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551" r:id="rId5"/>
    <p:sldId id="575" r:id="rId6"/>
    <p:sldId id="592" r:id="rId7"/>
    <p:sldId id="594" r:id="rId8"/>
    <p:sldId id="591" r:id="rId9"/>
    <p:sldId id="593" r:id="rId10"/>
    <p:sldId id="577" r:id="rId11"/>
    <p:sldId id="578" r:id="rId12"/>
    <p:sldId id="595" r:id="rId13"/>
    <p:sldId id="596" r:id="rId14"/>
    <p:sldId id="597" r:id="rId15"/>
    <p:sldId id="598" r:id="rId16"/>
  </p:sldIdLst>
  <p:sldSz cx="9144000" cy="5143500" type="screen16x9"/>
  <p:notesSz cx="6797675" cy="9926638"/>
  <p:defaultTextStyle>
    <a:defPPr>
      <a:defRPr lang="en-US"/>
    </a:defPPr>
    <a:lvl1pPr marL="0" algn="l" defTabSz="685693" rtl="0" eaLnBrk="1" latinLnBrk="0" hangingPunct="1">
      <a:defRPr sz="1350" kern="1200">
        <a:solidFill>
          <a:schemeClr val="tx1"/>
        </a:solidFill>
        <a:latin typeface="+mn-lt"/>
        <a:ea typeface="+mn-ea"/>
        <a:cs typeface="+mn-cs"/>
      </a:defRPr>
    </a:lvl1pPr>
    <a:lvl2pPr marL="342846" algn="l" defTabSz="685693" rtl="0" eaLnBrk="1" latinLnBrk="0" hangingPunct="1">
      <a:defRPr sz="1350" kern="1200">
        <a:solidFill>
          <a:schemeClr val="tx1"/>
        </a:solidFill>
        <a:latin typeface="+mn-lt"/>
        <a:ea typeface="+mn-ea"/>
        <a:cs typeface="+mn-cs"/>
      </a:defRPr>
    </a:lvl2pPr>
    <a:lvl3pPr marL="685693" algn="l" defTabSz="685693" rtl="0" eaLnBrk="1" latinLnBrk="0" hangingPunct="1">
      <a:defRPr sz="1350" kern="1200">
        <a:solidFill>
          <a:schemeClr val="tx1"/>
        </a:solidFill>
        <a:latin typeface="+mn-lt"/>
        <a:ea typeface="+mn-ea"/>
        <a:cs typeface="+mn-cs"/>
      </a:defRPr>
    </a:lvl3pPr>
    <a:lvl4pPr marL="1028539" algn="l" defTabSz="685693" rtl="0" eaLnBrk="1" latinLnBrk="0" hangingPunct="1">
      <a:defRPr sz="1350" kern="1200">
        <a:solidFill>
          <a:schemeClr val="tx1"/>
        </a:solidFill>
        <a:latin typeface="+mn-lt"/>
        <a:ea typeface="+mn-ea"/>
        <a:cs typeface="+mn-cs"/>
      </a:defRPr>
    </a:lvl4pPr>
    <a:lvl5pPr marL="1371386" algn="l" defTabSz="685693" rtl="0" eaLnBrk="1" latinLnBrk="0" hangingPunct="1">
      <a:defRPr sz="1350" kern="1200">
        <a:solidFill>
          <a:schemeClr val="tx1"/>
        </a:solidFill>
        <a:latin typeface="+mn-lt"/>
        <a:ea typeface="+mn-ea"/>
        <a:cs typeface="+mn-cs"/>
      </a:defRPr>
    </a:lvl5pPr>
    <a:lvl6pPr marL="1714232" algn="l" defTabSz="685693" rtl="0" eaLnBrk="1" latinLnBrk="0" hangingPunct="1">
      <a:defRPr sz="1350" kern="1200">
        <a:solidFill>
          <a:schemeClr val="tx1"/>
        </a:solidFill>
        <a:latin typeface="+mn-lt"/>
        <a:ea typeface="+mn-ea"/>
        <a:cs typeface="+mn-cs"/>
      </a:defRPr>
    </a:lvl6pPr>
    <a:lvl7pPr marL="2057078" algn="l" defTabSz="685693" rtl="0" eaLnBrk="1" latinLnBrk="0" hangingPunct="1">
      <a:defRPr sz="1350" kern="1200">
        <a:solidFill>
          <a:schemeClr val="tx1"/>
        </a:solidFill>
        <a:latin typeface="+mn-lt"/>
        <a:ea typeface="+mn-ea"/>
        <a:cs typeface="+mn-cs"/>
      </a:defRPr>
    </a:lvl7pPr>
    <a:lvl8pPr marL="2399925" algn="l" defTabSz="685693" rtl="0" eaLnBrk="1" latinLnBrk="0" hangingPunct="1">
      <a:defRPr sz="1350" kern="1200">
        <a:solidFill>
          <a:schemeClr val="tx1"/>
        </a:solidFill>
        <a:latin typeface="+mn-lt"/>
        <a:ea typeface="+mn-ea"/>
        <a:cs typeface="+mn-cs"/>
      </a:defRPr>
    </a:lvl8pPr>
    <a:lvl9pPr marL="2742771" algn="l" defTabSz="68569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16" pos="2879" userDrawn="1">
          <p15:clr>
            <a:srgbClr val="A4A3A4"/>
          </p15:clr>
        </p15:guide>
        <p15:guide id="21" orient="horz" pos="1098" userDrawn="1">
          <p15:clr>
            <a:srgbClr val="A4A3A4"/>
          </p15:clr>
        </p15:guide>
        <p15:guide id="22" pos="521" userDrawn="1">
          <p15:clr>
            <a:srgbClr val="A4A3A4"/>
          </p15:clr>
        </p15:guide>
        <p15:guide id="23" pos="5239" userDrawn="1">
          <p15:clr>
            <a:srgbClr val="A4A3A4"/>
          </p15:clr>
        </p15:guide>
        <p15:guide id="25" pos="2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Ellen" initials="SE" lastIdx="1" clrIdx="0"/>
  <p:cmAuthor id="2" name="Fell, Lucy" initials="FL" lastIdx="16" clrIdx="1">
    <p:extLst>
      <p:ext uri="{19B8F6BF-5375-455C-9EA6-DF929625EA0E}">
        <p15:presenceInfo xmlns:p15="http://schemas.microsoft.com/office/powerpoint/2012/main" userId="S-1-5-21-1105808109-960391626-1282477107-115937" providerId="AD"/>
      </p:ext>
    </p:extLst>
  </p:cmAuthor>
  <p:cmAuthor id="3" name="Wilson, Ellie" initials="WE" lastIdx="1" clrIdx="2">
    <p:extLst>
      <p:ext uri="{19B8F6BF-5375-455C-9EA6-DF929625EA0E}">
        <p15:presenceInfo xmlns:p15="http://schemas.microsoft.com/office/powerpoint/2012/main" userId="S-1-5-21-1340170397-3904997954-1246944450-26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D71"/>
    <a:srgbClr val="B98A82"/>
    <a:srgbClr val="ED7D31"/>
    <a:srgbClr val="D17B5C"/>
    <a:srgbClr val="A5A5A5"/>
    <a:srgbClr val="A2A9B2"/>
    <a:srgbClr val="E5BA27"/>
    <a:srgbClr val="79679C"/>
    <a:srgbClr val="6D7176"/>
    <a:srgbClr val="5B6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76B2F-3AEA-43A9-B28B-1EE84CDF5248}" v="36" dt="2020-04-29T08:53:00.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2" autoAdjust="0"/>
  </p:normalViewPr>
  <p:slideViewPr>
    <p:cSldViewPr snapToGrid="0">
      <p:cViewPr varScale="1">
        <p:scale>
          <a:sx n="158" d="100"/>
          <a:sy n="158" d="100"/>
        </p:scale>
        <p:origin x="264" y="132"/>
      </p:cViewPr>
      <p:guideLst>
        <p:guide orient="horz" pos="1620"/>
        <p:guide pos="2879"/>
        <p:guide orient="horz" pos="1098"/>
        <p:guide pos="521"/>
        <p:guide pos="5239"/>
        <p:guide pos="21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295C4-5BB2-4FBD-B702-3097BE5DE890}" type="doc">
      <dgm:prSet loTypeId="urn:microsoft.com/office/officeart/2005/8/layout/chevron1" loCatId="process" qsTypeId="urn:microsoft.com/office/officeart/2005/8/quickstyle/simple1" qsCatId="simple" csTypeId="urn:microsoft.com/office/officeart/2005/8/colors/colorful2" csCatId="colorful" phldr="1"/>
      <dgm:spPr/>
    </dgm:pt>
    <dgm:pt modelId="{C7A1AD5D-1E8B-4F25-8B39-25277DCD7C72}">
      <dgm:prSet phldrT="[Text]"/>
      <dgm:spPr>
        <a:xfrm>
          <a:off x="1781" y="266823"/>
          <a:ext cx="1166193" cy="466477"/>
        </a:xfrm>
        <a:prstGeom prst="chevron">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Analysis</a:t>
          </a:r>
        </a:p>
      </dgm:t>
    </dgm:pt>
    <dgm:pt modelId="{FBF93385-571B-4E54-A4E1-A1F433A0B67A}" type="parTrans" cxnId="{C6DF766B-93CC-43CD-9F13-1AB962300BFA}">
      <dgm:prSet/>
      <dgm:spPr/>
      <dgm:t>
        <a:bodyPr/>
        <a:lstStyle/>
        <a:p>
          <a:endParaRPr lang="en-GB"/>
        </a:p>
      </dgm:t>
    </dgm:pt>
    <dgm:pt modelId="{D3DE62A6-8C82-4CE7-8ED7-C387EAA53409}" type="sibTrans" cxnId="{C6DF766B-93CC-43CD-9F13-1AB962300BFA}">
      <dgm:prSet/>
      <dgm:spPr/>
      <dgm:t>
        <a:bodyPr/>
        <a:lstStyle/>
        <a:p>
          <a:endParaRPr lang="en-GB"/>
        </a:p>
      </dgm:t>
    </dgm:pt>
    <dgm:pt modelId="{198450C3-6DBF-4A4E-AB4A-AD7A5C187B53}">
      <dgm:prSet phldrT="[Text]"/>
      <dgm:spPr>
        <a:xfrm>
          <a:off x="1051356" y="266823"/>
          <a:ext cx="1166193" cy="466477"/>
        </a:xfrm>
        <a:prstGeom prst="chevron">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Approach</a:t>
          </a:r>
        </a:p>
      </dgm:t>
    </dgm:pt>
    <dgm:pt modelId="{4C1A2E53-FE1B-46E0-9907-F8C3A4C49549}" type="parTrans" cxnId="{54A5CF88-DD4A-486B-A6F7-06877BE50B08}">
      <dgm:prSet/>
      <dgm:spPr/>
      <dgm:t>
        <a:bodyPr/>
        <a:lstStyle/>
        <a:p>
          <a:endParaRPr lang="en-GB"/>
        </a:p>
      </dgm:t>
    </dgm:pt>
    <dgm:pt modelId="{7F50DDDF-C5DE-4251-BF59-796E22D299ED}" type="sibTrans" cxnId="{54A5CF88-DD4A-486B-A6F7-06877BE50B08}">
      <dgm:prSet/>
      <dgm:spPr/>
      <dgm:t>
        <a:bodyPr/>
        <a:lstStyle/>
        <a:p>
          <a:endParaRPr lang="en-GB"/>
        </a:p>
      </dgm:t>
    </dgm:pt>
    <dgm:pt modelId="{7CFC01DB-DAA2-4173-BCA3-43EE01F7A4AB}">
      <dgm:prSet phldrT="[Text]" custT="1"/>
      <dgm:spPr>
        <a:xfrm>
          <a:off x="2100930" y="266823"/>
          <a:ext cx="2886563" cy="466477"/>
        </a:xfrm>
        <a:prstGeom prst="chevron">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100">
              <a:solidFill>
                <a:sysClr val="window" lastClr="FFFFFF"/>
              </a:solidFill>
              <a:latin typeface="Calibri" panose="020F0502020204030204"/>
              <a:ea typeface="+mn-ea"/>
              <a:cs typeface="+mn-cs"/>
            </a:rPr>
            <a:t>Common Intent</a:t>
          </a:r>
        </a:p>
      </dgm:t>
    </dgm:pt>
    <dgm:pt modelId="{13B0D745-DC19-472F-9889-8FCB0CDD1977}" type="parTrans" cxnId="{6DEE876E-0522-4220-A3FB-AAD383D7D7FD}">
      <dgm:prSet/>
      <dgm:spPr/>
      <dgm:t>
        <a:bodyPr/>
        <a:lstStyle/>
        <a:p>
          <a:endParaRPr lang="en-GB"/>
        </a:p>
      </dgm:t>
    </dgm:pt>
    <dgm:pt modelId="{2BD3C8B4-5BAF-4A6B-B94D-56C3DEFF2748}" type="sibTrans" cxnId="{6DEE876E-0522-4220-A3FB-AAD383D7D7FD}">
      <dgm:prSet/>
      <dgm:spPr/>
      <dgm:t>
        <a:bodyPr/>
        <a:lstStyle/>
        <a:p>
          <a:endParaRPr lang="en-GB"/>
        </a:p>
      </dgm:t>
    </dgm:pt>
    <dgm:pt modelId="{3D0AA44B-77DD-4438-9157-2A529B550420}">
      <dgm:prSet phldrT="[Text]"/>
      <dgm:spPr>
        <a:xfrm>
          <a:off x="4870874" y="266823"/>
          <a:ext cx="1166193" cy="466477"/>
        </a:xfrm>
        <a:prstGeom prst="chevron">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 lastClr="FFFFFF"/>
              </a:solidFill>
              <a:latin typeface="Calibri" panose="020F0502020204030204"/>
              <a:ea typeface="+mn-ea"/>
              <a:cs typeface="+mn-cs"/>
            </a:rPr>
            <a:t>Handover &amp; Closeout</a:t>
          </a:r>
        </a:p>
      </dgm:t>
    </dgm:pt>
    <dgm:pt modelId="{5E1767DA-2E15-45DC-BA36-6D217EF2C7C1}" type="parTrans" cxnId="{F701896F-4A19-45AF-B044-BC38380A48A3}">
      <dgm:prSet/>
      <dgm:spPr/>
      <dgm:t>
        <a:bodyPr/>
        <a:lstStyle/>
        <a:p>
          <a:endParaRPr lang="en-GB"/>
        </a:p>
      </dgm:t>
    </dgm:pt>
    <dgm:pt modelId="{4AB14F5B-9B8F-4D65-A8CE-74A59CEBC516}" type="sibTrans" cxnId="{F701896F-4A19-45AF-B044-BC38380A48A3}">
      <dgm:prSet/>
      <dgm:spPr/>
      <dgm:t>
        <a:bodyPr/>
        <a:lstStyle/>
        <a:p>
          <a:endParaRPr lang="en-GB"/>
        </a:p>
      </dgm:t>
    </dgm:pt>
    <dgm:pt modelId="{A01D5464-915C-4E99-A9E2-9887462D0DAE}" type="pres">
      <dgm:prSet presAssocID="{558295C4-5BB2-4FBD-B702-3097BE5DE890}" presName="Name0" presStyleCnt="0">
        <dgm:presLayoutVars>
          <dgm:dir/>
          <dgm:animLvl val="lvl"/>
          <dgm:resizeHandles val="exact"/>
        </dgm:presLayoutVars>
      </dgm:prSet>
      <dgm:spPr/>
    </dgm:pt>
    <dgm:pt modelId="{F0932BBA-96FE-4BCB-9DE7-D76C1154B71E}" type="pres">
      <dgm:prSet presAssocID="{C7A1AD5D-1E8B-4F25-8B39-25277DCD7C72}" presName="parTxOnly" presStyleLbl="node1" presStyleIdx="0" presStyleCnt="4">
        <dgm:presLayoutVars>
          <dgm:chMax val="0"/>
          <dgm:chPref val="0"/>
          <dgm:bulletEnabled val="1"/>
        </dgm:presLayoutVars>
      </dgm:prSet>
      <dgm:spPr/>
    </dgm:pt>
    <dgm:pt modelId="{E0C8F41D-B059-48AC-A0A2-4FD256FA40DA}" type="pres">
      <dgm:prSet presAssocID="{D3DE62A6-8C82-4CE7-8ED7-C387EAA53409}" presName="parTxOnlySpace" presStyleCnt="0"/>
      <dgm:spPr/>
    </dgm:pt>
    <dgm:pt modelId="{403B40D9-E045-40BC-B8E9-4E8FBD9D90D2}" type="pres">
      <dgm:prSet presAssocID="{198450C3-6DBF-4A4E-AB4A-AD7A5C187B53}" presName="parTxOnly" presStyleLbl="node1" presStyleIdx="1" presStyleCnt="4">
        <dgm:presLayoutVars>
          <dgm:chMax val="0"/>
          <dgm:chPref val="0"/>
          <dgm:bulletEnabled val="1"/>
        </dgm:presLayoutVars>
      </dgm:prSet>
      <dgm:spPr/>
    </dgm:pt>
    <dgm:pt modelId="{82971416-A332-4700-8D22-26094B08E5A1}" type="pres">
      <dgm:prSet presAssocID="{7F50DDDF-C5DE-4251-BF59-796E22D299ED}" presName="parTxOnlySpace" presStyleCnt="0"/>
      <dgm:spPr/>
    </dgm:pt>
    <dgm:pt modelId="{04B472FE-7850-4905-A3A4-C1A00C4B7668}" type="pres">
      <dgm:prSet presAssocID="{7CFC01DB-DAA2-4173-BCA3-43EE01F7A4AB}" presName="parTxOnly" presStyleLbl="node1" presStyleIdx="2" presStyleCnt="4" custScaleX="247520">
        <dgm:presLayoutVars>
          <dgm:chMax val="0"/>
          <dgm:chPref val="0"/>
          <dgm:bulletEnabled val="1"/>
        </dgm:presLayoutVars>
      </dgm:prSet>
      <dgm:spPr/>
    </dgm:pt>
    <dgm:pt modelId="{74D11F3B-1A44-4E76-80B3-43115D29CFC2}" type="pres">
      <dgm:prSet presAssocID="{2BD3C8B4-5BAF-4A6B-B94D-56C3DEFF2748}" presName="parTxOnlySpace" presStyleCnt="0"/>
      <dgm:spPr/>
    </dgm:pt>
    <dgm:pt modelId="{8A05D18B-DA22-4E59-81C9-55C2162D0CD6}" type="pres">
      <dgm:prSet presAssocID="{3D0AA44B-77DD-4438-9157-2A529B550420}" presName="parTxOnly" presStyleLbl="node1" presStyleIdx="3" presStyleCnt="4">
        <dgm:presLayoutVars>
          <dgm:chMax val="0"/>
          <dgm:chPref val="0"/>
          <dgm:bulletEnabled val="1"/>
        </dgm:presLayoutVars>
      </dgm:prSet>
      <dgm:spPr/>
    </dgm:pt>
  </dgm:ptLst>
  <dgm:cxnLst>
    <dgm:cxn modelId="{B153B60B-7CD0-49B8-90F8-91013E13AAFE}" type="presOf" srcId="{3D0AA44B-77DD-4438-9157-2A529B550420}" destId="{8A05D18B-DA22-4E59-81C9-55C2162D0CD6}" srcOrd="0" destOrd="0" presId="urn:microsoft.com/office/officeart/2005/8/layout/chevron1"/>
    <dgm:cxn modelId="{3F57A41C-1479-4237-9EEA-120F54477231}" type="presOf" srcId="{7CFC01DB-DAA2-4173-BCA3-43EE01F7A4AB}" destId="{04B472FE-7850-4905-A3A4-C1A00C4B7668}" srcOrd="0" destOrd="0" presId="urn:microsoft.com/office/officeart/2005/8/layout/chevron1"/>
    <dgm:cxn modelId="{A0E5383D-196B-402D-8180-F335E6B1051A}" type="presOf" srcId="{198450C3-6DBF-4A4E-AB4A-AD7A5C187B53}" destId="{403B40D9-E045-40BC-B8E9-4E8FBD9D90D2}" srcOrd="0" destOrd="0" presId="urn:microsoft.com/office/officeart/2005/8/layout/chevron1"/>
    <dgm:cxn modelId="{C6DF766B-93CC-43CD-9F13-1AB962300BFA}" srcId="{558295C4-5BB2-4FBD-B702-3097BE5DE890}" destId="{C7A1AD5D-1E8B-4F25-8B39-25277DCD7C72}" srcOrd="0" destOrd="0" parTransId="{FBF93385-571B-4E54-A4E1-A1F433A0B67A}" sibTransId="{D3DE62A6-8C82-4CE7-8ED7-C387EAA53409}"/>
    <dgm:cxn modelId="{6DEE876E-0522-4220-A3FB-AAD383D7D7FD}" srcId="{558295C4-5BB2-4FBD-B702-3097BE5DE890}" destId="{7CFC01DB-DAA2-4173-BCA3-43EE01F7A4AB}" srcOrd="2" destOrd="0" parTransId="{13B0D745-DC19-472F-9889-8FCB0CDD1977}" sibTransId="{2BD3C8B4-5BAF-4A6B-B94D-56C3DEFF2748}"/>
    <dgm:cxn modelId="{F701896F-4A19-45AF-B044-BC38380A48A3}" srcId="{558295C4-5BB2-4FBD-B702-3097BE5DE890}" destId="{3D0AA44B-77DD-4438-9157-2A529B550420}" srcOrd="3" destOrd="0" parTransId="{5E1767DA-2E15-45DC-BA36-6D217EF2C7C1}" sibTransId="{4AB14F5B-9B8F-4D65-A8CE-74A59CEBC516}"/>
    <dgm:cxn modelId="{2A800950-FB71-45ED-B74D-3A92A41BB866}" type="presOf" srcId="{558295C4-5BB2-4FBD-B702-3097BE5DE890}" destId="{A01D5464-915C-4E99-A9E2-9887462D0DAE}" srcOrd="0" destOrd="0" presId="urn:microsoft.com/office/officeart/2005/8/layout/chevron1"/>
    <dgm:cxn modelId="{54A5CF88-DD4A-486B-A6F7-06877BE50B08}" srcId="{558295C4-5BB2-4FBD-B702-3097BE5DE890}" destId="{198450C3-6DBF-4A4E-AB4A-AD7A5C187B53}" srcOrd="1" destOrd="0" parTransId="{4C1A2E53-FE1B-46E0-9907-F8C3A4C49549}" sibTransId="{7F50DDDF-C5DE-4251-BF59-796E22D299ED}"/>
    <dgm:cxn modelId="{6E323DEC-E216-458A-829A-D5584AB1D38F}" type="presOf" srcId="{C7A1AD5D-1E8B-4F25-8B39-25277DCD7C72}" destId="{F0932BBA-96FE-4BCB-9DE7-D76C1154B71E}" srcOrd="0" destOrd="0" presId="urn:microsoft.com/office/officeart/2005/8/layout/chevron1"/>
    <dgm:cxn modelId="{29E94812-BA09-4FB4-B722-CAD9E9E9CC0E}" type="presParOf" srcId="{A01D5464-915C-4E99-A9E2-9887462D0DAE}" destId="{F0932BBA-96FE-4BCB-9DE7-D76C1154B71E}" srcOrd="0" destOrd="0" presId="urn:microsoft.com/office/officeart/2005/8/layout/chevron1"/>
    <dgm:cxn modelId="{0AF47CE2-8AD0-4FB4-BC9F-BEB013747138}" type="presParOf" srcId="{A01D5464-915C-4E99-A9E2-9887462D0DAE}" destId="{E0C8F41D-B059-48AC-A0A2-4FD256FA40DA}" srcOrd="1" destOrd="0" presId="urn:microsoft.com/office/officeart/2005/8/layout/chevron1"/>
    <dgm:cxn modelId="{AB14F16F-D7B8-4E9B-90A9-6CA34B60EB14}" type="presParOf" srcId="{A01D5464-915C-4E99-A9E2-9887462D0DAE}" destId="{403B40D9-E045-40BC-B8E9-4E8FBD9D90D2}" srcOrd="2" destOrd="0" presId="urn:microsoft.com/office/officeart/2005/8/layout/chevron1"/>
    <dgm:cxn modelId="{BD7951A8-0769-4BF4-9773-840B36605625}" type="presParOf" srcId="{A01D5464-915C-4E99-A9E2-9887462D0DAE}" destId="{82971416-A332-4700-8D22-26094B08E5A1}" srcOrd="3" destOrd="0" presId="urn:microsoft.com/office/officeart/2005/8/layout/chevron1"/>
    <dgm:cxn modelId="{BBABC180-FD84-48CA-8B14-DE96CE837AA2}" type="presParOf" srcId="{A01D5464-915C-4E99-A9E2-9887462D0DAE}" destId="{04B472FE-7850-4905-A3A4-C1A00C4B7668}" srcOrd="4" destOrd="0" presId="urn:microsoft.com/office/officeart/2005/8/layout/chevron1"/>
    <dgm:cxn modelId="{488F2FEE-847A-46C3-AB37-17C7584FFA12}" type="presParOf" srcId="{A01D5464-915C-4E99-A9E2-9887462D0DAE}" destId="{74D11F3B-1A44-4E76-80B3-43115D29CFC2}" srcOrd="5" destOrd="0" presId="urn:microsoft.com/office/officeart/2005/8/layout/chevron1"/>
    <dgm:cxn modelId="{36455231-D44C-4DBE-879B-9912C8CC7707}" type="presParOf" srcId="{A01D5464-915C-4E99-A9E2-9887462D0DAE}" destId="{8A05D18B-DA22-4E59-81C9-55C2162D0CD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2BBA-96FE-4BCB-9DE7-D76C1154B71E}">
      <dsp:nvSpPr>
        <dsp:cNvPr id="0" name=""/>
        <dsp:cNvSpPr/>
      </dsp:nvSpPr>
      <dsp:spPr>
        <a:xfrm>
          <a:off x="2588" y="0"/>
          <a:ext cx="1694454" cy="360000"/>
        </a:xfrm>
        <a:prstGeom prst="chevron">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 lastClr="FFFFFF"/>
              </a:solidFill>
              <a:latin typeface="Calibri" panose="020F0502020204030204"/>
              <a:ea typeface="+mn-ea"/>
              <a:cs typeface="+mn-cs"/>
            </a:rPr>
            <a:t>Analysis</a:t>
          </a:r>
        </a:p>
      </dsp:txBody>
      <dsp:txXfrm>
        <a:off x="182588" y="0"/>
        <a:ext cx="1334454" cy="360000"/>
      </dsp:txXfrm>
    </dsp:sp>
    <dsp:sp modelId="{403B40D9-E045-40BC-B8E9-4E8FBD9D90D2}">
      <dsp:nvSpPr>
        <dsp:cNvPr id="0" name=""/>
        <dsp:cNvSpPr/>
      </dsp:nvSpPr>
      <dsp:spPr>
        <a:xfrm>
          <a:off x="1527597" y="0"/>
          <a:ext cx="1694454" cy="360000"/>
        </a:xfrm>
        <a:prstGeom prst="chevron">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 lastClr="FFFFFF"/>
              </a:solidFill>
              <a:latin typeface="Calibri" panose="020F0502020204030204"/>
              <a:ea typeface="+mn-ea"/>
              <a:cs typeface="+mn-cs"/>
            </a:rPr>
            <a:t>Approach</a:t>
          </a:r>
        </a:p>
      </dsp:txBody>
      <dsp:txXfrm>
        <a:off x="1707597" y="0"/>
        <a:ext cx="1334454" cy="360000"/>
      </dsp:txXfrm>
    </dsp:sp>
    <dsp:sp modelId="{04B472FE-7850-4905-A3A4-C1A00C4B7668}">
      <dsp:nvSpPr>
        <dsp:cNvPr id="0" name=""/>
        <dsp:cNvSpPr/>
      </dsp:nvSpPr>
      <dsp:spPr>
        <a:xfrm>
          <a:off x="3052607" y="0"/>
          <a:ext cx="4194114" cy="360000"/>
        </a:xfrm>
        <a:prstGeom prst="chevron">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 lastClr="FFFFFF"/>
              </a:solidFill>
              <a:latin typeface="Calibri" panose="020F0502020204030204"/>
              <a:ea typeface="+mn-ea"/>
              <a:cs typeface="+mn-cs"/>
            </a:rPr>
            <a:t>Common Intent</a:t>
          </a:r>
        </a:p>
      </dsp:txBody>
      <dsp:txXfrm>
        <a:off x="3232607" y="0"/>
        <a:ext cx="3834114" cy="360000"/>
      </dsp:txXfrm>
    </dsp:sp>
    <dsp:sp modelId="{8A05D18B-DA22-4E59-81C9-55C2162D0CD6}">
      <dsp:nvSpPr>
        <dsp:cNvPr id="0" name=""/>
        <dsp:cNvSpPr/>
      </dsp:nvSpPr>
      <dsp:spPr>
        <a:xfrm>
          <a:off x="7077275" y="0"/>
          <a:ext cx="1694454" cy="360000"/>
        </a:xfrm>
        <a:prstGeom prst="chevron">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kern="1200">
              <a:solidFill>
                <a:sysClr val="window" lastClr="FFFFFF"/>
              </a:solidFill>
              <a:latin typeface="Calibri" panose="020F0502020204030204"/>
              <a:ea typeface="+mn-ea"/>
              <a:cs typeface="+mn-cs"/>
            </a:rPr>
            <a:t>Handover &amp; Closeout</a:t>
          </a:r>
        </a:p>
      </dsp:txBody>
      <dsp:txXfrm>
        <a:off x="7257275" y="0"/>
        <a:ext cx="1334454" cy="36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4B1F5-CBA6-4E5B-A51F-8CEB1A584FA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35E6AD3-5B27-493B-8E91-318A1B8A9F5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3289DB6-D113-492B-945F-15394F665CFE}" type="datetimeFigureOut">
              <a:rPr lang="en-GB" smtClean="0"/>
              <a:t>29/04/2020</a:t>
            </a:fld>
            <a:endParaRPr lang="en-GB"/>
          </a:p>
        </p:txBody>
      </p:sp>
      <p:sp>
        <p:nvSpPr>
          <p:cNvPr id="4" name="Footer Placeholder 3">
            <a:extLst>
              <a:ext uri="{FF2B5EF4-FFF2-40B4-BE49-F238E27FC236}">
                <a16:creationId xmlns:a16="http://schemas.microsoft.com/office/drawing/2014/main" id="{FDABEA45-B40A-4F5F-90D0-882C3F5B1951}"/>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9102E7-93BD-4E47-B181-A4E2CD1403D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0A3A74-6BB6-45BA-A684-35B176494077}" type="slidenum">
              <a:rPr lang="en-GB" smtClean="0"/>
              <a:t>‹#›</a:t>
            </a:fld>
            <a:endParaRPr lang="en-GB"/>
          </a:p>
        </p:txBody>
      </p:sp>
    </p:spTree>
    <p:extLst>
      <p:ext uri="{BB962C8B-B14F-4D97-AF65-F5344CB8AC3E}">
        <p14:creationId xmlns:p14="http://schemas.microsoft.com/office/powerpoint/2010/main" val="60694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127B9155-0332-43B8-B048-BA01CB5E7E5B}" type="datetimeFigureOut">
              <a:rPr lang="en-GB" smtClean="0"/>
              <a:t>29/04/2020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68C8C064-ACAD-4E6F-AF6D-F6B0E9A925A2}" type="slidenum">
              <a:rPr lang="en-GB" smtClean="0"/>
              <a:t>‹#›</a:t>
            </a:fld>
            <a:endParaRPr lang="en-GB"/>
          </a:p>
        </p:txBody>
      </p:sp>
    </p:spTree>
    <p:extLst>
      <p:ext uri="{BB962C8B-B14F-4D97-AF65-F5344CB8AC3E}">
        <p14:creationId xmlns:p14="http://schemas.microsoft.com/office/powerpoint/2010/main" val="3150589108"/>
      </p:ext>
    </p:extLst>
  </p:cSld>
  <p:clrMap bg1="lt1" tx1="dk1" bg2="lt2" tx2="dk2" accent1="accent1" accent2="accent2" accent3="accent3" accent4="accent4" accent5="accent5" accent6="accent6" hlink="hlink" folHlink="folHlink"/>
  <p:notesStyle>
    <a:lvl1pPr marL="0" algn="l" defTabSz="806318" rtl="0" eaLnBrk="1" latinLnBrk="0" hangingPunct="1">
      <a:defRPr sz="1058" kern="1200">
        <a:solidFill>
          <a:schemeClr val="tx1"/>
        </a:solidFill>
        <a:latin typeface="+mn-lt"/>
        <a:ea typeface="+mn-ea"/>
        <a:cs typeface="+mn-cs"/>
      </a:defRPr>
    </a:lvl1pPr>
    <a:lvl2pPr marL="403159" algn="l" defTabSz="806318" rtl="0" eaLnBrk="1" latinLnBrk="0" hangingPunct="1">
      <a:defRPr sz="1058" kern="1200">
        <a:solidFill>
          <a:schemeClr val="tx1"/>
        </a:solidFill>
        <a:latin typeface="+mn-lt"/>
        <a:ea typeface="+mn-ea"/>
        <a:cs typeface="+mn-cs"/>
      </a:defRPr>
    </a:lvl2pPr>
    <a:lvl3pPr marL="806318" algn="l" defTabSz="806318" rtl="0" eaLnBrk="1" latinLnBrk="0" hangingPunct="1">
      <a:defRPr sz="1058" kern="1200">
        <a:solidFill>
          <a:schemeClr val="tx1"/>
        </a:solidFill>
        <a:latin typeface="+mn-lt"/>
        <a:ea typeface="+mn-ea"/>
        <a:cs typeface="+mn-cs"/>
      </a:defRPr>
    </a:lvl3pPr>
    <a:lvl4pPr marL="1209477" algn="l" defTabSz="806318" rtl="0" eaLnBrk="1" latinLnBrk="0" hangingPunct="1">
      <a:defRPr sz="1058" kern="1200">
        <a:solidFill>
          <a:schemeClr val="tx1"/>
        </a:solidFill>
        <a:latin typeface="+mn-lt"/>
        <a:ea typeface="+mn-ea"/>
        <a:cs typeface="+mn-cs"/>
      </a:defRPr>
    </a:lvl4pPr>
    <a:lvl5pPr marL="1612636" algn="l" defTabSz="806318" rtl="0" eaLnBrk="1" latinLnBrk="0" hangingPunct="1">
      <a:defRPr sz="1058" kern="1200">
        <a:solidFill>
          <a:schemeClr val="tx1"/>
        </a:solidFill>
        <a:latin typeface="+mn-lt"/>
        <a:ea typeface="+mn-ea"/>
        <a:cs typeface="+mn-cs"/>
      </a:defRPr>
    </a:lvl5pPr>
    <a:lvl6pPr marL="2015795" algn="l" defTabSz="806318" rtl="0" eaLnBrk="1" latinLnBrk="0" hangingPunct="1">
      <a:defRPr sz="1058" kern="1200">
        <a:solidFill>
          <a:schemeClr val="tx1"/>
        </a:solidFill>
        <a:latin typeface="+mn-lt"/>
        <a:ea typeface="+mn-ea"/>
        <a:cs typeface="+mn-cs"/>
      </a:defRPr>
    </a:lvl6pPr>
    <a:lvl7pPr marL="2418954" algn="l" defTabSz="806318" rtl="0" eaLnBrk="1" latinLnBrk="0" hangingPunct="1">
      <a:defRPr sz="1058" kern="1200">
        <a:solidFill>
          <a:schemeClr val="tx1"/>
        </a:solidFill>
        <a:latin typeface="+mn-lt"/>
        <a:ea typeface="+mn-ea"/>
        <a:cs typeface="+mn-cs"/>
      </a:defRPr>
    </a:lvl7pPr>
    <a:lvl8pPr marL="2822113" algn="l" defTabSz="806318" rtl="0" eaLnBrk="1" latinLnBrk="0" hangingPunct="1">
      <a:defRPr sz="1058" kern="1200">
        <a:solidFill>
          <a:schemeClr val="tx1"/>
        </a:solidFill>
        <a:latin typeface="+mn-lt"/>
        <a:ea typeface="+mn-ea"/>
        <a:cs typeface="+mn-cs"/>
      </a:defRPr>
    </a:lvl8pPr>
    <a:lvl9pPr marL="3225272" algn="l" defTabSz="806318" rtl="0" eaLnBrk="1" latinLnBrk="0" hangingPunct="1">
      <a:defRPr sz="10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C8C064-ACAD-4E6F-AF6D-F6B0E9A925A2}" type="slidenum">
              <a:rPr lang="en-GB" smtClean="0"/>
              <a:t>1</a:t>
            </a:fld>
            <a:endParaRPr lang="en-GB"/>
          </a:p>
        </p:txBody>
      </p:sp>
    </p:spTree>
    <p:extLst>
      <p:ext uri="{BB962C8B-B14F-4D97-AF65-F5344CB8AC3E}">
        <p14:creationId xmlns:p14="http://schemas.microsoft.com/office/powerpoint/2010/main" val="34769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8C064-ACAD-4E6F-AF6D-F6B0E9A925A2}" type="slidenum">
              <a:rPr lang="en-GB" smtClean="0"/>
              <a:t>2</a:t>
            </a:fld>
            <a:endParaRPr lang="en-GB"/>
          </a:p>
        </p:txBody>
      </p:sp>
    </p:spTree>
    <p:extLst>
      <p:ext uri="{BB962C8B-B14F-4D97-AF65-F5344CB8AC3E}">
        <p14:creationId xmlns:p14="http://schemas.microsoft.com/office/powerpoint/2010/main" val="11715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C8C064-ACAD-4E6F-AF6D-F6B0E9A925A2}" type="slidenum">
              <a:rPr lang="en-GB" smtClean="0"/>
              <a:t>6</a:t>
            </a:fld>
            <a:endParaRPr lang="en-GB"/>
          </a:p>
        </p:txBody>
      </p:sp>
    </p:spTree>
    <p:extLst>
      <p:ext uri="{BB962C8B-B14F-4D97-AF65-F5344CB8AC3E}">
        <p14:creationId xmlns:p14="http://schemas.microsoft.com/office/powerpoint/2010/main" val="105019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8C064-ACAD-4E6F-AF6D-F6B0E9A925A2}" type="slidenum">
              <a:rPr lang="en-GB" smtClean="0"/>
              <a:t>7</a:t>
            </a:fld>
            <a:endParaRPr lang="en-GB"/>
          </a:p>
        </p:txBody>
      </p:sp>
    </p:spTree>
    <p:extLst>
      <p:ext uri="{BB962C8B-B14F-4D97-AF65-F5344CB8AC3E}">
        <p14:creationId xmlns:p14="http://schemas.microsoft.com/office/powerpoint/2010/main" val="258236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C8C064-ACAD-4E6F-AF6D-F6B0E9A925A2}" type="slidenum">
              <a:rPr lang="en-GB" smtClean="0"/>
              <a:t>8</a:t>
            </a:fld>
            <a:endParaRPr lang="en-GB"/>
          </a:p>
        </p:txBody>
      </p:sp>
    </p:spTree>
    <p:extLst>
      <p:ext uri="{BB962C8B-B14F-4D97-AF65-F5344CB8AC3E}">
        <p14:creationId xmlns:p14="http://schemas.microsoft.com/office/powerpoint/2010/main" val="333840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CBD6B8-177F-4679-8CAE-813DCAF04D87}"/>
              </a:ext>
            </a:extLst>
          </p:cNvPr>
          <p:cNvPicPr>
            <a:picLocks noChangeAspect="1"/>
          </p:cNvPicPr>
          <p:nvPr userDrawn="1"/>
        </p:nvPicPr>
        <p:blipFill>
          <a:blip r:embed="rId2"/>
          <a:stretch>
            <a:fillRect/>
          </a:stretch>
        </p:blipFill>
        <p:spPr>
          <a:xfrm>
            <a:off x="639" y="-2814"/>
            <a:ext cx="9140511" cy="5148768"/>
          </a:xfrm>
          <a:prstGeom prst="rect">
            <a:avLst/>
          </a:prstGeom>
        </p:spPr>
      </p:pic>
      <p:pic>
        <p:nvPicPr>
          <p:cNvPr id="5" name="Picture 4">
            <a:extLst>
              <a:ext uri="{FF2B5EF4-FFF2-40B4-BE49-F238E27FC236}">
                <a16:creationId xmlns:a16="http://schemas.microsoft.com/office/drawing/2014/main" id="{D57F6FC3-CBEA-4095-9752-7580D99D609A}"/>
              </a:ext>
            </a:extLst>
          </p:cNvPr>
          <p:cNvPicPr>
            <a:picLocks noChangeAspect="1"/>
          </p:cNvPicPr>
          <p:nvPr userDrawn="1"/>
        </p:nvPicPr>
        <p:blipFill>
          <a:blip r:embed="rId3"/>
          <a:stretch>
            <a:fillRect/>
          </a:stretch>
        </p:blipFill>
        <p:spPr>
          <a:xfrm>
            <a:off x="0" y="3480833"/>
            <a:ext cx="9144000" cy="1669191"/>
          </a:xfrm>
          <a:prstGeom prst="rect">
            <a:avLst/>
          </a:prstGeom>
        </p:spPr>
      </p:pic>
      <p:sp>
        <p:nvSpPr>
          <p:cNvPr id="2" name="Title 1"/>
          <p:cNvSpPr>
            <a:spLocks noGrp="1"/>
          </p:cNvSpPr>
          <p:nvPr>
            <p:ph type="ctrTitle"/>
          </p:nvPr>
        </p:nvSpPr>
        <p:spPr bwMode="white">
          <a:xfrm>
            <a:off x="593819" y="1"/>
            <a:ext cx="5502181" cy="2185321"/>
          </a:xfrm>
        </p:spPr>
        <p:txBody>
          <a:bodyPr lIns="180000" anchor="b">
            <a:normAutofit/>
          </a:bodyPr>
          <a:lstStyle>
            <a:lvl1pPr algn="l">
              <a:defRPr sz="3200" b="0">
                <a:solidFill>
                  <a:schemeClr val="bg1"/>
                </a:solidFill>
              </a:defRPr>
            </a:lvl1pPr>
          </a:lstStyle>
          <a:p>
            <a:r>
              <a:rPr lang="en-US"/>
              <a:t>Click to edit Master title style</a:t>
            </a:r>
          </a:p>
        </p:txBody>
      </p:sp>
      <p:sp>
        <p:nvSpPr>
          <p:cNvPr id="3" name="Subtitle 2"/>
          <p:cNvSpPr>
            <a:spLocks noGrp="1"/>
          </p:cNvSpPr>
          <p:nvPr>
            <p:ph type="subTitle" idx="1"/>
          </p:nvPr>
        </p:nvSpPr>
        <p:spPr bwMode="white">
          <a:xfrm>
            <a:off x="607965" y="2303151"/>
            <a:ext cx="5488035" cy="1289889"/>
          </a:xfrm>
        </p:spPr>
        <p:txBody>
          <a:bodyPr lIns="180000"/>
          <a:lstStyle>
            <a:lvl1pPr marL="0" indent="0" algn="l">
              <a:buNone/>
              <a:defRPr sz="1800" b="1">
                <a:solidFill>
                  <a:schemeClr val="bg1"/>
                </a:solidFill>
              </a:defRPr>
            </a:lvl1pPr>
            <a:lvl2pPr marL="342915" indent="0" algn="ctr">
              <a:buNone/>
              <a:defRPr sz="1500"/>
            </a:lvl2pPr>
            <a:lvl3pPr marL="685831" indent="0" algn="ctr">
              <a:buNone/>
              <a:defRPr sz="1350"/>
            </a:lvl3pPr>
            <a:lvl4pPr marL="1028745" indent="0" algn="ctr">
              <a:buNone/>
              <a:defRPr sz="1200"/>
            </a:lvl4pPr>
            <a:lvl5pPr marL="1371660" indent="0" algn="ctr">
              <a:buNone/>
              <a:defRPr sz="1200"/>
            </a:lvl5pPr>
            <a:lvl6pPr marL="1714575" indent="0" algn="ctr">
              <a:buNone/>
              <a:defRPr sz="1200"/>
            </a:lvl6pPr>
            <a:lvl7pPr marL="2057490" indent="0" algn="ctr">
              <a:buNone/>
              <a:defRPr sz="1200"/>
            </a:lvl7pPr>
            <a:lvl8pPr marL="2400404" indent="0" algn="ctr">
              <a:buNone/>
              <a:defRPr sz="1200"/>
            </a:lvl8pPr>
            <a:lvl9pPr marL="2743319" indent="0" algn="ctr">
              <a:buNone/>
              <a:defRPr sz="1200"/>
            </a:lvl9pPr>
          </a:lstStyle>
          <a:p>
            <a:r>
              <a:rPr lang="en-US"/>
              <a:t>Click to edit Master subtitle style</a:t>
            </a:r>
          </a:p>
        </p:txBody>
      </p:sp>
      <p:cxnSp>
        <p:nvCxnSpPr>
          <p:cNvPr id="7" name="Straight Connector 6">
            <a:extLst>
              <a:ext uri="{FF2B5EF4-FFF2-40B4-BE49-F238E27FC236}">
                <a16:creationId xmlns:a16="http://schemas.microsoft.com/office/drawing/2014/main" id="{60A1E31E-6A76-4774-9DF3-041F957258B4}"/>
              </a:ext>
            </a:extLst>
          </p:cNvPr>
          <p:cNvCxnSpPr/>
          <p:nvPr userDrawn="1"/>
        </p:nvCxnSpPr>
        <p:spPr>
          <a:xfrm flipV="1">
            <a:off x="-63348" y="4662121"/>
            <a:ext cx="0" cy="481379"/>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7BA056-D855-4BBA-8A64-374F10F3D74C}"/>
              </a:ext>
            </a:extLst>
          </p:cNvPr>
          <p:cNvCxnSpPr>
            <a:cxnSpLocks/>
          </p:cNvCxnSpPr>
          <p:nvPr userDrawn="1"/>
        </p:nvCxnSpPr>
        <p:spPr>
          <a:xfrm flipV="1">
            <a:off x="9214717" y="3873725"/>
            <a:ext cx="0" cy="1269775"/>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40B8F59-DEAC-49C5-AD1F-C49B9490D121}"/>
              </a:ext>
            </a:extLst>
          </p:cNvPr>
          <p:cNvGrpSpPr/>
          <p:nvPr userDrawn="1"/>
        </p:nvGrpSpPr>
        <p:grpSpPr>
          <a:xfrm>
            <a:off x="729519" y="4508612"/>
            <a:ext cx="3770840" cy="338812"/>
            <a:chOff x="872290" y="6073341"/>
            <a:chExt cx="3770840" cy="338812"/>
          </a:xfrm>
        </p:grpSpPr>
        <p:sp>
          <p:nvSpPr>
            <p:cNvPr id="25" name="TextBox 24">
              <a:extLst>
                <a:ext uri="{FF2B5EF4-FFF2-40B4-BE49-F238E27FC236}">
                  <a16:creationId xmlns:a16="http://schemas.microsoft.com/office/drawing/2014/main" id="{D230BCA4-6615-42FB-A436-55F93BE45536}"/>
                </a:ext>
              </a:extLst>
            </p:cNvPr>
            <p:cNvSpPr txBox="1"/>
            <p:nvPr userDrawn="1"/>
          </p:nvSpPr>
          <p:spPr>
            <a:xfrm>
              <a:off x="872290" y="6073341"/>
              <a:ext cx="3770840" cy="214611"/>
            </a:xfrm>
            <a:prstGeom prst="rect">
              <a:avLst/>
            </a:prstGeom>
            <a:noFill/>
          </p:spPr>
          <p:txBody>
            <a:bodyPr wrap="none" lIns="0" tIns="0" rIns="0" bIns="0" rtlCol="0">
              <a:noAutofit/>
            </a:bodyPr>
            <a:lstStyle/>
            <a:p>
              <a:pPr>
                <a:lnSpc>
                  <a:spcPct val="110000"/>
                </a:lnSpc>
                <a:spcBef>
                  <a:spcPts val="1200"/>
                </a:spcBef>
              </a:pPr>
              <a:r>
                <a:rPr lang="en-GB" sz="1100">
                  <a:solidFill>
                    <a:schemeClr val="bg1"/>
                  </a:solidFill>
                  <a:latin typeface="Tahoma" charset="0"/>
                  <a:ea typeface="Tahoma" charset="0"/>
                  <a:cs typeface="Tahoma" charset="0"/>
                </a:rPr>
                <a:t>Creating </a:t>
              </a:r>
              <a:r>
                <a:rPr lang="en-GB" sz="1100" b="1">
                  <a:solidFill>
                    <a:schemeClr val="bg1"/>
                  </a:solidFill>
                  <a:latin typeface="Tahoma" charset="0"/>
                  <a:ea typeface="Tahoma" charset="0"/>
                  <a:cs typeface="Tahoma" charset="0"/>
                </a:rPr>
                <a:t>better places</a:t>
              </a:r>
              <a:r>
                <a:rPr lang="en-GB" sz="1100">
                  <a:solidFill>
                    <a:schemeClr val="bg1"/>
                  </a:solidFill>
                  <a:latin typeface="Tahoma" charset="0"/>
                  <a:ea typeface="Tahoma" charset="0"/>
                  <a:cs typeface="Tahoma" charset="0"/>
                </a:rPr>
                <a:t> to live, work and travel</a:t>
              </a:r>
            </a:p>
          </p:txBody>
        </p:sp>
        <p:sp>
          <p:nvSpPr>
            <p:cNvPr id="26" name="TextBox 25">
              <a:extLst>
                <a:ext uri="{FF2B5EF4-FFF2-40B4-BE49-F238E27FC236}">
                  <a16:creationId xmlns:a16="http://schemas.microsoft.com/office/drawing/2014/main" id="{E9033964-1DA8-442A-8210-7508A56BB960}"/>
                </a:ext>
              </a:extLst>
            </p:cNvPr>
            <p:cNvSpPr txBox="1"/>
            <p:nvPr/>
          </p:nvSpPr>
          <p:spPr>
            <a:xfrm>
              <a:off x="872291" y="6287952"/>
              <a:ext cx="3770839" cy="124201"/>
            </a:xfrm>
            <a:prstGeom prst="rect">
              <a:avLst/>
            </a:prstGeom>
            <a:noFill/>
          </p:spPr>
          <p:txBody>
            <a:bodyPr wrap="none" lIns="0" tIns="0" rIns="0" bIns="0" rtlCol="0">
              <a:noAutofit/>
            </a:bodyPr>
            <a:lstStyle/>
            <a:p>
              <a:pPr algn="just">
                <a:lnSpc>
                  <a:spcPct val="110000"/>
                </a:lnSpc>
                <a:spcBef>
                  <a:spcPts val="1200"/>
                </a:spcBef>
              </a:pPr>
              <a:r>
                <a:rPr lang="en-GB" sz="630">
                  <a:solidFill>
                    <a:schemeClr val="bg1"/>
                  </a:solidFill>
                  <a:latin typeface="Tahoma" charset="0"/>
                  <a:ea typeface="Tahoma" charset="0"/>
                  <a:cs typeface="Tahoma" charset="0"/>
                </a:rPr>
                <a:t>Putting People First    |    Delivering Great Service     |    Creating Better Solutions</a:t>
              </a:r>
            </a:p>
          </p:txBody>
        </p:sp>
      </p:grpSp>
      <p:sp>
        <p:nvSpPr>
          <p:cNvPr id="22" name="Parallelogram 21">
            <a:extLst>
              <a:ext uri="{FF2B5EF4-FFF2-40B4-BE49-F238E27FC236}">
                <a16:creationId xmlns:a16="http://schemas.microsoft.com/office/drawing/2014/main" id="{6C89E394-5A87-471E-A247-218E8AA72F1A}"/>
              </a:ext>
            </a:extLst>
          </p:cNvPr>
          <p:cNvSpPr/>
          <p:nvPr userDrawn="1"/>
        </p:nvSpPr>
        <p:spPr bwMode="white">
          <a:xfrm rot="5400000" flipV="1">
            <a:off x="7419848" y="440097"/>
            <a:ext cx="1885583" cy="1562722"/>
          </a:xfrm>
          <a:prstGeom prst="parallelogram">
            <a:avLst>
              <a:gd name="adj" fmla="val 8633"/>
            </a:avLst>
          </a:prstGeom>
          <a:solidFill>
            <a:srgbClr val="7967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4" tIns="45727" rIns="91454" bIns="45727" numCol="1" spcCol="0" rtlCol="0" fromWordArt="0" anchor="ctr" anchorCtr="0" forceAA="0" compatLnSpc="1">
            <a:prstTxWarp prst="textNoShape">
              <a:avLst/>
            </a:prstTxWarp>
            <a:noAutofit/>
          </a:bodyPr>
          <a:lstStyle/>
          <a:p>
            <a:pPr algn="ctr">
              <a:lnSpc>
                <a:spcPct val="90000"/>
              </a:lnSpc>
              <a:spcBef>
                <a:spcPts val="1200"/>
              </a:spcBef>
            </a:pPr>
            <a:endParaRPr lang="en-GB"/>
          </a:p>
        </p:txBody>
      </p:sp>
      <p:sp>
        <p:nvSpPr>
          <p:cNvPr id="23" name="TextBox 22">
            <a:extLst>
              <a:ext uri="{FF2B5EF4-FFF2-40B4-BE49-F238E27FC236}">
                <a16:creationId xmlns:a16="http://schemas.microsoft.com/office/drawing/2014/main" id="{6EFC73E1-2661-466E-BAEC-44D6B2B4234E}"/>
              </a:ext>
            </a:extLst>
          </p:cNvPr>
          <p:cNvSpPr txBox="1"/>
          <p:nvPr userDrawn="1"/>
        </p:nvSpPr>
        <p:spPr bwMode="auto">
          <a:xfrm>
            <a:off x="7765415" y="637320"/>
            <a:ext cx="1249892" cy="1181862"/>
          </a:xfrm>
          <a:prstGeom prst="rect">
            <a:avLst/>
          </a:prstGeom>
          <a:noFill/>
        </p:spPr>
        <p:txBody>
          <a:bodyPr wrap="square" lIns="0" tIns="0" rIns="0" bIns="0" rtlCol="0" anchor="ctr">
            <a:spAutoFit/>
          </a:bodyPr>
          <a:lstStyle/>
          <a:p>
            <a:pPr marL="360363" indent="0">
              <a:lnSpc>
                <a:spcPct val="120000"/>
              </a:lnSpc>
              <a:tabLst>
                <a:tab pos="360363" algn="l"/>
              </a:tabLst>
            </a:pPr>
            <a:r>
              <a:rPr lang="en-GB" sz="800" b="0">
                <a:solidFill>
                  <a:schemeClr val="bg1"/>
                </a:solidFill>
                <a:latin typeface="Tahoma" charset="0"/>
                <a:ea typeface="Tahoma" charset="0"/>
                <a:cs typeface="Tahoma" charset="0"/>
              </a:rPr>
              <a:t>Engineering</a:t>
            </a:r>
          </a:p>
          <a:p>
            <a:pPr marL="360363" indent="0">
              <a:lnSpc>
                <a:spcPct val="120000"/>
              </a:lnSpc>
              <a:tabLst>
                <a:tab pos="360363" algn="l"/>
              </a:tabLst>
            </a:pPr>
            <a:r>
              <a:rPr lang="en-GB" sz="800">
                <a:solidFill>
                  <a:schemeClr val="bg1"/>
                </a:solidFill>
                <a:latin typeface="Tahoma" charset="0"/>
                <a:ea typeface="Tahoma" charset="0"/>
                <a:cs typeface="Tahoma" charset="0"/>
              </a:rPr>
              <a:t>Facilities</a:t>
            </a:r>
          </a:p>
          <a:p>
            <a:pPr marL="360363" indent="0">
              <a:lnSpc>
                <a:spcPct val="120000"/>
              </a:lnSpc>
              <a:tabLst>
                <a:tab pos="360363" algn="l"/>
              </a:tabLst>
            </a:pPr>
            <a:r>
              <a:rPr lang="en-GB" sz="800">
                <a:solidFill>
                  <a:schemeClr val="bg1"/>
                </a:solidFill>
                <a:latin typeface="Tahoma" charset="0"/>
                <a:ea typeface="Tahoma" charset="0"/>
                <a:cs typeface="Tahoma" charset="0"/>
              </a:rPr>
              <a:t>Environment</a:t>
            </a:r>
          </a:p>
          <a:p>
            <a:pPr marL="360363" indent="0">
              <a:lnSpc>
                <a:spcPct val="120000"/>
              </a:lnSpc>
              <a:tabLst>
                <a:tab pos="360363" algn="l"/>
              </a:tabLst>
            </a:pPr>
            <a:r>
              <a:rPr lang="en-GB" sz="800">
                <a:solidFill>
                  <a:schemeClr val="bg1"/>
                </a:solidFill>
                <a:latin typeface="Tahoma" charset="0"/>
                <a:ea typeface="Tahoma" charset="0"/>
                <a:cs typeface="Tahoma" charset="0"/>
              </a:rPr>
              <a:t>Utilities</a:t>
            </a:r>
            <a:endParaRPr lang="en-GB" sz="800" b="1">
              <a:solidFill>
                <a:schemeClr val="bg1"/>
              </a:solidFill>
              <a:latin typeface="Tahoma" charset="0"/>
              <a:ea typeface="Tahoma" charset="0"/>
              <a:cs typeface="Tahoma" charset="0"/>
            </a:endParaRPr>
          </a:p>
          <a:p>
            <a:pPr marL="360363" indent="0">
              <a:lnSpc>
                <a:spcPct val="120000"/>
              </a:lnSpc>
              <a:tabLst>
                <a:tab pos="360363" algn="l"/>
              </a:tabLst>
            </a:pPr>
            <a:r>
              <a:rPr lang="en-GB" sz="800">
                <a:solidFill>
                  <a:schemeClr val="bg1"/>
                </a:solidFill>
                <a:latin typeface="Tahoma" charset="0"/>
                <a:ea typeface="Tahoma" charset="0"/>
                <a:cs typeface="Tahoma" charset="0"/>
              </a:rPr>
              <a:t>Transport</a:t>
            </a:r>
          </a:p>
          <a:p>
            <a:pPr marL="360363" indent="0">
              <a:lnSpc>
                <a:spcPct val="120000"/>
              </a:lnSpc>
              <a:tabLst>
                <a:tab pos="360363" algn="l"/>
              </a:tabLst>
            </a:pPr>
            <a:r>
              <a:rPr lang="en-GB" sz="800">
                <a:solidFill>
                  <a:schemeClr val="bg1"/>
                </a:solidFill>
                <a:latin typeface="Tahoma" charset="0"/>
                <a:ea typeface="Tahoma" charset="0"/>
                <a:cs typeface="Tahoma" charset="0"/>
              </a:rPr>
              <a:t>Defence</a:t>
            </a:r>
          </a:p>
          <a:p>
            <a:pPr marL="360363" indent="0">
              <a:lnSpc>
                <a:spcPct val="120000"/>
              </a:lnSpc>
              <a:tabLst>
                <a:tab pos="360363" algn="l"/>
              </a:tabLst>
            </a:pPr>
            <a:r>
              <a:rPr lang="en-GB" sz="800">
                <a:solidFill>
                  <a:schemeClr val="bg1"/>
                </a:solidFill>
                <a:latin typeface="Tahoma" charset="0"/>
                <a:ea typeface="Tahoma" charset="0"/>
                <a:cs typeface="Tahoma" charset="0"/>
              </a:rPr>
              <a:t>Justice</a:t>
            </a:r>
          </a:p>
          <a:p>
            <a:pPr>
              <a:lnSpc>
                <a:spcPct val="120000"/>
              </a:lnSpc>
              <a:tabLst>
                <a:tab pos="360363" algn="l"/>
              </a:tabLst>
            </a:pPr>
            <a:r>
              <a:rPr lang="en-GB" sz="800" b="1">
                <a:solidFill>
                  <a:schemeClr val="bg1"/>
                </a:solidFill>
                <a:latin typeface="Tahoma" charset="0"/>
                <a:ea typeface="Tahoma" charset="0"/>
                <a:cs typeface="Tahoma" charset="0"/>
              </a:rPr>
              <a:t>Better	Places</a:t>
            </a:r>
          </a:p>
        </p:txBody>
      </p:sp>
    </p:spTree>
    <p:extLst>
      <p:ext uri="{BB962C8B-B14F-4D97-AF65-F5344CB8AC3E}">
        <p14:creationId xmlns:p14="http://schemas.microsoft.com/office/powerpoint/2010/main" val="30875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9147401-4750-4A63-8DF8-215608967D8E}"/>
              </a:ext>
            </a:extLst>
          </p:cNvPr>
          <p:cNvSpPr>
            <a:spLocks noGrp="1"/>
          </p:cNvSpPr>
          <p:nvPr>
            <p:ph type="pic" sz="quarter" idx="13"/>
          </p:nvPr>
        </p:nvSpPr>
        <p:spPr bwMode="ltGray">
          <a:xfrm>
            <a:off x="1014412" y="0"/>
            <a:ext cx="7115175" cy="1269776"/>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8" name="Freeform: Shape 7">
            <a:extLst>
              <a:ext uri="{FF2B5EF4-FFF2-40B4-BE49-F238E27FC236}">
                <a16:creationId xmlns:a16="http://schemas.microsoft.com/office/drawing/2014/main" id="{C13BBF41-498D-4DCE-9660-4A6E9F28E100}"/>
              </a:ext>
            </a:extLst>
          </p:cNvPr>
          <p:cNvSpPr/>
          <p:nvPr userDrawn="1"/>
        </p:nvSpPr>
        <p:spPr bwMode="white">
          <a:xfrm>
            <a:off x="1018212" y="626172"/>
            <a:ext cx="7120161" cy="740842"/>
          </a:xfrm>
          <a:custGeom>
            <a:avLst/>
            <a:gdLst>
              <a:gd name="connsiteX0" fmla="*/ 6914606 w 6914606"/>
              <a:gd name="connsiteY0" fmla="*/ 0 h 740229"/>
              <a:gd name="connsiteX1" fmla="*/ 6914606 w 6914606"/>
              <a:gd name="connsiteY1" fmla="*/ 740229 h 740229"/>
              <a:gd name="connsiteX2" fmla="*/ 0 w 6914606"/>
              <a:gd name="connsiteY2" fmla="*/ 740229 h 740229"/>
              <a:gd name="connsiteX3" fmla="*/ 0 w 6914606"/>
              <a:gd name="connsiteY3" fmla="*/ 627017 h 740229"/>
              <a:gd name="connsiteX4" fmla="*/ 6914606 w 6914606"/>
              <a:gd name="connsiteY4" fmla="*/ 0 h 740229"/>
              <a:gd name="connsiteX0" fmla="*/ 6914606 w 8051417"/>
              <a:gd name="connsiteY0" fmla="*/ 0 h 740229"/>
              <a:gd name="connsiteX1" fmla="*/ 8051417 w 8051417"/>
              <a:gd name="connsiteY1" fmla="*/ 732549 h 740229"/>
              <a:gd name="connsiteX2" fmla="*/ 0 w 8051417"/>
              <a:gd name="connsiteY2" fmla="*/ 740229 h 740229"/>
              <a:gd name="connsiteX3" fmla="*/ 0 w 8051417"/>
              <a:gd name="connsiteY3" fmla="*/ 627017 h 740229"/>
              <a:gd name="connsiteX4" fmla="*/ 6914606 w 8051417"/>
              <a:gd name="connsiteY4" fmla="*/ 0 h 740229"/>
              <a:gd name="connsiteX0" fmla="*/ 8074459 w 8074459"/>
              <a:gd name="connsiteY0" fmla="*/ 0 h 840078"/>
              <a:gd name="connsiteX1" fmla="*/ 8051417 w 8074459"/>
              <a:gd name="connsiteY1" fmla="*/ 832398 h 840078"/>
              <a:gd name="connsiteX2" fmla="*/ 0 w 8074459"/>
              <a:gd name="connsiteY2" fmla="*/ 840078 h 840078"/>
              <a:gd name="connsiteX3" fmla="*/ 0 w 8074459"/>
              <a:gd name="connsiteY3" fmla="*/ 726866 h 840078"/>
              <a:gd name="connsiteX4" fmla="*/ 8074459 w 8074459"/>
              <a:gd name="connsiteY4" fmla="*/ 0 h 840078"/>
              <a:gd name="connsiteX0" fmla="*/ 8074459 w 8420113"/>
              <a:gd name="connsiteY0" fmla="*/ 0 h 1293235"/>
              <a:gd name="connsiteX1" fmla="*/ 8420113 w 8420113"/>
              <a:gd name="connsiteY1" fmla="*/ 1293235 h 1293235"/>
              <a:gd name="connsiteX2" fmla="*/ 0 w 8420113"/>
              <a:gd name="connsiteY2" fmla="*/ 840078 h 1293235"/>
              <a:gd name="connsiteX3" fmla="*/ 0 w 8420113"/>
              <a:gd name="connsiteY3" fmla="*/ 726866 h 1293235"/>
              <a:gd name="connsiteX4" fmla="*/ 8074459 w 8420113"/>
              <a:gd name="connsiteY4" fmla="*/ 0 h 1293235"/>
              <a:gd name="connsiteX0" fmla="*/ 8074459 w 8074459"/>
              <a:gd name="connsiteY0" fmla="*/ 0 h 840078"/>
              <a:gd name="connsiteX1" fmla="*/ 8066779 w 8074459"/>
              <a:gd name="connsiteY1" fmla="*/ 832398 h 840078"/>
              <a:gd name="connsiteX2" fmla="*/ 0 w 8074459"/>
              <a:gd name="connsiteY2" fmla="*/ 840078 h 840078"/>
              <a:gd name="connsiteX3" fmla="*/ 0 w 8074459"/>
              <a:gd name="connsiteY3" fmla="*/ 726866 h 840078"/>
              <a:gd name="connsiteX4" fmla="*/ 8074459 w 8074459"/>
              <a:gd name="connsiteY4" fmla="*/ 0 h 840078"/>
              <a:gd name="connsiteX0" fmla="*/ 8074459 w 8074460"/>
              <a:gd name="connsiteY0" fmla="*/ 0 h 840078"/>
              <a:gd name="connsiteX1" fmla="*/ 8074460 w 8074460"/>
              <a:gd name="connsiteY1" fmla="*/ 840078 h 840078"/>
              <a:gd name="connsiteX2" fmla="*/ 0 w 8074460"/>
              <a:gd name="connsiteY2" fmla="*/ 840078 h 840078"/>
              <a:gd name="connsiteX3" fmla="*/ 0 w 8074460"/>
              <a:gd name="connsiteY3" fmla="*/ 726866 h 840078"/>
              <a:gd name="connsiteX4" fmla="*/ 8074459 w 8074460"/>
              <a:gd name="connsiteY4" fmla="*/ 0 h 84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460" h="840078">
                <a:moveTo>
                  <a:pt x="8074459" y="0"/>
                </a:moveTo>
                <a:cubicBezTo>
                  <a:pt x="8074459" y="280026"/>
                  <a:pt x="8074460" y="560052"/>
                  <a:pt x="8074460" y="840078"/>
                </a:cubicBezTo>
                <a:lnTo>
                  <a:pt x="0" y="840078"/>
                </a:lnTo>
                <a:lnTo>
                  <a:pt x="0" y="726866"/>
                </a:lnTo>
                <a:lnTo>
                  <a:pt x="8074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2" name="Title 1"/>
          <p:cNvSpPr>
            <a:spLocks noGrp="1"/>
          </p:cNvSpPr>
          <p:nvPr>
            <p:ph type="title"/>
          </p:nvPr>
        </p:nvSpPr>
        <p:spPr>
          <a:xfrm>
            <a:off x="1034013" y="1079117"/>
            <a:ext cx="7095574" cy="764046"/>
          </a:xfrm>
        </p:spPr>
        <p:txBody>
          <a:bodyPr rIns="180000">
            <a:normAutofit/>
          </a:bodyPr>
          <a:lstStyle>
            <a:lvl1pPr algn="l">
              <a:defRPr sz="2200" b="1"/>
            </a:lvl1pPr>
          </a:lstStyle>
          <a:p>
            <a:r>
              <a:rPr lang="en-US"/>
              <a:t>Click to edit Master title style</a:t>
            </a:r>
          </a:p>
        </p:txBody>
      </p:sp>
      <p:sp>
        <p:nvSpPr>
          <p:cNvPr id="3" name="Content Placeholder 2"/>
          <p:cNvSpPr>
            <a:spLocks noGrp="1"/>
          </p:cNvSpPr>
          <p:nvPr>
            <p:ph idx="1" hasCustomPrompt="1"/>
          </p:nvPr>
        </p:nvSpPr>
        <p:spPr>
          <a:xfrm>
            <a:off x="1034013" y="1919962"/>
            <a:ext cx="7111875" cy="3223538"/>
          </a:xfrm>
        </p:spPr>
        <p:txBody>
          <a:bodyPr rIns="180000" numCol="2" spcCol="36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3">
            <a:extLst>
              <a:ext uri="{FF2B5EF4-FFF2-40B4-BE49-F238E27FC236}">
                <a16:creationId xmlns:a16="http://schemas.microsoft.com/office/drawing/2014/main" id="{F9D31E80-336F-4FFA-A92A-2E7002E52734}"/>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2C4E1E4F-2129-4FC9-B2BC-2CFE5E0CFC8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4475714"/>
            <a:ext cx="739445" cy="422431"/>
          </a:xfrm>
          <a:prstGeom prst="rect">
            <a:avLst/>
          </a:prstGeom>
        </p:spPr>
      </p:pic>
    </p:spTree>
    <p:extLst>
      <p:ext uri="{BB962C8B-B14F-4D97-AF65-F5344CB8AC3E}">
        <p14:creationId xmlns:p14="http://schemas.microsoft.com/office/powerpoint/2010/main" val="19068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823759" y="8878"/>
            <a:ext cx="7297737" cy="871870"/>
          </a:xfrm>
        </p:spPr>
        <p:txBody>
          <a:bodyPr rIns="180000">
            <a:normAutofit/>
          </a:bodyPr>
          <a:lstStyle>
            <a:lvl1pPr algn="l">
              <a:defRPr sz="2200" b="1"/>
            </a:lvl1pPr>
          </a:lstStyle>
          <a:p>
            <a:r>
              <a:rPr lang="en-US"/>
              <a:t>Click to edit Master title style</a:t>
            </a:r>
          </a:p>
        </p:txBody>
      </p:sp>
      <p:sp>
        <p:nvSpPr>
          <p:cNvPr id="3" name="Content Placeholder 2"/>
          <p:cNvSpPr>
            <a:spLocks noGrp="1"/>
          </p:cNvSpPr>
          <p:nvPr>
            <p:ph idx="1" hasCustomPrompt="1"/>
          </p:nvPr>
        </p:nvSpPr>
        <p:spPr>
          <a:xfrm>
            <a:off x="831851" y="1277457"/>
            <a:ext cx="7297737" cy="3517808"/>
          </a:xfrm>
        </p:spPr>
        <p:txBody>
          <a:bodyPr rIns="18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3">
            <a:extLst>
              <a:ext uri="{FF2B5EF4-FFF2-40B4-BE49-F238E27FC236}">
                <a16:creationId xmlns:a16="http://schemas.microsoft.com/office/drawing/2014/main" id="{A7596002-9527-4DB8-82F7-BB85600F6E25}"/>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BC88D47A-EF49-4104-A948-1F5AAB79AE8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17602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double column">
    <p:spTree>
      <p:nvGrpSpPr>
        <p:cNvPr id="1" name=""/>
        <p:cNvGrpSpPr/>
        <p:nvPr/>
      </p:nvGrpSpPr>
      <p:grpSpPr>
        <a:xfrm>
          <a:off x="0" y="0"/>
          <a:ext cx="0" cy="0"/>
          <a:chOff x="0" y="0"/>
          <a:chExt cx="0" cy="0"/>
        </a:xfrm>
      </p:grpSpPr>
      <p:sp>
        <p:nvSpPr>
          <p:cNvPr id="2" name="Title 1"/>
          <p:cNvSpPr>
            <a:spLocks noGrp="1"/>
          </p:cNvSpPr>
          <p:nvPr>
            <p:ph type="title"/>
          </p:nvPr>
        </p:nvSpPr>
        <p:spPr>
          <a:xfrm>
            <a:off x="827089" y="8881"/>
            <a:ext cx="7302500" cy="871867"/>
          </a:xfrm>
        </p:spPr>
        <p:txBody>
          <a:bodyPr rIns="180000">
            <a:normAutofit/>
          </a:bodyPr>
          <a:lstStyle>
            <a:lvl1pPr algn="l">
              <a:defRPr sz="2200" b="1"/>
            </a:lvl1pPr>
          </a:lstStyle>
          <a:p>
            <a:r>
              <a:rPr lang="en-US"/>
              <a:t>Click to edit Master title style</a:t>
            </a:r>
          </a:p>
        </p:txBody>
      </p:sp>
      <p:sp>
        <p:nvSpPr>
          <p:cNvPr id="3" name="Content Placeholder 2"/>
          <p:cNvSpPr>
            <a:spLocks noGrp="1"/>
          </p:cNvSpPr>
          <p:nvPr>
            <p:ph idx="1" hasCustomPrompt="1"/>
          </p:nvPr>
        </p:nvSpPr>
        <p:spPr>
          <a:xfrm>
            <a:off x="831852" y="1277457"/>
            <a:ext cx="7297738" cy="3517808"/>
          </a:xfrm>
        </p:spPr>
        <p:txBody>
          <a:bodyPr rIns="180000" numCol="2" spcCol="396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3">
            <a:extLst>
              <a:ext uri="{FF2B5EF4-FFF2-40B4-BE49-F238E27FC236}">
                <a16:creationId xmlns:a16="http://schemas.microsoft.com/office/drawing/2014/main" id="{14DE44D9-44DC-413A-8D6C-2BA375312CA0}"/>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5563D511-634B-4C97-9E0E-ADF7EB6FAE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32231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triple column">
    <p:spTree>
      <p:nvGrpSpPr>
        <p:cNvPr id="1" name=""/>
        <p:cNvGrpSpPr/>
        <p:nvPr/>
      </p:nvGrpSpPr>
      <p:grpSpPr>
        <a:xfrm>
          <a:off x="0" y="0"/>
          <a:ext cx="0" cy="0"/>
          <a:chOff x="0" y="0"/>
          <a:chExt cx="0" cy="0"/>
        </a:xfrm>
      </p:grpSpPr>
      <p:sp>
        <p:nvSpPr>
          <p:cNvPr id="2" name="Title 1"/>
          <p:cNvSpPr>
            <a:spLocks noGrp="1"/>
          </p:cNvSpPr>
          <p:nvPr>
            <p:ph type="title"/>
          </p:nvPr>
        </p:nvSpPr>
        <p:spPr>
          <a:xfrm>
            <a:off x="827089" y="8881"/>
            <a:ext cx="7302500" cy="871867"/>
          </a:xfrm>
        </p:spPr>
        <p:txBody>
          <a:bodyPr rIns="180000">
            <a:normAutofit/>
          </a:bodyPr>
          <a:lstStyle>
            <a:lvl1pPr algn="l">
              <a:defRPr sz="2200" b="1"/>
            </a:lvl1pPr>
          </a:lstStyle>
          <a:p>
            <a:r>
              <a:rPr lang="en-US"/>
              <a:t>Click to edit Master title style</a:t>
            </a:r>
          </a:p>
        </p:txBody>
      </p:sp>
      <p:sp>
        <p:nvSpPr>
          <p:cNvPr id="3" name="Content Placeholder 2"/>
          <p:cNvSpPr>
            <a:spLocks noGrp="1"/>
          </p:cNvSpPr>
          <p:nvPr>
            <p:ph idx="1" hasCustomPrompt="1"/>
          </p:nvPr>
        </p:nvSpPr>
        <p:spPr>
          <a:xfrm>
            <a:off x="831851" y="1277457"/>
            <a:ext cx="7297737" cy="3517808"/>
          </a:xfrm>
        </p:spPr>
        <p:txBody>
          <a:bodyPr rIns="180000" numCol="3" spcCol="36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3">
            <a:extLst>
              <a:ext uri="{FF2B5EF4-FFF2-40B4-BE49-F238E27FC236}">
                <a16:creationId xmlns:a16="http://schemas.microsoft.com/office/drawing/2014/main" id="{6A157211-0F6F-4993-9530-A1B168FA308E}"/>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6E3CAAA4-8420-46AE-ABCB-42322997BE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16655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sub 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9" y="3817"/>
            <a:ext cx="7302499" cy="878955"/>
          </a:xfrm>
        </p:spPr>
        <p:txBody>
          <a:bodyPr rIns="180000">
            <a:normAutofit/>
          </a:bodyPr>
          <a:lstStyle>
            <a:lvl1pPr algn="l">
              <a:defRPr sz="2200" b="1"/>
            </a:lvl1pPr>
          </a:lstStyle>
          <a:p>
            <a:r>
              <a:rPr lang="en-US"/>
              <a:t>Click to edit Master title style</a:t>
            </a:r>
          </a:p>
        </p:txBody>
      </p:sp>
      <p:sp>
        <p:nvSpPr>
          <p:cNvPr id="8" name="Text Placeholder 7">
            <a:extLst>
              <a:ext uri="{FF2B5EF4-FFF2-40B4-BE49-F238E27FC236}">
                <a16:creationId xmlns:a16="http://schemas.microsoft.com/office/drawing/2014/main" id="{A636A008-4284-43C3-9148-9CE28B614C68}"/>
              </a:ext>
            </a:extLst>
          </p:cNvPr>
          <p:cNvSpPr>
            <a:spLocks noGrp="1"/>
          </p:cNvSpPr>
          <p:nvPr>
            <p:ph type="body" sz="quarter" idx="14"/>
          </p:nvPr>
        </p:nvSpPr>
        <p:spPr>
          <a:xfrm>
            <a:off x="827088" y="1079288"/>
            <a:ext cx="7302500" cy="544725"/>
          </a:xfrm>
        </p:spPr>
        <p:txBody>
          <a:bodyPr rIns="180000"/>
          <a:lstStyle>
            <a:lvl1pPr marL="0" indent="0">
              <a:buNone/>
              <a:defRPr sz="1200" b="1"/>
            </a:lvl1pPr>
          </a:lstStyle>
          <a:p>
            <a:pPr lvl="0"/>
            <a:r>
              <a:rPr lang="en-US"/>
              <a:t>Edit Master text styles</a:t>
            </a:r>
          </a:p>
        </p:txBody>
      </p:sp>
      <p:sp>
        <p:nvSpPr>
          <p:cNvPr id="62" name="Content Placeholder 2">
            <a:extLst>
              <a:ext uri="{FF2B5EF4-FFF2-40B4-BE49-F238E27FC236}">
                <a16:creationId xmlns:a16="http://schemas.microsoft.com/office/drawing/2014/main" id="{EDE8230D-03BF-406C-9AE6-4C4B88067615}"/>
              </a:ext>
            </a:extLst>
          </p:cNvPr>
          <p:cNvSpPr>
            <a:spLocks noGrp="1"/>
          </p:cNvSpPr>
          <p:nvPr>
            <p:ph idx="1" hasCustomPrompt="1"/>
          </p:nvPr>
        </p:nvSpPr>
        <p:spPr>
          <a:xfrm>
            <a:off x="827089" y="1624013"/>
            <a:ext cx="7302499" cy="3171251"/>
          </a:xfrm>
        </p:spPr>
        <p:txBody>
          <a:bodyPr rIns="180000" numCol="3" spcCol="36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3">
            <a:extLst>
              <a:ext uri="{FF2B5EF4-FFF2-40B4-BE49-F238E27FC236}">
                <a16:creationId xmlns:a16="http://schemas.microsoft.com/office/drawing/2014/main" id="{329F555D-A641-41AA-A748-BE05855835DB}"/>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31780384-86A1-4A03-B3FF-34573EB3EE1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40391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B32BAF0A-D73F-42DC-B819-76EBC1B0DB6B}"/>
              </a:ext>
            </a:extLst>
          </p:cNvPr>
          <p:cNvPicPr>
            <a:picLocks noChangeAspect="1"/>
          </p:cNvPicPr>
          <p:nvPr userDrawn="1"/>
        </p:nvPicPr>
        <p:blipFill>
          <a:blip r:embed="rId2"/>
          <a:stretch>
            <a:fillRect/>
          </a:stretch>
        </p:blipFill>
        <p:spPr>
          <a:xfrm>
            <a:off x="562" y="363"/>
            <a:ext cx="9143438" cy="5142416"/>
          </a:xfrm>
          <a:prstGeom prst="rect">
            <a:avLst/>
          </a:prstGeom>
        </p:spPr>
      </p:pic>
      <p:sp>
        <p:nvSpPr>
          <p:cNvPr id="68" name="Title 1"/>
          <p:cNvSpPr>
            <a:spLocks noGrp="1"/>
          </p:cNvSpPr>
          <p:nvPr>
            <p:ph type="ctrTitle"/>
          </p:nvPr>
        </p:nvSpPr>
        <p:spPr bwMode="white">
          <a:xfrm>
            <a:off x="593819" y="-3441"/>
            <a:ext cx="5502181" cy="3876941"/>
          </a:xfrm>
          <a:prstGeom prst="rect">
            <a:avLst/>
          </a:prstGeom>
        </p:spPr>
        <p:txBody>
          <a:bodyPr anchor="b">
            <a:normAutofit/>
          </a:bodyPr>
          <a:lstStyle>
            <a:lvl1pPr algn="l">
              <a:defRPr sz="3200" b="0">
                <a:solidFill>
                  <a:schemeClr val="bg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203D216-C62C-43A6-AFCA-47D9AFC0FC8D}"/>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1"/>
                </a:solidFill>
              </a:defRPr>
            </a:lvl1pPr>
          </a:lstStyle>
          <a:p>
            <a:fld id="{D63BC410-9C02-4BC6-8378-D69DEB8A7587}" type="slidenum">
              <a:rPr lang="en-GB" smtClean="0"/>
              <a:pPr/>
              <a:t>‹#›</a:t>
            </a:fld>
            <a:endParaRPr lang="en-GB"/>
          </a:p>
        </p:txBody>
      </p:sp>
      <p:pic>
        <p:nvPicPr>
          <p:cNvPr id="8" name="Picture 7">
            <a:extLst>
              <a:ext uri="{FF2B5EF4-FFF2-40B4-BE49-F238E27FC236}">
                <a16:creationId xmlns:a16="http://schemas.microsoft.com/office/drawing/2014/main" id="{79564B32-5113-4E51-9F57-9CF19FF7F871}"/>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bwMode="white">
          <a:xfrm>
            <a:off x="8286966" y="197018"/>
            <a:ext cx="750365" cy="429204"/>
          </a:xfrm>
          <a:prstGeom prst="rect">
            <a:avLst/>
          </a:prstGeom>
        </p:spPr>
      </p:pic>
    </p:spTree>
    <p:extLst>
      <p:ext uri="{BB962C8B-B14F-4D97-AF65-F5344CB8AC3E}">
        <p14:creationId xmlns:p14="http://schemas.microsoft.com/office/powerpoint/2010/main" val="404316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add your own">
    <p:spTree>
      <p:nvGrpSpPr>
        <p:cNvPr id="1" name=""/>
        <p:cNvGrpSpPr/>
        <p:nvPr/>
      </p:nvGrpSpPr>
      <p:grpSpPr>
        <a:xfrm>
          <a:off x="0" y="0"/>
          <a:ext cx="0" cy="0"/>
          <a:chOff x="0" y="0"/>
          <a:chExt cx="0" cy="0"/>
        </a:xfrm>
      </p:grpSpPr>
      <p:sp>
        <p:nvSpPr>
          <p:cNvPr id="63" name="Picture Placeholder 4">
            <a:extLst>
              <a:ext uri="{FF2B5EF4-FFF2-40B4-BE49-F238E27FC236}">
                <a16:creationId xmlns:a16="http://schemas.microsoft.com/office/drawing/2014/main" id="{81254311-EB77-4BD5-B069-450E49D69BAA}"/>
              </a:ext>
            </a:extLst>
          </p:cNvPr>
          <p:cNvSpPr>
            <a:spLocks noGrp="1"/>
          </p:cNvSpPr>
          <p:nvPr>
            <p:ph type="pic" sz="quarter" idx="14"/>
          </p:nvPr>
        </p:nvSpPr>
        <p:spPr bwMode="ltGray">
          <a:xfrm>
            <a:off x="0" y="0"/>
            <a:ext cx="9144000" cy="5143500"/>
          </a:xfrm>
          <a:prstGeom prst="rect">
            <a:avLst/>
          </a:prstGeom>
          <a:solidFill>
            <a:schemeClr val="tx2">
              <a:lumMod val="20000"/>
              <a:lumOff val="80000"/>
            </a:schemeClr>
          </a:solidFill>
          <a:ln w="57150">
            <a:noFill/>
          </a:ln>
        </p:spPr>
        <p:txBody>
          <a:bodyPr/>
          <a:lstStyle>
            <a:lvl1pPr marL="0" indent="0">
              <a:buNone/>
              <a:defRPr/>
            </a:lvl1pPr>
          </a:lstStyle>
          <a:p>
            <a:r>
              <a:rPr lang="en-US"/>
              <a:t>Click icon to add picture</a:t>
            </a:r>
            <a:endParaRPr lang="en-GB"/>
          </a:p>
        </p:txBody>
      </p:sp>
      <p:sp>
        <p:nvSpPr>
          <p:cNvPr id="68" name="Title 1"/>
          <p:cNvSpPr>
            <a:spLocks noGrp="1"/>
          </p:cNvSpPr>
          <p:nvPr>
            <p:ph type="ctrTitle"/>
          </p:nvPr>
        </p:nvSpPr>
        <p:spPr>
          <a:xfrm>
            <a:off x="593819" y="-3441"/>
            <a:ext cx="5502181" cy="3876941"/>
          </a:xfrm>
          <a:prstGeom prst="rect">
            <a:avLst/>
          </a:prstGeom>
        </p:spPr>
        <p:txBody>
          <a:bodyPr anchor="b">
            <a:normAutofit/>
          </a:bodyPr>
          <a:lstStyle>
            <a:lvl1pPr algn="l">
              <a:defRPr sz="3200" b="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99CFA920-234D-408B-AF0C-37B86029462C}"/>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1"/>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35635E93-32B6-4FFE-B0F7-5FBCB1C7A9E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bwMode="white">
          <a:xfrm>
            <a:off x="8286966" y="197018"/>
            <a:ext cx="750365" cy="429204"/>
          </a:xfrm>
          <a:prstGeom prst="rect">
            <a:avLst/>
          </a:prstGeom>
        </p:spPr>
      </p:pic>
    </p:spTree>
    <p:extLst>
      <p:ext uri="{BB962C8B-B14F-4D97-AF65-F5344CB8AC3E}">
        <p14:creationId xmlns:p14="http://schemas.microsoft.com/office/powerpoint/2010/main" val="30634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B32BAF0A-D73F-42DC-B819-76EBC1B0DB6B}"/>
              </a:ext>
            </a:extLst>
          </p:cNvPr>
          <p:cNvPicPr>
            <a:picLocks noChangeAspect="1"/>
          </p:cNvPicPr>
          <p:nvPr userDrawn="1"/>
        </p:nvPicPr>
        <p:blipFill>
          <a:blip r:embed="rId2"/>
          <a:stretch>
            <a:fillRect/>
          </a:stretch>
        </p:blipFill>
        <p:spPr>
          <a:xfrm>
            <a:off x="0" y="8905"/>
            <a:ext cx="9144000" cy="5138928"/>
          </a:xfrm>
          <a:prstGeom prst="rect">
            <a:avLst/>
          </a:prstGeom>
        </p:spPr>
      </p:pic>
      <p:sp>
        <p:nvSpPr>
          <p:cNvPr id="65" name="Freeform: Shape 6">
            <a:extLst>
              <a:ext uri="{FF2B5EF4-FFF2-40B4-BE49-F238E27FC236}">
                <a16:creationId xmlns:a16="http://schemas.microsoft.com/office/drawing/2014/main" id="{FD24FD9C-3B05-42BA-9F07-344C4F80BB61}"/>
              </a:ext>
            </a:extLst>
          </p:cNvPr>
          <p:cNvSpPr/>
          <p:nvPr userDrawn="1"/>
        </p:nvSpPr>
        <p:spPr bwMode="white">
          <a:xfrm>
            <a:off x="0" y="-25"/>
            <a:ext cx="9144000" cy="188885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606" h="1428233">
                <a:moveTo>
                  <a:pt x="6914606" y="836050"/>
                </a:moveTo>
                <a:lnTo>
                  <a:pt x="6914606" y="0"/>
                </a:lnTo>
                <a:lnTo>
                  <a:pt x="0" y="0"/>
                </a:lnTo>
                <a:lnTo>
                  <a:pt x="0" y="1428233"/>
                </a:lnTo>
                <a:lnTo>
                  <a:pt x="6914606" y="83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63" name="Text Placeholder 7"/>
          <p:cNvSpPr>
            <a:spLocks noGrp="1"/>
          </p:cNvSpPr>
          <p:nvPr>
            <p:ph type="body" sz="quarter" idx="15" hasCustomPrompt="1"/>
          </p:nvPr>
        </p:nvSpPr>
        <p:spPr>
          <a:xfrm>
            <a:off x="827088" y="1"/>
            <a:ext cx="7302500" cy="870880"/>
          </a:xfrm>
          <a:prstGeom prst="rect">
            <a:avLst/>
          </a:prstGeom>
        </p:spPr>
        <p:txBody>
          <a:bodyPr lIns="180000" tIns="0" rIns="180000" bIns="0" anchor="b"/>
          <a:lstStyle>
            <a:lvl1pPr marL="0" indent="0">
              <a:buNone/>
              <a:defRPr sz="2200" b="1"/>
            </a:lvl1pPr>
          </a:lstStyle>
          <a:p>
            <a:pPr lvl="0"/>
            <a:r>
              <a:rPr lang="en-US"/>
              <a:t>Click to edit Master text styles</a:t>
            </a:r>
            <a:endParaRPr lang="en-GB"/>
          </a:p>
        </p:txBody>
      </p:sp>
      <p:sp>
        <p:nvSpPr>
          <p:cNvPr id="6" name="Slide Number Placeholder 3">
            <a:extLst>
              <a:ext uri="{FF2B5EF4-FFF2-40B4-BE49-F238E27FC236}">
                <a16:creationId xmlns:a16="http://schemas.microsoft.com/office/drawing/2014/main" id="{5D76DA86-C15C-4F01-9053-50FB48A4C523}"/>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1"/>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9EE1800E-F1B4-450C-AA09-DF68B0CFB7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12166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make your own">
    <p:spTree>
      <p:nvGrpSpPr>
        <p:cNvPr id="1" name=""/>
        <p:cNvGrpSpPr/>
        <p:nvPr/>
      </p:nvGrpSpPr>
      <p:grpSpPr>
        <a:xfrm>
          <a:off x="0" y="0"/>
          <a:ext cx="0" cy="0"/>
          <a:chOff x="0" y="0"/>
          <a:chExt cx="0" cy="0"/>
        </a:xfrm>
      </p:grpSpPr>
      <p:sp>
        <p:nvSpPr>
          <p:cNvPr id="66" name="Picture Placeholder 4">
            <a:extLst>
              <a:ext uri="{FF2B5EF4-FFF2-40B4-BE49-F238E27FC236}">
                <a16:creationId xmlns:a16="http://schemas.microsoft.com/office/drawing/2014/main" id="{81254311-EB77-4BD5-B069-450E49D69BAA}"/>
              </a:ext>
            </a:extLst>
          </p:cNvPr>
          <p:cNvSpPr>
            <a:spLocks noGrp="1"/>
          </p:cNvSpPr>
          <p:nvPr>
            <p:ph type="pic" sz="quarter" idx="14"/>
          </p:nvPr>
        </p:nvSpPr>
        <p:spPr bwMode="ltGray">
          <a:xfrm>
            <a:off x="0" y="0"/>
            <a:ext cx="9144000" cy="5143500"/>
          </a:xfrm>
          <a:prstGeom prst="rect">
            <a:avLst/>
          </a:prstGeom>
          <a:solidFill>
            <a:schemeClr val="tx2">
              <a:lumMod val="20000"/>
              <a:lumOff val="80000"/>
            </a:schemeClr>
          </a:solidFill>
          <a:ln w="57150">
            <a:noFill/>
          </a:ln>
        </p:spPr>
        <p:txBody>
          <a:bodyPr/>
          <a:lstStyle>
            <a:lvl1pPr marL="0" indent="0">
              <a:buNone/>
              <a:defRPr/>
            </a:lvl1pPr>
          </a:lstStyle>
          <a:p>
            <a:r>
              <a:rPr lang="en-US"/>
              <a:t>Click icon to add picture</a:t>
            </a:r>
            <a:endParaRPr lang="en-GB"/>
          </a:p>
        </p:txBody>
      </p:sp>
      <p:sp>
        <p:nvSpPr>
          <p:cNvPr id="65" name="Freeform: Shape 6">
            <a:extLst>
              <a:ext uri="{FF2B5EF4-FFF2-40B4-BE49-F238E27FC236}">
                <a16:creationId xmlns:a16="http://schemas.microsoft.com/office/drawing/2014/main" id="{FD24FD9C-3B05-42BA-9F07-344C4F80BB61}"/>
              </a:ext>
            </a:extLst>
          </p:cNvPr>
          <p:cNvSpPr/>
          <p:nvPr userDrawn="1"/>
        </p:nvSpPr>
        <p:spPr bwMode="white">
          <a:xfrm>
            <a:off x="0" y="-25"/>
            <a:ext cx="9144000" cy="188885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606" h="1428233">
                <a:moveTo>
                  <a:pt x="6914606" y="836050"/>
                </a:moveTo>
                <a:lnTo>
                  <a:pt x="6914606" y="0"/>
                </a:lnTo>
                <a:lnTo>
                  <a:pt x="0" y="0"/>
                </a:lnTo>
                <a:lnTo>
                  <a:pt x="0" y="1428233"/>
                </a:lnTo>
                <a:lnTo>
                  <a:pt x="6914606" y="83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62" name="Text Placeholder 7"/>
          <p:cNvSpPr>
            <a:spLocks noGrp="1"/>
          </p:cNvSpPr>
          <p:nvPr>
            <p:ph type="body" sz="quarter" idx="15"/>
          </p:nvPr>
        </p:nvSpPr>
        <p:spPr>
          <a:xfrm>
            <a:off x="827088" y="-25"/>
            <a:ext cx="7302500" cy="870905"/>
          </a:xfrm>
          <a:prstGeom prst="rect">
            <a:avLst/>
          </a:prstGeom>
        </p:spPr>
        <p:txBody>
          <a:bodyPr lIns="180000" tIns="0" rIns="180000" bIns="0" anchor="b"/>
          <a:lstStyle>
            <a:lvl1pPr marL="0" indent="0">
              <a:buNone/>
              <a:defRPr sz="2200" b="1"/>
            </a:lvl1pPr>
          </a:lstStyle>
          <a:p>
            <a:pPr lvl="0"/>
            <a:r>
              <a:rPr lang="en-US"/>
              <a:t>Edit Master text styles</a:t>
            </a:r>
          </a:p>
        </p:txBody>
      </p:sp>
      <p:sp>
        <p:nvSpPr>
          <p:cNvPr id="6" name="Slide Number Placeholder 3">
            <a:extLst>
              <a:ext uri="{FF2B5EF4-FFF2-40B4-BE49-F238E27FC236}">
                <a16:creationId xmlns:a16="http://schemas.microsoft.com/office/drawing/2014/main" id="{1D06DE94-4A39-4889-A059-EF2AAF5F64FB}"/>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1"/>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3EB9638F-42FA-4117-BEAB-A6EEB99794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115345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ered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018F6-BDD9-4EB2-A465-84E38AAE6F2B}"/>
              </a:ext>
            </a:extLst>
          </p:cNvPr>
          <p:cNvSpPr/>
          <p:nvPr userDrawn="1"/>
        </p:nvSpPr>
        <p:spPr>
          <a:xfrm>
            <a:off x="1" y="0"/>
            <a:ext cx="9144000"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89" y="3"/>
            <a:ext cx="7302500" cy="878955"/>
          </a:xfrm>
        </p:spPr>
        <p:txBody>
          <a:bodyPr>
            <a:normAutofit/>
          </a:bodyPr>
          <a:lstStyle>
            <a:lvl1pPr algn="l">
              <a:defRPr sz="2200" b="1"/>
            </a:lvl1pPr>
          </a:lstStyle>
          <a:p>
            <a:r>
              <a:rPr lang="en-US"/>
              <a:t>Click to edit Master title style</a:t>
            </a:r>
          </a:p>
        </p:txBody>
      </p:sp>
      <p:sp>
        <p:nvSpPr>
          <p:cNvPr id="34" name="Content Placeholder 2">
            <a:extLst>
              <a:ext uri="{FF2B5EF4-FFF2-40B4-BE49-F238E27FC236}">
                <a16:creationId xmlns:a16="http://schemas.microsoft.com/office/drawing/2014/main" id="{718A36F6-CA22-4C46-BB67-62BFF03E2D3D}"/>
              </a:ext>
            </a:extLst>
          </p:cNvPr>
          <p:cNvSpPr>
            <a:spLocks noGrp="1"/>
          </p:cNvSpPr>
          <p:nvPr>
            <p:ph idx="1" hasCustomPrompt="1"/>
          </p:nvPr>
        </p:nvSpPr>
        <p:spPr>
          <a:xfrm>
            <a:off x="827088" y="1277457"/>
            <a:ext cx="7302501" cy="3517808"/>
          </a:xfrm>
        </p:spPr>
        <p:txBody>
          <a:bodyPr rIns="18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3">
            <a:extLst>
              <a:ext uri="{FF2B5EF4-FFF2-40B4-BE49-F238E27FC236}">
                <a16:creationId xmlns:a16="http://schemas.microsoft.com/office/drawing/2014/main" id="{D0D0C0D6-22EA-4632-93D7-9D85F1DE9923}"/>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tx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D2679075-AC60-436E-90C2-DD7B3618BA3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335182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ake your ow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09EE1A4-5BE8-4F31-A403-F88303299C7C}"/>
              </a:ext>
            </a:extLst>
          </p:cNvPr>
          <p:cNvSpPr>
            <a:spLocks noGrp="1"/>
          </p:cNvSpPr>
          <p:nvPr>
            <p:ph type="pic" sz="quarter" idx="10"/>
          </p:nvPr>
        </p:nvSpPr>
        <p:spPr bwMode="gray">
          <a:xfrm>
            <a:off x="4846" y="3082"/>
            <a:ext cx="9144000" cy="5143500"/>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2" name="Title 1"/>
          <p:cNvSpPr>
            <a:spLocks noGrp="1"/>
          </p:cNvSpPr>
          <p:nvPr>
            <p:ph type="ctrTitle"/>
          </p:nvPr>
        </p:nvSpPr>
        <p:spPr bwMode="black">
          <a:xfrm>
            <a:off x="607965" y="-3082"/>
            <a:ext cx="5488035" cy="2188404"/>
          </a:xfrm>
        </p:spPr>
        <p:txBody>
          <a:bodyPr lIns="180000" anchor="b">
            <a:normAutofit/>
          </a:bodyPr>
          <a:lstStyle>
            <a:lvl1pPr algn="l">
              <a:lnSpc>
                <a:spcPct val="90000"/>
              </a:lnSpc>
              <a:defRPr sz="3200" b="0">
                <a:solidFill>
                  <a:schemeClr val="bg1"/>
                </a:solidFill>
              </a:defRPr>
            </a:lvl1pPr>
          </a:lstStyle>
          <a:p>
            <a:r>
              <a:rPr lang="en-US"/>
              <a:t>Click to edit Master title style</a:t>
            </a:r>
          </a:p>
        </p:txBody>
      </p:sp>
      <p:sp>
        <p:nvSpPr>
          <p:cNvPr id="3" name="Subtitle 2"/>
          <p:cNvSpPr>
            <a:spLocks noGrp="1"/>
          </p:cNvSpPr>
          <p:nvPr>
            <p:ph type="subTitle" idx="1"/>
          </p:nvPr>
        </p:nvSpPr>
        <p:spPr bwMode="black">
          <a:xfrm>
            <a:off x="607965" y="2304692"/>
            <a:ext cx="5488035" cy="1289889"/>
          </a:xfrm>
        </p:spPr>
        <p:txBody>
          <a:bodyPr lIns="180000"/>
          <a:lstStyle>
            <a:lvl1pPr marL="0" indent="0" algn="l">
              <a:buNone/>
              <a:defRPr sz="1800" b="1">
                <a:solidFill>
                  <a:schemeClr val="bg1"/>
                </a:solidFill>
              </a:defRPr>
            </a:lvl1pPr>
            <a:lvl2pPr marL="342915" indent="0" algn="ctr">
              <a:buNone/>
              <a:defRPr sz="1500"/>
            </a:lvl2pPr>
            <a:lvl3pPr marL="685831" indent="0" algn="ctr">
              <a:buNone/>
              <a:defRPr sz="1350"/>
            </a:lvl3pPr>
            <a:lvl4pPr marL="1028745" indent="0" algn="ctr">
              <a:buNone/>
              <a:defRPr sz="1200"/>
            </a:lvl4pPr>
            <a:lvl5pPr marL="1371660" indent="0" algn="ctr">
              <a:buNone/>
              <a:defRPr sz="1200"/>
            </a:lvl5pPr>
            <a:lvl6pPr marL="1714575" indent="0" algn="ctr">
              <a:buNone/>
              <a:defRPr sz="1200"/>
            </a:lvl6pPr>
            <a:lvl7pPr marL="2057490" indent="0" algn="ctr">
              <a:buNone/>
              <a:defRPr sz="1200"/>
            </a:lvl7pPr>
            <a:lvl8pPr marL="2400404" indent="0" algn="ctr">
              <a:buNone/>
              <a:defRPr sz="1200"/>
            </a:lvl8pPr>
            <a:lvl9pPr marL="2743319" indent="0" algn="ctr">
              <a:buNone/>
              <a:defRPr sz="1200"/>
            </a:lvl9pPr>
          </a:lstStyle>
          <a:p>
            <a:r>
              <a:rPr lang="en-US"/>
              <a:t>Click to edit Master subtitle style</a:t>
            </a:r>
          </a:p>
        </p:txBody>
      </p:sp>
    </p:spTree>
    <p:extLst>
      <p:ext uri="{BB962C8B-B14F-4D97-AF65-F5344CB8AC3E}">
        <p14:creationId xmlns:p14="http://schemas.microsoft.com/office/powerpoint/2010/main" val="34575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ered Slide Grey - logo bott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9A87C-2100-4F9A-9A79-B901A54FC755}"/>
              </a:ext>
            </a:extLst>
          </p:cNvPr>
          <p:cNvSpPr/>
          <p:nvPr userDrawn="1"/>
        </p:nvSpPr>
        <p:spPr>
          <a:xfrm>
            <a:off x="1" y="0"/>
            <a:ext cx="9144000"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27089" y="3"/>
            <a:ext cx="7302500" cy="878955"/>
          </a:xfrm>
        </p:spPr>
        <p:txBody>
          <a:bodyPr>
            <a:normAutofit/>
          </a:bodyPr>
          <a:lstStyle>
            <a:lvl1pPr algn="l">
              <a:defRPr sz="2200" b="1"/>
            </a:lvl1pPr>
          </a:lstStyle>
          <a:p>
            <a:r>
              <a:rPr lang="en-US"/>
              <a:t>Click to edit Master title style</a:t>
            </a:r>
          </a:p>
        </p:txBody>
      </p:sp>
      <p:sp>
        <p:nvSpPr>
          <p:cNvPr id="34" name="Content Placeholder 2">
            <a:extLst>
              <a:ext uri="{FF2B5EF4-FFF2-40B4-BE49-F238E27FC236}">
                <a16:creationId xmlns:a16="http://schemas.microsoft.com/office/drawing/2014/main" id="{718A36F6-CA22-4C46-BB67-62BFF03E2D3D}"/>
              </a:ext>
            </a:extLst>
          </p:cNvPr>
          <p:cNvSpPr>
            <a:spLocks noGrp="1"/>
          </p:cNvSpPr>
          <p:nvPr>
            <p:ph idx="1" hasCustomPrompt="1"/>
          </p:nvPr>
        </p:nvSpPr>
        <p:spPr>
          <a:xfrm>
            <a:off x="827088" y="1277457"/>
            <a:ext cx="7302501" cy="3517808"/>
          </a:xfrm>
        </p:spPr>
        <p:txBody>
          <a:bodyPr rIns="18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3">
            <a:extLst>
              <a:ext uri="{FF2B5EF4-FFF2-40B4-BE49-F238E27FC236}">
                <a16:creationId xmlns:a16="http://schemas.microsoft.com/office/drawing/2014/main" id="{4BE13DFF-DF40-464A-9080-7F6B293BAAFA}"/>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tx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F5F4027E-931A-4CE9-8062-EE9B25BEF9A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4475714"/>
            <a:ext cx="739445" cy="422431"/>
          </a:xfrm>
          <a:prstGeom prst="rect">
            <a:avLst/>
          </a:prstGeom>
        </p:spPr>
      </p:pic>
    </p:spTree>
    <p:extLst>
      <p:ext uri="{BB962C8B-B14F-4D97-AF65-F5344CB8AC3E}">
        <p14:creationId xmlns:p14="http://schemas.microsoft.com/office/powerpoint/2010/main" val="129110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 Brid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3359E7-0707-4900-B5EE-2CBB1442DDB7}"/>
              </a:ext>
            </a:extLst>
          </p:cNvPr>
          <p:cNvPicPr>
            <a:picLocks noChangeAspect="1"/>
          </p:cNvPicPr>
          <p:nvPr userDrawn="1"/>
        </p:nvPicPr>
        <p:blipFill>
          <a:blip r:embed="rId2"/>
          <a:stretch>
            <a:fillRect/>
          </a:stretch>
        </p:blipFill>
        <p:spPr>
          <a:xfrm>
            <a:off x="0" y="2286"/>
            <a:ext cx="9144000" cy="5143213"/>
          </a:xfrm>
          <a:prstGeom prst="rect">
            <a:avLst/>
          </a:prstGeom>
        </p:spPr>
      </p:pic>
      <p:sp>
        <p:nvSpPr>
          <p:cNvPr id="12" name="Freeform: Shape 11">
            <a:extLst>
              <a:ext uri="{FF2B5EF4-FFF2-40B4-BE49-F238E27FC236}">
                <a16:creationId xmlns:a16="http://schemas.microsoft.com/office/drawing/2014/main" id="{FDEBF0F5-E10D-4A31-82C5-C2D30A892E2F}"/>
              </a:ext>
            </a:extLst>
          </p:cNvPr>
          <p:cNvSpPr/>
          <p:nvPr userDrawn="1"/>
        </p:nvSpPr>
        <p:spPr bwMode="white">
          <a:xfrm>
            <a:off x="4576880" y="1274855"/>
            <a:ext cx="3563208" cy="3870645"/>
          </a:xfrm>
          <a:custGeom>
            <a:avLst/>
            <a:gdLst>
              <a:gd name="connsiteX0" fmla="*/ 0 w 4040777"/>
              <a:gd name="connsiteY0" fmla="*/ 357051 h 4389120"/>
              <a:gd name="connsiteX1" fmla="*/ 0 w 4040777"/>
              <a:gd name="connsiteY1" fmla="*/ 4389120 h 4389120"/>
              <a:gd name="connsiteX2" fmla="*/ 4040777 w 4040777"/>
              <a:gd name="connsiteY2" fmla="*/ 4389120 h 4389120"/>
              <a:gd name="connsiteX3" fmla="*/ 4040777 w 4040777"/>
              <a:gd name="connsiteY3" fmla="*/ 0 h 4389120"/>
              <a:gd name="connsiteX4" fmla="*/ 0 w 4040777"/>
              <a:gd name="connsiteY4" fmla="*/ 357051 h 438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777" h="4389120">
                <a:moveTo>
                  <a:pt x="0" y="357051"/>
                </a:moveTo>
                <a:lnTo>
                  <a:pt x="0" y="4389120"/>
                </a:lnTo>
                <a:lnTo>
                  <a:pt x="4040777" y="4389120"/>
                </a:lnTo>
                <a:lnTo>
                  <a:pt x="4040777" y="0"/>
                </a:lnTo>
                <a:lnTo>
                  <a:pt x="0" y="3570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2" name="Title 1"/>
          <p:cNvSpPr>
            <a:spLocks noGrp="1"/>
          </p:cNvSpPr>
          <p:nvPr>
            <p:ph type="title"/>
          </p:nvPr>
        </p:nvSpPr>
        <p:spPr>
          <a:xfrm>
            <a:off x="4675296" y="1269776"/>
            <a:ext cx="3348948" cy="1521051"/>
          </a:xfrm>
        </p:spPr>
        <p:txBody>
          <a:bodyPr anchor="b">
            <a:normAutofit/>
          </a:bodyPr>
          <a:lstStyle>
            <a:lvl1pPr algn="l">
              <a:defRPr sz="2200" b="1">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4675296" y="2824881"/>
            <a:ext cx="3348948" cy="2216228"/>
          </a:xfrm>
        </p:spPr>
        <p:txBody>
          <a:bodyPr>
            <a:noAutofit/>
          </a:bodyPr>
          <a:lstStyle>
            <a:lvl1pPr marL="0" indent="0" algn="l">
              <a:buNone/>
              <a:defRPr sz="1200">
                <a:solidFill>
                  <a:schemeClr val="tx2"/>
                </a:solidFill>
              </a:defRPr>
            </a:lvl1pPr>
            <a:lvl2pPr marL="342915" indent="0">
              <a:buNone/>
              <a:defRPr sz="1500">
                <a:solidFill>
                  <a:schemeClr val="tx1">
                    <a:tint val="75000"/>
                  </a:schemeClr>
                </a:solidFill>
              </a:defRPr>
            </a:lvl2pPr>
            <a:lvl3pPr marL="685831" indent="0">
              <a:buNone/>
              <a:defRPr sz="1350">
                <a:solidFill>
                  <a:schemeClr val="tx1">
                    <a:tint val="75000"/>
                  </a:schemeClr>
                </a:solidFill>
              </a:defRPr>
            </a:lvl3pPr>
            <a:lvl4pPr marL="1028745" indent="0">
              <a:buNone/>
              <a:defRPr sz="1200">
                <a:solidFill>
                  <a:schemeClr val="tx1">
                    <a:tint val="75000"/>
                  </a:schemeClr>
                </a:solidFill>
              </a:defRPr>
            </a:lvl4pPr>
            <a:lvl5pPr marL="1371660" indent="0">
              <a:buNone/>
              <a:defRPr sz="1200">
                <a:solidFill>
                  <a:schemeClr val="tx1">
                    <a:tint val="75000"/>
                  </a:schemeClr>
                </a:solidFill>
              </a:defRPr>
            </a:lvl5pPr>
            <a:lvl6pPr marL="1714575" indent="0">
              <a:buNone/>
              <a:defRPr sz="1200">
                <a:solidFill>
                  <a:schemeClr val="tx1">
                    <a:tint val="75000"/>
                  </a:schemeClr>
                </a:solidFill>
              </a:defRPr>
            </a:lvl6pPr>
            <a:lvl7pPr marL="2057490" indent="0">
              <a:buNone/>
              <a:defRPr sz="1200">
                <a:solidFill>
                  <a:schemeClr val="tx1">
                    <a:tint val="75000"/>
                  </a:schemeClr>
                </a:solidFill>
              </a:defRPr>
            </a:lvl7pPr>
            <a:lvl8pPr marL="2400404" indent="0">
              <a:buNone/>
              <a:defRPr sz="1200">
                <a:solidFill>
                  <a:schemeClr val="tx1">
                    <a:tint val="75000"/>
                  </a:schemeClr>
                </a:solidFill>
              </a:defRPr>
            </a:lvl8pPr>
            <a:lvl9pPr marL="2743319" indent="0">
              <a:buNone/>
              <a:defRPr sz="1200">
                <a:solidFill>
                  <a:schemeClr val="tx1">
                    <a:tint val="75000"/>
                  </a:schemeClr>
                </a:solidFill>
              </a:defRPr>
            </a:lvl9pPr>
          </a:lstStyle>
          <a:p>
            <a:pPr lvl="0"/>
            <a:r>
              <a:rPr lang="en-GB"/>
              <a:t>Click to edit Master text styles</a:t>
            </a:r>
          </a:p>
        </p:txBody>
      </p:sp>
      <p:sp>
        <p:nvSpPr>
          <p:cNvPr id="9" name="Slide Number Placeholder 3">
            <a:extLst>
              <a:ext uri="{FF2B5EF4-FFF2-40B4-BE49-F238E27FC236}">
                <a16:creationId xmlns:a16="http://schemas.microsoft.com/office/drawing/2014/main" id="{8A6C7708-6817-4EDD-8949-3083CBDBE754}"/>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1"/>
                </a:solidFill>
              </a:defRPr>
            </a:lvl1pPr>
          </a:lstStyle>
          <a:p>
            <a:fld id="{D63BC410-9C02-4BC6-8378-D69DEB8A7587}" type="slidenum">
              <a:rPr lang="en-GB" smtClean="0"/>
              <a:pPr/>
              <a:t>‹#›</a:t>
            </a:fld>
            <a:endParaRPr lang="en-GB"/>
          </a:p>
        </p:txBody>
      </p:sp>
      <p:pic>
        <p:nvPicPr>
          <p:cNvPr id="10" name="Picture 9">
            <a:extLst>
              <a:ext uri="{FF2B5EF4-FFF2-40B4-BE49-F238E27FC236}">
                <a16:creationId xmlns:a16="http://schemas.microsoft.com/office/drawing/2014/main" id="{1A047163-1AB7-4D35-BA0B-3A08C4A582EC}"/>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bwMode="white">
          <a:xfrm>
            <a:off x="8286966" y="197018"/>
            <a:ext cx="750365" cy="429204"/>
          </a:xfrm>
          <a:prstGeom prst="rect">
            <a:avLst/>
          </a:prstGeom>
        </p:spPr>
      </p:pic>
    </p:spTree>
    <p:extLst>
      <p:ext uri="{BB962C8B-B14F-4D97-AF65-F5344CB8AC3E}">
        <p14:creationId xmlns:p14="http://schemas.microsoft.com/office/powerpoint/2010/main" val="34095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make your own lef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FCD74FE-74A5-4D15-BA64-3B8EDF21719B}"/>
              </a:ext>
            </a:extLst>
          </p:cNvPr>
          <p:cNvSpPr>
            <a:spLocks noGrp="1"/>
          </p:cNvSpPr>
          <p:nvPr>
            <p:ph type="pic" sz="quarter" idx="13"/>
          </p:nvPr>
        </p:nvSpPr>
        <p:spPr bwMode="ltGray">
          <a:xfrm>
            <a:off x="0" y="0"/>
            <a:ext cx="9144000" cy="5143500"/>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2" name="Title 1"/>
          <p:cNvSpPr>
            <a:spLocks noGrp="1"/>
          </p:cNvSpPr>
          <p:nvPr>
            <p:ph type="title"/>
          </p:nvPr>
        </p:nvSpPr>
        <p:spPr>
          <a:xfrm>
            <a:off x="4671611" y="1269776"/>
            <a:ext cx="3356318" cy="1521051"/>
          </a:xfrm>
        </p:spPr>
        <p:txBody>
          <a:bodyPr anchor="b">
            <a:normAutofit/>
          </a:bodyPr>
          <a:lstStyle>
            <a:lvl1pPr algn="l">
              <a:defRPr sz="2200" b="1">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4671611" y="2824880"/>
            <a:ext cx="3356318" cy="2318619"/>
          </a:xfrm>
        </p:spPr>
        <p:txBody>
          <a:bodyPr>
            <a:noAutofit/>
          </a:bodyPr>
          <a:lstStyle>
            <a:lvl1pPr marL="0" indent="0" algn="l">
              <a:buNone/>
              <a:defRPr sz="1200">
                <a:solidFill>
                  <a:schemeClr val="tx2"/>
                </a:solidFill>
              </a:defRPr>
            </a:lvl1pPr>
            <a:lvl2pPr marL="342915" indent="0">
              <a:buNone/>
              <a:defRPr sz="1500">
                <a:solidFill>
                  <a:schemeClr val="tx1">
                    <a:tint val="75000"/>
                  </a:schemeClr>
                </a:solidFill>
              </a:defRPr>
            </a:lvl2pPr>
            <a:lvl3pPr marL="685831" indent="0">
              <a:buNone/>
              <a:defRPr sz="1350">
                <a:solidFill>
                  <a:schemeClr val="tx1">
                    <a:tint val="75000"/>
                  </a:schemeClr>
                </a:solidFill>
              </a:defRPr>
            </a:lvl3pPr>
            <a:lvl4pPr marL="1028745" indent="0">
              <a:buNone/>
              <a:defRPr sz="1200">
                <a:solidFill>
                  <a:schemeClr val="tx1">
                    <a:tint val="75000"/>
                  </a:schemeClr>
                </a:solidFill>
              </a:defRPr>
            </a:lvl4pPr>
            <a:lvl5pPr marL="1371660" indent="0">
              <a:buNone/>
              <a:defRPr sz="1200">
                <a:solidFill>
                  <a:schemeClr val="tx1">
                    <a:tint val="75000"/>
                  </a:schemeClr>
                </a:solidFill>
              </a:defRPr>
            </a:lvl5pPr>
            <a:lvl6pPr marL="1714575" indent="0">
              <a:buNone/>
              <a:defRPr sz="1200">
                <a:solidFill>
                  <a:schemeClr val="tx1">
                    <a:tint val="75000"/>
                  </a:schemeClr>
                </a:solidFill>
              </a:defRPr>
            </a:lvl6pPr>
            <a:lvl7pPr marL="2057490" indent="0">
              <a:buNone/>
              <a:defRPr sz="1200">
                <a:solidFill>
                  <a:schemeClr val="tx1">
                    <a:tint val="75000"/>
                  </a:schemeClr>
                </a:solidFill>
              </a:defRPr>
            </a:lvl7pPr>
            <a:lvl8pPr marL="2400404" indent="0">
              <a:buNone/>
              <a:defRPr sz="1200">
                <a:solidFill>
                  <a:schemeClr val="tx1">
                    <a:tint val="75000"/>
                  </a:schemeClr>
                </a:solidFill>
              </a:defRPr>
            </a:lvl8pPr>
            <a:lvl9pPr marL="2743319" indent="0">
              <a:buNone/>
              <a:defRPr sz="1200">
                <a:solidFill>
                  <a:schemeClr val="tx1">
                    <a:tint val="75000"/>
                  </a:schemeClr>
                </a:solidFill>
              </a:defRPr>
            </a:lvl9pPr>
          </a:lstStyle>
          <a:p>
            <a:pPr lvl="0"/>
            <a:r>
              <a:rPr lang="en-GB"/>
              <a:t>Click to edit Master text styles</a:t>
            </a:r>
          </a:p>
        </p:txBody>
      </p:sp>
      <p:sp>
        <p:nvSpPr>
          <p:cNvPr id="5" name="Slide Number Placeholder 3">
            <a:extLst>
              <a:ext uri="{FF2B5EF4-FFF2-40B4-BE49-F238E27FC236}">
                <a16:creationId xmlns:a16="http://schemas.microsoft.com/office/drawing/2014/main" id="{751F9796-C1A4-4230-AFD7-9191F5E75C4E}"/>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tx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41545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 Infrastructur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DEBF0F5-E10D-4A31-82C5-C2D30A892E2F}"/>
              </a:ext>
            </a:extLst>
          </p:cNvPr>
          <p:cNvSpPr/>
          <p:nvPr userDrawn="1"/>
        </p:nvSpPr>
        <p:spPr bwMode="gray">
          <a:xfrm>
            <a:off x="4576880" y="1274855"/>
            <a:ext cx="3563208" cy="3870645"/>
          </a:xfrm>
          <a:custGeom>
            <a:avLst/>
            <a:gdLst>
              <a:gd name="connsiteX0" fmla="*/ 0 w 4040777"/>
              <a:gd name="connsiteY0" fmla="*/ 357051 h 4389120"/>
              <a:gd name="connsiteX1" fmla="*/ 0 w 4040777"/>
              <a:gd name="connsiteY1" fmla="*/ 4389120 h 4389120"/>
              <a:gd name="connsiteX2" fmla="*/ 4040777 w 4040777"/>
              <a:gd name="connsiteY2" fmla="*/ 4389120 h 4389120"/>
              <a:gd name="connsiteX3" fmla="*/ 4040777 w 4040777"/>
              <a:gd name="connsiteY3" fmla="*/ 0 h 4389120"/>
              <a:gd name="connsiteX4" fmla="*/ 0 w 4040777"/>
              <a:gd name="connsiteY4" fmla="*/ 357051 h 438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777" h="4389120">
                <a:moveTo>
                  <a:pt x="0" y="357051"/>
                </a:moveTo>
                <a:lnTo>
                  <a:pt x="0" y="4389120"/>
                </a:lnTo>
                <a:lnTo>
                  <a:pt x="4040777" y="4389120"/>
                </a:lnTo>
                <a:lnTo>
                  <a:pt x="4040777" y="0"/>
                </a:lnTo>
                <a:lnTo>
                  <a:pt x="0" y="35705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2" name="Title 1"/>
          <p:cNvSpPr>
            <a:spLocks noGrp="1"/>
          </p:cNvSpPr>
          <p:nvPr>
            <p:ph type="title"/>
          </p:nvPr>
        </p:nvSpPr>
        <p:spPr>
          <a:xfrm>
            <a:off x="604040" y="1269776"/>
            <a:ext cx="3311270" cy="2603949"/>
          </a:xfrm>
        </p:spPr>
        <p:txBody>
          <a:bodyPr anchor="ctr">
            <a:noAutofit/>
          </a:bodyPr>
          <a:lstStyle>
            <a:lvl1pPr algn="l">
              <a:defRPr sz="3174" b="0">
                <a:solidFill>
                  <a:schemeClr val="bg2"/>
                </a:solidFill>
              </a:defRPr>
            </a:lvl1pPr>
          </a:lstStyle>
          <a:p>
            <a:r>
              <a:rPr lang="en-US"/>
              <a:t>Click to edit Master title style</a:t>
            </a:r>
          </a:p>
        </p:txBody>
      </p:sp>
      <p:sp>
        <p:nvSpPr>
          <p:cNvPr id="3" name="Text Placeholder 2"/>
          <p:cNvSpPr>
            <a:spLocks noGrp="1"/>
          </p:cNvSpPr>
          <p:nvPr>
            <p:ph type="body" idx="1" hasCustomPrompt="1"/>
          </p:nvPr>
        </p:nvSpPr>
        <p:spPr>
          <a:xfrm>
            <a:off x="4784221" y="1689568"/>
            <a:ext cx="3131098" cy="3455933"/>
          </a:xfrm>
        </p:spPr>
        <p:txBody>
          <a:bodyPr>
            <a:noAutofit/>
          </a:bodyPr>
          <a:lstStyle>
            <a:lvl1pPr marL="0" indent="0" algn="l">
              <a:buNone/>
              <a:defRPr sz="1200">
                <a:solidFill>
                  <a:schemeClr val="bg1"/>
                </a:solidFill>
              </a:defRPr>
            </a:lvl1pPr>
            <a:lvl2pPr marL="342915" indent="0">
              <a:buNone/>
              <a:defRPr sz="1500">
                <a:solidFill>
                  <a:schemeClr val="tx1">
                    <a:tint val="75000"/>
                  </a:schemeClr>
                </a:solidFill>
              </a:defRPr>
            </a:lvl2pPr>
            <a:lvl3pPr marL="685831" indent="0">
              <a:buNone/>
              <a:defRPr sz="1350">
                <a:solidFill>
                  <a:schemeClr val="tx1">
                    <a:tint val="75000"/>
                  </a:schemeClr>
                </a:solidFill>
              </a:defRPr>
            </a:lvl3pPr>
            <a:lvl4pPr marL="1028745" indent="0">
              <a:buNone/>
              <a:defRPr sz="1200">
                <a:solidFill>
                  <a:schemeClr val="tx1">
                    <a:tint val="75000"/>
                  </a:schemeClr>
                </a:solidFill>
              </a:defRPr>
            </a:lvl4pPr>
            <a:lvl5pPr marL="1371660" indent="0">
              <a:buNone/>
              <a:defRPr sz="1200">
                <a:solidFill>
                  <a:schemeClr val="tx1">
                    <a:tint val="75000"/>
                  </a:schemeClr>
                </a:solidFill>
              </a:defRPr>
            </a:lvl5pPr>
            <a:lvl6pPr marL="1714575" indent="0">
              <a:buNone/>
              <a:defRPr sz="1200">
                <a:solidFill>
                  <a:schemeClr val="tx1">
                    <a:tint val="75000"/>
                  </a:schemeClr>
                </a:solidFill>
              </a:defRPr>
            </a:lvl6pPr>
            <a:lvl7pPr marL="2057490" indent="0">
              <a:buNone/>
              <a:defRPr sz="1200">
                <a:solidFill>
                  <a:schemeClr val="tx1">
                    <a:tint val="75000"/>
                  </a:schemeClr>
                </a:solidFill>
              </a:defRPr>
            </a:lvl7pPr>
            <a:lvl8pPr marL="2400404" indent="0">
              <a:buNone/>
              <a:defRPr sz="1200">
                <a:solidFill>
                  <a:schemeClr val="tx1">
                    <a:tint val="75000"/>
                  </a:schemeClr>
                </a:solidFill>
              </a:defRPr>
            </a:lvl8pPr>
            <a:lvl9pPr marL="2743319" indent="0">
              <a:buNone/>
              <a:defRPr sz="1200">
                <a:solidFill>
                  <a:schemeClr val="tx1">
                    <a:tint val="75000"/>
                  </a:schemeClr>
                </a:solidFill>
              </a:defRPr>
            </a:lvl9pPr>
          </a:lstStyle>
          <a:p>
            <a:pPr lvl="0"/>
            <a:r>
              <a:rPr lang="en-GB"/>
              <a:t>Click to edit Master text styles</a:t>
            </a:r>
          </a:p>
        </p:txBody>
      </p:sp>
      <p:sp>
        <p:nvSpPr>
          <p:cNvPr id="6" name="Slide Number Placeholder 3">
            <a:extLst>
              <a:ext uri="{FF2B5EF4-FFF2-40B4-BE49-F238E27FC236}">
                <a16:creationId xmlns:a16="http://schemas.microsoft.com/office/drawing/2014/main" id="{344C7D98-5CD0-4F74-8B96-EC1AEDDC2876}"/>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7FEE02CF-2C58-4C88-BF59-030CB23521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24298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1320"/>
            <a:ext cx="7302501" cy="878958"/>
          </a:xfrm>
        </p:spPr>
        <p:txBody>
          <a:bodyPr>
            <a:normAutofit/>
          </a:bodyPr>
          <a:lstStyle>
            <a:lvl1pPr algn="l">
              <a:defRPr sz="2200" b="1"/>
            </a:lvl1pPr>
          </a:lstStyle>
          <a:p>
            <a:r>
              <a:rPr lang="en-US"/>
              <a:t>Click to edit Master title style</a:t>
            </a:r>
          </a:p>
        </p:txBody>
      </p:sp>
      <p:sp>
        <p:nvSpPr>
          <p:cNvPr id="3" name="Content Placeholder 2"/>
          <p:cNvSpPr>
            <a:spLocks noGrp="1"/>
          </p:cNvSpPr>
          <p:nvPr>
            <p:ph sz="half" idx="1"/>
          </p:nvPr>
        </p:nvSpPr>
        <p:spPr>
          <a:xfrm>
            <a:off x="827086" y="1269776"/>
            <a:ext cx="3575581" cy="3263504"/>
          </a:xfrm>
        </p:spPr>
        <p:txBody>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4007" y="1269776"/>
            <a:ext cx="3575581" cy="3263504"/>
          </a:xfrm>
        </p:spPr>
        <p:txBody>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D93CC90E-8C41-430B-B4E5-DBF126A97E23}"/>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93D6D4C9-2A5D-4981-A4A4-987DB2F6A2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162259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088" y="7091"/>
            <a:ext cx="7302500" cy="871867"/>
          </a:xfrm>
        </p:spPr>
        <p:txBody>
          <a:bodyPr>
            <a:normAutofit/>
          </a:bodyPr>
          <a:lstStyle>
            <a:lvl1pPr algn="l">
              <a:defRPr lang="en-US" sz="2200" b="1" dirty="0"/>
            </a:lvl1pPr>
          </a:lstStyle>
          <a:p>
            <a:r>
              <a:rPr lang="en-US"/>
              <a:t>Click to edit Master title style</a:t>
            </a:r>
          </a:p>
        </p:txBody>
      </p:sp>
      <p:sp>
        <p:nvSpPr>
          <p:cNvPr id="4" name="Slide Number Placeholder 3">
            <a:extLst>
              <a:ext uri="{FF2B5EF4-FFF2-40B4-BE49-F238E27FC236}">
                <a16:creationId xmlns:a16="http://schemas.microsoft.com/office/drawing/2014/main" id="{89CAE0A1-D718-4A69-B171-EF4FDF0A1698}"/>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5" name="Picture 4">
            <a:extLst>
              <a:ext uri="{FF2B5EF4-FFF2-40B4-BE49-F238E27FC236}">
                <a16:creationId xmlns:a16="http://schemas.microsoft.com/office/drawing/2014/main" id="{1567B8FC-CE06-4155-8DFD-9B182FCC88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3388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DCD67A1-86FA-4B70-9888-57D42DF03742}"/>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4" name="Picture 3">
            <a:extLst>
              <a:ext uri="{FF2B5EF4-FFF2-40B4-BE49-F238E27FC236}">
                <a16:creationId xmlns:a16="http://schemas.microsoft.com/office/drawing/2014/main" id="{2EAF21E7-6C37-4492-A948-9B84F24C3B3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197018"/>
            <a:ext cx="739445" cy="422431"/>
          </a:xfrm>
          <a:prstGeom prst="rect">
            <a:avLst/>
          </a:prstGeom>
        </p:spPr>
      </p:pic>
    </p:spTree>
    <p:extLst>
      <p:ext uri="{BB962C8B-B14F-4D97-AF65-F5344CB8AC3E}">
        <p14:creationId xmlns:p14="http://schemas.microsoft.com/office/powerpoint/2010/main" val="21474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AD227C-3F9F-4931-A0D3-1BEA9808AB00}"/>
              </a:ext>
            </a:extLst>
          </p:cNvPr>
          <p:cNvPicPr>
            <a:picLocks noChangeAspect="1"/>
          </p:cNvPicPr>
          <p:nvPr userDrawn="1"/>
        </p:nvPicPr>
        <p:blipFill>
          <a:blip r:embed="rId2"/>
          <a:stretch>
            <a:fillRect/>
          </a:stretch>
        </p:blipFill>
        <p:spPr>
          <a:xfrm>
            <a:off x="0" y="3480833"/>
            <a:ext cx="9144000" cy="1669191"/>
          </a:xfrm>
          <a:prstGeom prst="rect">
            <a:avLst/>
          </a:prstGeom>
        </p:spPr>
      </p:pic>
      <p:grpSp>
        <p:nvGrpSpPr>
          <p:cNvPr id="12" name="Group 11">
            <a:extLst>
              <a:ext uri="{FF2B5EF4-FFF2-40B4-BE49-F238E27FC236}">
                <a16:creationId xmlns:a16="http://schemas.microsoft.com/office/drawing/2014/main" id="{EB5711C1-AA4C-4F03-9FE4-56B905AE9860}"/>
              </a:ext>
            </a:extLst>
          </p:cNvPr>
          <p:cNvGrpSpPr/>
          <p:nvPr userDrawn="1"/>
        </p:nvGrpSpPr>
        <p:grpSpPr bwMode="gray">
          <a:xfrm>
            <a:off x="729519" y="4508612"/>
            <a:ext cx="3770840" cy="338812"/>
            <a:chOff x="872290" y="6073341"/>
            <a:chExt cx="3770840" cy="338812"/>
          </a:xfrm>
        </p:grpSpPr>
        <p:sp>
          <p:nvSpPr>
            <p:cNvPr id="13" name="TextBox 12">
              <a:extLst>
                <a:ext uri="{FF2B5EF4-FFF2-40B4-BE49-F238E27FC236}">
                  <a16:creationId xmlns:a16="http://schemas.microsoft.com/office/drawing/2014/main" id="{FA57DDC2-5ECC-48B0-9DEF-1EF1A19862E9}"/>
                </a:ext>
              </a:extLst>
            </p:cNvPr>
            <p:cNvSpPr txBox="1"/>
            <p:nvPr userDrawn="1"/>
          </p:nvSpPr>
          <p:spPr bwMode="gray">
            <a:xfrm>
              <a:off x="872290" y="6073341"/>
              <a:ext cx="3770840" cy="214611"/>
            </a:xfrm>
            <a:prstGeom prst="rect">
              <a:avLst/>
            </a:prstGeom>
            <a:noFill/>
          </p:spPr>
          <p:txBody>
            <a:bodyPr wrap="none" lIns="0" tIns="0" rIns="0" bIns="0" rtlCol="0">
              <a:noAutofit/>
            </a:bodyPr>
            <a:lstStyle/>
            <a:p>
              <a:pPr>
                <a:lnSpc>
                  <a:spcPct val="110000"/>
                </a:lnSpc>
                <a:spcBef>
                  <a:spcPts val="1200"/>
                </a:spcBef>
              </a:pPr>
              <a:r>
                <a:rPr lang="en-GB" sz="1100">
                  <a:solidFill>
                    <a:schemeClr val="bg1"/>
                  </a:solidFill>
                  <a:latin typeface="Tahoma" charset="0"/>
                  <a:ea typeface="Tahoma" charset="0"/>
                  <a:cs typeface="Tahoma" charset="0"/>
                </a:rPr>
                <a:t>Creating </a:t>
              </a:r>
              <a:r>
                <a:rPr lang="en-GB" sz="1100" b="1">
                  <a:solidFill>
                    <a:schemeClr val="bg1"/>
                  </a:solidFill>
                  <a:latin typeface="Tahoma" charset="0"/>
                  <a:ea typeface="Tahoma" charset="0"/>
                  <a:cs typeface="Tahoma" charset="0"/>
                </a:rPr>
                <a:t>better places</a:t>
              </a:r>
              <a:r>
                <a:rPr lang="en-GB" sz="1100">
                  <a:solidFill>
                    <a:schemeClr val="bg1"/>
                  </a:solidFill>
                  <a:latin typeface="Tahoma" charset="0"/>
                  <a:ea typeface="Tahoma" charset="0"/>
                  <a:cs typeface="Tahoma" charset="0"/>
                </a:rPr>
                <a:t> to live, work and travel</a:t>
              </a:r>
            </a:p>
          </p:txBody>
        </p:sp>
        <p:sp>
          <p:nvSpPr>
            <p:cNvPr id="14" name="TextBox 13">
              <a:extLst>
                <a:ext uri="{FF2B5EF4-FFF2-40B4-BE49-F238E27FC236}">
                  <a16:creationId xmlns:a16="http://schemas.microsoft.com/office/drawing/2014/main" id="{FAF43CC2-A48F-4630-A0D7-893687026A2D}"/>
                </a:ext>
              </a:extLst>
            </p:cNvPr>
            <p:cNvSpPr txBox="1"/>
            <p:nvPr/>
          </p:nvSpPr>
          <p:spPr bwMode="gray">
            <a:xfrm>
              <a:off x="872291" y="6287952"/>
              <a:ext cx="3770839" cy="124201"/>
            </a:xfrm>
            <a:prstGeom prst="rect">
              <a:avLst/>
            </a:prstGeom>
            <a:noFill/>
          </p:spPr>
          <p:txBody>
            <a:bodyPr wrap="none" lIns="0" tIns="0" rIns="0" bIns="0" rtlCol="0">
              <a:noAutofit/>
            </a:bodyPr>
            <a:lstStyle/>
            <a:p>
              <a:pPr algn="just">
                <a:lnSpc>
                  <a:spcPct val="110000"/>
                </a:lnSpc>
                <a:spcBef>
                  <a:spcPts val="1200"/>
                </a:spcBef>
              </a:pPr>
              <a:r>
                <a:rPr lang="en-GB" sz="630">
                  <a:solidFill>
                    <a:schemeClr val="bg1"/>
                  </a:solidFill>
                  <a:latin typeface="Tahoma" charset="0"/>
                  <a:ea typeface="Tahoma" charset="0"/>
                  <a:cs typeface="Tahoma" charset="0"/>
                </a:rPr>
                <a:t>Putting People First    |    Delivering Great Service     |    Creating Better Solutions</a:t>
              </a:r>
            </a:p>
          </p:txBody>
        </p:sp>
      </p:grpSp>
      <p:grpSp>
        <p:nvGrpSpPr>
          <p:cNvPr id="22" name="Group 21">
            <a:extLst>
              <a:ext uri="{FF2B5EF4-FFF2-40B4-BE49-F238E27FC236}">
                <a16:creationId xmlns:a16="http://schemas.microsoft.com/office/drawing/2014/main" id="{9CEFDFB0-8D56-4DFD-A2FB-5598C90176EB}"/>
              </a:ext>
            </a:extLst>
          </p:cNvPr>
          <p:cNvGrpSpPr/>
          <p:nvPr userDrawn="1"/>
        </p:nvGrpSpPr>
        <p:grpSpPr>
          <a:xfrm>
            <a:off x="2825815" y="692450"/>
            <a:ext cx="3805273" cy="1591733"/>
            <a:chOff x="3544480" y="2636273"/>
            <a:chExt cx="3805273" cy="1591733"/>
          </a:xfrm>
        </p:grpSpPr>
        <p:sp>
          <p:nvSpPr>
            <p:cNvPr id="23" name="Rectangle 22">
              <a:extLst>
                <a:ext uri="{FF2B5EF4-FFF2-40B4-BE49-F238E27FC236}">
                  <a16:creationId xmlns:a16="http://schemas.microsoft.com/office/drawing/2014/main" id="{34D92E64-237C-4C49-A0CC-19B0324D705A}"/>
                </a:ext>
              </a:extLst>
            </p:cNvPr>
            <p:cNvSpPr/>
            <p:nvPr/>
          </p:nvSpPr>
          <p:spPr>
            <a:xfrm>
              <a:off x="3544480" y="2707772"/>
              <a:ext cx="1238124" cy="1407289"/>
            </a:xfrm>
            <a:prstGeom prst="rect">
              <a:avLst/>
            </a:prstGeom>
          </p:spPr>
          <p:txBody>
            <a:bodyPr lIns="0" tIns="0" rIns="0" bIns="0">
              <a:noAutofit/>
            </a:bodyPr>
            <a:lstStyle/>
            <a:p>
              <a:pPr marL="7938">
                <a:lnSpc>
                  <a:spcPct val="120000"/>
                </a:lnSpc>
              </a:pPr>
              <a:r>
                <a:rPr lang="en-GB" sz="1100" b="1">
                  <a:solidFill>
                    <a:srgbClr val="6A6D71"/>
                  </a:solidFill>
                  <a:latin typeface="Tahoma" charset="0"/>
                  <a:ea typeface="Tahoma" charset="0"/>
                  <a:cs typeface="Tahoma" charset="0"/>
                </a:rPr>
                <a:t>Engineering</a:t>
              </a:r>
            </a:p>
            <a:p>
              <a:pPr marL="7938">
                <a:lnSpc>
                  <a:spcPct val="120000"/>
                </a:lnSpc>
              </a:pPr>
              <a:r>
                <a:rPr lang="en-GB" sz="1100" b="1">
                  <a:solidFill>
                    <a:srgbClr val="6A6D71"/>
                  </a:solidFill>
                  <a:latin typeface="Tahoma" charset="0"/>
                  <a:ea typeface="Tahoma" charset="0"/>
                  <a:cs typeface="Tahoma" charset="0"/>
                </a:rPr>
                <a:t>Facilities</a:t>
              </a:r>
            </a:p>
            <a:p>
              <a:pPr marL="7938">
                <a:lnSpc>
                  <a:spcPct val="120000"/>
                </a:lnSpc>
              </a:pPr>
              <a:r>
                <a:rPr lang="en-GB" sz="1100" b="1">
                  <a:solidFill>
                    <a:srgbClr val="6A6D71"/>
                  </a:solidFill>
                  <a:latin typeface="Tahoma" charset="0"/>
                  <a:ea typeface="Tahoma" charset="0"/>
                  <a:cs typeface="Tahoma" charset="0"/>
                </a:rPr>
                <a:t>Environment</a:t>
              </a:r>
            </a:p>
            <a:p>
              <a:pPr marL="7938">
                <a:lnSpc>
                  <a:spcPct val="120000"/>
                </a:lnSpc>
              </a:pPr>
              <a:r>
                <a:rPr lang="en-GB" sz="1100" b="1">
                  <a:solidFill>
                    <a:srgbClr val="6A6D71"/>
                  </a:solidFill>
                  <a:latin typeface="Tahoma" charset="0"/>
                  <a:ea typeface="Tahoma" charset="0"/>
                  <a:cs typeface="Tahoma" charset="0"/>
                </a:rPr>
                <a:t>Utilities</a:t>
              </a:r>
            </a:p>
            <a:p>
              <a:pPr marL="7938">
                <a:lnSpc>
                  <a:spcPct val="120000"/>
                </a:lnSpc>
              </a:pPr>
              <a:r>
                <a:rPr lang="en-GB" sz="1100" b="1">
                  <a:solidFill>
                    <a:srgbClr val="6A6D71"/>
                  </a:solidFill>
                  <a:latin typeface="Tahoma" charset="0"/>
                  <a:ea typeface="Tahoma" charset="0"/>
                  <a:cs typeface="Tahoma" charset="0"/>
                </a:rPr>
                <a:t>Transport</a:t>
              </a:r>
            </a:p>
            <a:p>
              <a:pPr marL="7938">
                <a:lnSpc>
                  <a:spcPct val="120000"/>
                </a:lnSpc>
              </a:pPr>
              <a:r>
                <a:rPr lang="en-GB" sz="1100" b="1">
                  <a:solidFill>
                    <a:srgbClr val="6A6D71"/>
                  </a:solidFill>
                  <a:latin typeface="Tahoma" charset="0"/>
                  <a:ea typeface="Tahoma" charset="0"/>
                  <a:cs typeface="Tahoma" charset="0"/>
                </a:rPr>
                <a:t>Defence</a:t>
              </a:r>
            </a:p>
            <a:p>
              <a:pPr marL="7938">
                <a:lnSpc>
                  <a:spcPct val="120000"/>
                </a:lnSpc>
              </a:pPr>
              <a:r>
                <a:rPr lang="en-GB" sz="1100" b="1">
                  <a:solidFill>
                    <a:srgbClr val="6A6D71"/>
                  </a:solidFill>
                  <a:latin typeface="Tahoma" charset="0"/>
                  <a:ea typeface="Tahoma" charset="0"/>
                  <a:cs typeface="Tahoma" charset="0"/>
                </a:rPr>
                <a:t>Justice</a:t>
              </a:r>
            </a:p>
          </p:txBody>
        </p:sp>
        <p:sp>
          <p:nvSpPr>
            <p:cNvPr id="24" name="Rectangle 23">
              <a:extLst>
                <a:ext uri="{FF2B5EF4-FFF2-40B4-BE49-F238E27FC236}">
                  <a16:creationId xmlns:a16="http://schemas.microsoft.com/office/drawing/2014/main" id="{B9AF2973-6C32-48EA-8154-E95A03033165}"/>
                </a:ext>
              </a:extLst>
            </p:cNvPr>
            <p:cNvSpPr/>
            <p:nvPr/>
          </p:nvSpPr>
          <p:spPr>
            <a:xfrm>
              <a:off x="5059673" y="2743392"/>
              <a:ext cx="2290080" cy="1371669"/>
            </a:xfrm>
            <a:prstGeom prst="rect">
              <a:avLst/>
            </a:prstGeom>
          </p:spPr>
          <p:txBody>
            <a:bodyPr lIns="0" tIns="0" rIns="0" bIns="0">
              <a:noAutofit/>
            </a:bodyPr>
            <a:lstStyle/>
            <a:p>
              <a:pPr marL="7938">
                <a:lnSpc>
                  <a:spcPct val="120000"/>
                </a:lnSpc>
              </a:pPr>
              <a:r>
                <a:rPr lang="en-GB" sz="1800">
                  <a:solidFill>
                    <a:srgbClr val="6A6D71"/>
                  </a:solidFill>
                  <a:latin typeface="Tahoma" charset="0"/>
                  <a:ea typeface="Tahoma" charset="0"/>
                  <a:cs typeface="Tahoma" charset="0"/>
                </a:rPr>
                <a:t>Better Communities</a:t>
              </a:r>
            </a:p>
            <a:p>
              <a:pPr marL="7938">
                <a:lnSpc>
                  <a:spcPct val="120000"/>
                </a:lnSpc>
              </a:pPr>
              <a:r>
                <a:rPr lang="en-GB" sz="1800">
                  <a:solidFill>
                    <a:srgbClr val="6A6D71"/>
                  </a:solidFill>
                  <a:latin typeface="Tahoma" charset="0"/>
                  <a:ea typeface="Tahoma" charset="0"/>
                  <a:cs typeface="Tahoma" charset="0"/>
                </a:rPr>
                <a:t>Better Workplaces</a:t>
              </a:r>
            </a:p>
            <a:p>
              <a:pPr marL="7938">
                <a:lnSpc>
                  <a:spcPct val="120000"/>
                </a:lnSpc>
              </a:pPr>
              <a:r>
                <a:rPr lang="en-GB" sz="1800">
                  <a:solidFill>
                    <a:srgbClr val="6A6D71"/>
                  </a:solidFill>
                  <a:latin typeface="Tahoma" charset="0"/>
                  <a:ea typeface="Tahoma" charset="0"/>
                  <a:cs typeface="Tahoma" charset="0"/>
                </a:rPr>
                <a:t>Better Journeys</a:t>
              </a:r>
            </a:p>
            <a:p>
              <a:pPr marL="7938">
                <a:lnSpc>
                  <a:spcPct val="120000"/>
                </a:lnSpc>
              </a:pPr>
              <a:r>
                <a:rPr lang="en-GB" sz="1800">
                  <a:solidFill>
                    <a:srgbClr val="6A6D71"/>
                  </a:solidFill>
                  <a:latin typeface="Tahoma" charset="0"/>
                  <a:ea typeface="Tahoma" charset="0"/>
                  <a:cs typeface="Tahoma" charset="0"/>
                </a:rPr>
                <a:t>Better Environments</a:t>
              </a:r>
            </a:p>
          </p:txBody>
        </p:sp>
        <p:cxnSp>
          <p:nvCxnSpPr>
            <p:cNvPr id="25" name="Straight Connector 24">
              <a:extLst>
                <a:ext uri="{FF2B5EF4-FFF2-40B4-BE49-F238E27FC236}">
                  <a16:creationId xmlns:a16="http://schemas.microsoft.com/office/drawing/2014/main" id="{57C0A826-BE53-48AC-B395-5399A6FCF641}"/>
                </a:ext>
              </a:extLst>
            </p:cNvPr>
            <p:cNvCxnSpPr>
              <a:cxnSpLocks/>
            </p:cNvCxnSpPr>
            <p:nvPr/>
          </p:nvCxnSpPr>
          <p:spPr>
            <a:xfrm>
              <a:off x="4782603" y="2636273"/>
              <a:ext cx="0" cy="1591733"/>
            </a:xfrm>
            <a:prstGeom prst="line">
              <a:avLst/>
            </a:prstGeom>
            <a:ln w="12700">
              <a:solidFill>
                <a:srgbClr val="6A6D71"/>
              </a:solidFill>
            </a:ln>
          </p:spPr>
          <p:style>
            <a:lnRef idx="1">
              <a:schemeClr val="accent1"/>
            </a:lnRef>
            <a:fillRef idx="0">
              <a:schemeClr val="accent1"/>
            </a:fillRef>
            <a:effectRef idx="0">
              <a:schemeClr val="accent1"/>
            </a:effectRef>
            <a:fontRef idx="minor">
              <a:schemeClr val="tx1"/>
            </a:fontRef>
          </p:style>
        </p:cxnSp>
      </p:grpSp>
      <p:sp>
        <p:nvSpPr>
          <p:cNvPr id="5" name="Text Placeholder 4"/>
          <p:cNvSpPr>
            <a:spLocks noGrp="1"/>
          </p:cNvSpPr>
          <p:nvPr userDrawn="1">
            <p:ph type="body" sz="quarter" idx="11"/>
          </p:nvPr>
        </p:nvSpPr>
        <p:spPr>
          <a:xfrm>
            <a:off x="2031307" y="2687028"/>
            <a:ext cx="5086871" cy="593471"/>
          </a:xfrm>
        </p:spPr>
        <p:txBody>
          <a:bodyPr>
            <a:noAutofit/>
          </a:bodyPr>
          <a:lstStyle>
            <a:lvl1pPr marL="0" indent="0" algn="ctr">
              <a:buNone/>
              <a:defRPr sz="1600" b="1"/>
            </a:lvl1pPr>
            <a:lvl2pPr>
              <a:defRPr sz="1600" b="1"/>
            </a:lvl2pPr>
            <a:lvl3pPr>
              <a:defRPr sz="1600" b="1"/>
            </a:lvl3pPr>
            <a:lvl4pPr>
              <a:defRPr sz="1600" b="1"/>
            </a:lvl4pPr>
            <a:lvl5pPr>
              <a:defRPr sz="1600" b="1"/>
            </a:lvl5pPr>
          </a:lstStyle>
          <a:p>
            <a:pPr lvl="0"/>
            <a:r>
              <a:rPr lang="en-US"/>
              <a:t>Edit Master text styles</a:t>
            </a:r>
          </a:p>
        </p:txBody>
      </p:sp>
    </p:spTree>
    <p:extLst>
      <p:ext uri="{BB962C8B-B14F-4D97-AF65-F5344CB8AC3E}">
        <p14:creationId xmlns:p14="http://schemas.microsoft.com/office/powerpoint/2010/main" val="341763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C355C6-ACD2-492C-9CAE-CC96727BB690}"/>
              </a:ext>
            </a:extLst>
          </p:cNvPr>
          <p:cNvSpPr>
            <a:spLocks noGrp="1"/>
          </p:cNvSpPr>
          <p:nvPr>
            <p:ph type="pic" sz="quarter" idx="13"/>
          </p:nvPr>
        </p:nvSpPr>
        <p:spPr bwMode="ltGray">
          <a:xfrm>
            <a:off x="4570413" y="0"/>
            <a:ext cx="3561476" cy="4250317"/>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2" name="Title 1"/>
          <p:cNvSpPr>
            <a:spLocks noGrp="1"/>
          </p:cNvSpPr>
          <p:nvPr>
            <p:ph type="title"/>
          </p:nvPr>
        </p:nvSpPr>
        <p:spPr>
          <a:xfrm>
            <a:off x="827089" y="486580"/>
            <a:ext cx="3545766" cy="781708"/>
          </a:xfrm>
        </p:spPr>
        <p:txBody>
          <a:bodyPr rIns="180000" anchor="t">
            <a:normAutofit/>
          </a:bodyPr>
          <a:lstStyle>
            <a:lvl1pPr algn="l">
              <a:defRPr sz="2200" b="1"/>
            </a:lvl1pPr>
          </a:lstStyle>
          <a:p>
            <a:r>
              <a:rPr lang="en-US"/>
              <a:t>Click to edit Master title style</a:t>
            </a:r>
          </a:p>
        </p:txBody>
      </p:sp>
      <p:sp>
        <p:nvSpPr>
          <p:cNvPr id="7" name="Freeform: Shape 6">
            <a:extLst>
              <a:ext uri="{FF2B5EF4-FFF2-40B4-BE49-F238E27FC236}">
                <a16:creationId xmlns:a16="http://schemas.microsoft.com/office/drawing/2014/main" id="{48A54A7F-1663-4D6C-8B9B-5026D9B80ADE}"/>
              </a:ext>
            </a:extLst>
          </p:cNvPr>
          <p:cNvSpPr/>
          <p:nvPr userDrawn="1"/>
        </p:nvSpPr>
        <p:spPr bwMode="white">
          <a:xfrm>
            <a:off x="4076013" y="3862964"/>
            <a:ext cx="4070044" cy="1290215"/>
          </a:xfrm>
          <a:custGeom>
            <a:avLst/>
            <a:gdLst>
              <a:gd name="connsiteX0" fmla="*/ 4615543 w 4615543"/>
              <a:gd name="connsiteY0" fmla="*/ 0 h 1463040"/>
              <a:gd name="connsiteX1" fmla="*/ 4615543 w 4615543"/>
              <a:gd name="connsiteY1" fmla="*/ 1463040 h 1463040"/>
              <a:gd name="connsiteX2" fmla="*/ 0 w 4615543"/>
              <a:gd name="connsiteY2" fmla="*/ 1463040 h 1463040"/>
              <a:gd name="connsiteX3" fmla="*/ 0 w 4615543"/>
              <a:gd name="connsiteY3" fmla="*/ 400595 h 1463040"/>
              <a:gd name="connsiteX4" fmla="*/ 4615543 w 4615543"/>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43" h="1463040">
                <a:moveTo>
                  <a:pt x="4615543" y="0"/>
                </a:moveTo>
                <a:lnTo>
                  <a:pt x="4615543" y="1463040"/>
                </a:lnTo>
                <a:lnTo>
                  <a:pt x="0" y="1463040"/>
                </a:lnTo>
                <a:lnTo>
                  <a:pt x="0" y="400595"/>
                </a:lnTo>
                <a:lnTo>
                  <a:pt x="461554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3" name="Content Placeholder 2"/>
          <p:cNvSpPr>
            <a:spLocks noGrp="1"/>
          </p:cNvSpPr>
          <p:nvPr>
            <p:ph idx="1" hasCustomPrompt="1"/>
          </p:nvPr>
        </p:nvSpPr>
        <p:spPr>
          <a:xfrm>
            <a:off x="827088" y="1281833"/>
            <a:ext cx="3545767" cy="3300279"/>
          </a:xfrm>
        </p:spPr>
        <p:txBody>
          <a:bodyPr rIns="18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3">
            <a:extLst>
              <a:ext uri="{FF2B5EF4-FFF2-40B4-BE49-F238E27FC236}">
                <a16:creationId xmlns:a16="http://schemas.microsoft.com/office/drawing/2014/main" id="{7A388DEF-EADC-48DB-B014-4EEEABB08899}"/>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358650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C405C304-3E61-4C70-960B-4C822F5F753C}"/>
              </a:ext>
            </a:extLst>
          </p:cNvPr>
          <p:cNvSpPr/>
          <p:nvPr userDrawn="1"/>
        </p:nvSpPr>
        <p:spPr bwMode="ltGray">
          <a:xfrm>
            <a:off x="1014413" y="-24"/>
            <a:ext cx="7113387" cy="125952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 name="connsiteX0" fmla="*/ 6914606 w 8066778"/>
              <a:gd name="connsiteY0" fmla="*/ 836050 h 1428233"/>
              <a:gd name="connsiteX1" fmla="*/ 8066778 w 8066778"/>
              <a:gd name="connsiteY1" fmla="*/ 0 h 1428233"/>
              <a:gd name="connsiteX2" fmla="*/ 0 w 8066778"/>
              <a:gd name="connsiteY2" fmla="*/ 0 h 1428233"/>
              <a:gd name="connsiteX3" fmla="*/ 0 w 8066778"/>
              <a:gd name="connsiteY3" fmla="*/ 1428233 h 1428233"/>
              <a:gd name="connsiteX4" fmla="*/ 6914606 w 8066778"/>
              <a:gd name="connsiteY4" fmla="*/ 836050 h 1428233"/>
              <a:gd name="connsiteX0" fmla="*/ 8066778 w 8066778"/>
              <a:gd name="connsiteY0" fmla="*/ 736201 h 1428233"/>
              <a:gd name="connsiteX1" fmla="*/ 8066778 w 8066778"/>
              <a:gd name="connsiteY1" fmla="*/ 0 h 1428233"/>
              <a:gd name="connsiteX2" fmla="*/ 0 w 8066778"/>
              <a:gd name="connsiteY2" fmla="*/ 0 h 1428233"/>
              <a:gd name="connsiteX3" fmla="*/ 0 w 8066778"/>
              <a:gd name="connsiteY3" fmla="*/ 1428233 h 1428233"/>
              <a:gd name="connsiteX4" fmla="*/ 8066778 w 8066778"/>
              <a:gd name="connsiteY4" fmla="*/ 736201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778" h="1428233">
                <a:moveTo>
                  <a:pt x="8066778" y="736201"/>
                </a:moveTo>
                <a:lnTo>
                  <a:pt x="8066778" y="0"/>
                </a:lnTo>
                <a:lnTo>
                  <a:pt x="0" y="0"/>
                </a:lnTo>
                <a:lnTo>
                  <a:pt x="0" y="1428233"/>
                </a:lnTo>
                <a:lnTo>
                  <a:pt x="8066778" y="7362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3" name="Content Placeholder 2"/>
          <p:cNvSpPr>
            <a:spLocks noGrp="1"/>
          </p:cNvSpPr>
          <p:nvPr>
            <p:ph idx="1" hasCustomPrompt="1"/>
          </p:nvPr>
        </p:nvSpPr>
        <p:spPr>
          <a:xfrm>
            <a:off x="1014413" y="1374535"/>
            <a:ext cx="6997013" cy="3223538"/>
          </a:xfrm>
        </p:spPr>
        <p:txBody>
          <a:bodyPr rIns="180000" numCol="1" spcCol="36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bwMode="white">
          <a:xfrm>
            <a:off x="1014413" y="-24"/>
            <a:ext cx="5081587" cy="874112"/>
          </a:xfrm>
        </p:spPr>
        <p:txBody>
          <a:bodyPr rIns="180000">
            <a:normAutofit/>
          </a:bodyPr>
          <a:lstStyle>
            <a:lvl1pPr algn="l">
              <a:defRPr sz="2200" b="1">
                <a:solidFill>
                  <a:schemeClr val="bg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5EB618D3-06B7-410F-9686-C6C15677479B}"/>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27176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15DBB51D-DF6B-432E-90AD-3D0FA510EB5C}"/>
              </a:ext>
            </a:extLst>
          </p:cNvPr>
          <p:cNvSpPr/>
          <p:nvPr userDrawn="1"/>
        </p:nvSpPr>
        <p:spPr bwMode="ltGray">
          <a:xfrm>
            <a:off x="1014413" y="-24"/>
            <a:ext cx="7113387" cy="125952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 name="connsiteX0" fmla="*/ 6914606 w 8066778"/>
              <a:gd name="connsiteY0" fmla="*/ 836050 h 1428233"/>
              <a:gd name="connsiteX1" fmla="*/ 8066778 w 8066778"/>
              <a:gd name="connsiteY1" fmla="*/ 0 h 1428233"/>
              <a:gd name="connsiteX2" fmla="*/ 0 w 8066778"/>
              <a:gd name="connsiteY2" fmla="*/ 0 h 1428233"/>
              <a:gd name="connsiteX3" fmla="*/ 0 w 8066778"/>
              <a:gd name="connsiteY3" fmla="*/ 1428233 h 1428233"/>
              <a:gd name="connsiteX4" fmla="*/ 6914606 w 8066778"/>
              <a:gd name="connsiteY4" fmla="*/ 836050 h 1428233"/>
              <a:gd name="connsiteX0" fmla="*/ 8066778 w 8066778"/>
              <a:gd name="connsiteY0" fmla="*/ 736201 h 1428233"/>
              <a:gd name="connsiteX1" fmla="*/ 8066778 w 8066778"/>
              <a:gd name="connsiteY1" fmla="*/ 0 h 1428233"/>
              <a:gd name="connsiteX2" fmla="*/ 0 w 8066778"/>
              <a:gd name="connsiteY2" fmla="*/ 0 h 1428233"/>
              <a:gd name="connsiteX3" fmla="*/ 0 w 8066778"/>
              <a:gd name="connsiteY3" fmla="*/ 1428233 h 1428233"/>
              <a:gd name="connsiteX4" fmla="*/ 8066778 w 8066778"/>
              <a:gd name="connsiteY4" fmla="*/ 736201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778" h="1428233">
                <a:moveTo>
                  <a:pt x="8066778" y="736201"/>
                </a:moveTo>
                <a:lnTo>
                  <a:pt x="8066778" y="0"/>
                </a:lnTo>
                <a:lnTo>
                  <a:pt x="0" y="0"/>
                </a:lnTo>
                <a:lnTo>
                  <a:pt x="0" y="1428233"/>
                </a:lnTo>
                <a:lnTo>
                  <a:pt x="8066778" y="7362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3" name="Content Placeholder 2"/>
          <p:cNvSpPr>
            <a:spLocks noGrp="1"/>
          </p:cNvSpPr>
          <p:nvPr>
            <p:ph idx="1" hasCustomPrompt="1"/>
          </p:nvPr>
        </p:nvSpPr>
        <p:spPr>
          <a:xfrm>
            <a:off x="1014413" y="1374535"/>
            <a:ext cx="7113387" cy="3223538"/>
          </a:xfrm>
        </p:spPr>
        <p:txBody>
          <a:bodyPr rIns="180000" numCol="2" spcCol="36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bwMode="white">
          <a:xfrm>
            <a:off x="1014413" y="-24"/>
            <a:ext cx="5081587" cy="874112"/>
          </a:xfrm>
        </p:spPr>
        <p:txBody>
          <a:bodyPr rIns="180000">
            <a:normAutofit/>
          </a:bodyPr>
          <a:lstStyle>
            <a:lvl1pPr algn="l">
              <a:defRPr sz="2200" b="1">
                <a:solidFill>
                  <a:schemeClr val="bg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D536C48F-B7BF-49E8-A18D-F2F2CE00817A}"/>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186676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ne column">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E1473C60-5D33-4B92-81FA-3882B577A60B}"/>
              </a:ext>
            </a:extLst>
          </p:cNvPr>
          <p:cNvSpPr/>
          <p:nvPr userDrawn="1"/>
        </p:nvSpPr>
        <p:spPr bwMode="ltGray">
          <a:xfrm>
            <a:off x="1014413" y="-24"/>
            <a:ext cx="7113387" cy="125952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 name="connsiteX0" fmla="*/ 6914606 w 8066778"/>
              <a:gd name="connsiteY0" fmla="*/ 836050 h 1428233"/>
              <a:gd name="connsiteX1" fmla="*/ 8066778 w 8066778"/>
              <a:gd name="connsiteY1" fmla="*/ 0 h 1428233"/>
              <a:gd name="connsiteX2" fmla="*/ 0 w 8066778"/>
              <a:gd name="connsiteY2" fmla="*/ 0 h 1428233"/>
              <a:gd name="connsiteX3" fmla="*/ 0 w 8066778"/>
              <a:gd name="connsiteY3" fmla="*/ 1428233 h 1428233"/>
              <a:gd name="connsiteX4" fmla="*/ 6914606 w 8066778"/>
              <a:gd name="connsiteY4" fmla="*/ 836050 h 1428233"/>
              <a:gd name="connsiteX0" fmla="*/ 8066778 w 8066778"/>
              <a:gd name="connsiteY0" fmla="*/ 736201 h 1428233"/>
              <a:gd name="connsiteX1" fmla="*/ 8066778 w 8066778"/>
              <a:gd name="connsiteY1" fmla="*/ 0 h 1428233"/>
              <a:gd name="connsiteX2" fmla="*/ 0 w 8066778"/>
              <a:gd name="connsiteY2" fmla="*/ 0 h 1428233"/>
              <a:gd name="connsiteX3" fmla="*/ 0 w 8066778"/>
              <a:gd name="connsiteY3" fmla="*/ 1428233 h 1428233"/>
              <a:gd name="connsiteX4" fmla="*/ 8066778 w 8066778"/>
              <a:gd name="connsiteY4" fmla="*/ 736201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778" h="1428233">
                <a:moveTo>
                  <a:pt x="8066778" y="736201"/>
                </a:moveTo>
                <a:lnTo>
                  <a:pt x="8066778" y="0"/>
                </a:lnTo>
                <a:lnTo>
                  <a:pt x="0" y="0"/>
                </a:lnTo>
                <a:lnTo>
                  <a:pt x="0" y="1428233"/>
                </a:lnTo>
                <a:lnTo>
                  <a:pt x="8066778" y="7362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3" name="Content Placeholder 2"/>
          <p:cNvSpPr>
            <a:spLocks noGrp="1"/>
          </p:cNvSpPr>
          <p:nvPr>
            <p:ph idx="1" hasCustomPrompt="1"/>
          </p:nvPr>
        </p:nvSpPr>
        <p:spPr>
          <a:xfrm>
            <a:off x="1014415" y="1374535"/>
            <a:ext cx="2257106" cy="3223538"/>
          </a:xfrm>
        </p:spPr>
        <p:txBody>
          <a:bodyPr rIns="180000" numCol="1" spcCol="36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bwMode="white">
          <a:xfrm>
            <a:off x="1014413" y="-24"/>
            <a:ext cx="5081587" cy="874112"/>
          </a:xfrm>
        </p:spPr>
        <p:txBody>
          <a:bodyPr rIns="180000">
            <a:normAutofit/>
          </a:bodyPr>
          <a:lstStyle>
            <a:lvl1pPr algn="l">
              <a:defRPr sz="22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76E177D9-23E5-4045-9B30-BDC19017B793}"/>
              </a:ext>
            </a:extLst>
          </p:cNvPr>
          <p:cNvSpPr>
            <a:spLocks noGrp="1"/>
          </p:cNvSpPr>
          <p:nvPr>
            <p:ph type="body" sz="quarter" idx="13"/>
          </p:nvPr>
        </p:nvSpPr>
        <p:spPr>
          <a:xfrm>
            <a:off x="3478704" y="1374773"/>
            <a:ext cx="4650884" cy="3270336"/>
          </a:xfrm>
        </p:spPr>
        <p:txBody>
          <a:bodyPr rIns="180000">
            <a:no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EC382B3E-3014-4F3A-9602-1772D765C892}"/>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7143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medium">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75199" y="1407636"/>
            <a:ext cx="4057185" cy="3735864"/>
          </a:xfrm>
        </p:spPr>
        <p:txBody>
          <a:bodyPr>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reeform: Shape 3">
            <a:extLst>
              <a:ext uri="{FF2B5EF4-FFF2-40B4-BE49-F238E27FC236}">
                <a16:creationId xmlns:a16="http://schemas.microsoft.com/office/drawing/2014/main" id="{4B296F07-8A3C-4531-9C6A-6D9F4E46E378}"/>
              </a:ext>
            </a:extLst>
          </p:cNvPr>
          <p:cNvSpPr/>
          <p:nvPr userDrawn="1"/>
        </p:nvSpPr>
        <p:spPr bwMode="ltGray">
          <a:xfrm>
            <a:off x="4067228" y="-24"/>
            <a:ext cx="4065156" cy="126974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1439826">
                <a:moveTo>
                  <a:pt x="4610000" y="1030523"/>
                </a:moveTo>
                <a:lnTo>
                  <a:pt x="4610000" y="0"/>
                </a:lnTo>
                <a:lnTo>
                  <a:pt x="281" y="2912"/>
                </a:lnTo>
                <a:cubicBezTo>
                  <a:pt x="1252" y="483825"/>
                  <a:pt x="-691" y="958913"/>
                  <a:pt x="280" y="1439826"/>
                </a:cubicBezTo>
                <a:lnTo>
                  <a:pt x="4610000" y="10305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2" name="Title 1"/>
          <p:cNvSpPr>
            <a:spLocks noGrp="1"/>
          </p:cNvSpPr>
          <p:nvPr>
            <p:ph type="title"/>
          </p:nvPr>
        </p:nvSpPr>
        <p:spPr bwMode="white">
          <a:xfrm>
            <a:off x="4075199" y="7681"/>
            <a:ext cx="4057185" cy="864189"/>
          </a:xfrm>
        </p:spPr>
        <p:txBody>
          <a:bodyPr>
            <a:normAutofit/>
          </a:bodyPr>
          <a:lstStyle>
            <a:lvl1pPr algn="l">
              <a:defRPr sz="2200" b="1">
                <a:solidFill>
                  <a:schemeClr val="bg1"/>
                </a:solidFill>
              </a:defRPr>
            </a:lvl1pPr>
          </a:lstStyle>
          <a:p>
            <a:r>
              <a:rPr lang="en-US"/>
              <a:t>Click to edit Master title style</a:t>
            </a:r>
          </a:p>
        </p:txBody>
      </p:sp>
      <p:sp>
        <p:nvSpPr>
          <p:cNvPr id="7" name="Picture Placeholder 6">
            <a:extLst>
              <a:ext uri="{FF2B5EF4-FFF2-40B4-BE49-F238E27FC236}">
                <a16:creationId xmlns:a16="http://schemas.microsoft.com/office/drawing/2014/main" id="{1107A5B6-EA49-4CEF-B9D0-CC3526C3A822}"/>
              </a:ext>
            </a:extLst>
          </p:cNvPr>
          <p:cNvSpPr>
            <a:spLocks noGrp="1"/>
          </p:cNvSpPr>
          <p:nvPr>
            <p:ph type="pic" sz="quarter" idx="13"/>
          </p:nvPr>
        </p:nvSpPr>
        <p:spPr>
          <a:xfrm>
            <a:off x="0" y="0"/>
            <a:ext cx="4064000" cy="4545013"/>
          </a:xfrm>
        </p:spPr>
        <p:txBody>
          <a:bodyPr/>
          <a:lstStyle>
            <a:lvl1pPr marL="0" indent="0">
              <a:buNone/>
              <a:defRPr/>
            </a:lvl1pPr>
          </a:lstStyle>
          <a:p>
            <a:r>
              <a:rPr lang="en-US"/>
              <a:t>Click icon to add picture</a:t>
            </a:r>
            <a:endParaRPr lang="en-GB"/>
          </a:p>
        </p:txBody>
      </p:sp>
      <p:sp>
        <p:nvSpPr>
          <p:cNvPr id="8" name="Slide Number Placeholder 3">
            <a:extLst>
              <a:ext uri="{FF2B5EF4-FFF2-40B4-BE49-F238E27FC236}">
                <a16:creationId xmlns:a16="http://schemas.microsoft.com/office/drawing/2014/main" id="{26356389-B9EC-400C-93DC-10A754B7FD2A}"/>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297488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Narr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A7744D-E5B2-4E56-AA55-0D94EBCAE8CB}"/>
              </a:ext>
            </a:extLst>
          </p:cNvPr>
          <p:cNvSpPr/>
          <p:nvPr userDrawn="1"/>
        </p:nvSpPr>
        <p:spPr bwMode="white">
          <a:xfrm>
            <a:off x="5080000" y="0"/>
            <a:ext cx="305240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5080157" y="1400563"/>
            <a:ext cx="3059251" cy="3742937"/>
          </a:xfrm>
        </p:spPr>
        <p:txBody>
          <a:bodyPr rIns="18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reeform: Shape 4">
            <a:extLst>
              <a:ext uri="{FF2B5EF4-FFF2-40B4-BE49-F238E27FC236}">
                <a16:creationId xmlns:a16="http://schemas.microsoft.com/office/drawing/2014/main" id="{7C45E81B-3126-4CE7-A27A-8BEE7301E689}"/>
              </a:ext>
            </a:extLst>
          </p:cNvPr>
          <p:cNvSpPr/>
          <p:nvPr userDrawn="1"/>
        </p:nvSpPr>
        <p:spPr bwMode="ltGray">
          <a:xfrm>
            <a:off x="5080157" y="1"/>
            <a:ext cx="3052252" cy="1269775"/>
          </a:xfrm>
          <a:custGeom>
            <a:avLst/>
            <a:gdLst>
              <a:gd name="connsiteX0" fmla="*/ 3439886 w 3439886"/>
              <a:gd name="connsiteY0" fmla="*/ 1114697 h 1419497"/>
              <a:gd name="connsiteX1" fmla="*/ 3439886 w 3439886"/>
              <a:gd name="connsiteY1" fmla="*/ 0 h 1419497"/>
              <a:gd name="connsiteX2" fmla="*/ 0 w 3439886"/>
              <a:gd name="connsiteY2" fmla="*/ 0 h 1419497"/>
              <a:gd name="connsiteX3" fmla="*/ 0 w 3439886"/>
              <a:gd name="connsiteY3" fmla="*/ 1419497 h 1419497"/>
              <a:gd name="connsiteX4" fmla="*/ 3439886 w 3439886"/>
              <a:gd name="connsiteY4" fmla="*/ 1114697 h 141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86" h="1419497">
                <a:moveTo>
                  <a:pt x="3439886" y="1114697"/>
                </a:moveTo>
                <a:lnTo>
                  <a:pt x="3439886" y="0"/>
                </a:lnTo>
                <a:lnTo>
                  <a:pt x="0" y="0"/>
                </a:lnTo>
                <a:lnTo>
                  <a:pt x="0" y="1419497"/>
                </a:lnTo>
                <a:lnTo>
                  <a:pt x="3439886" y="11146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2" name="Title 1"/>
          <p:cNvSpPr>
            <a:spLocks noGrp="1"/>
          </p:cNvSpPr>
          <p:nvPr>
            <p:ph type="title"/>
          </p:nvPr>
        </p:nvSpPr>
        <p:spPr bwMode="white">
          <a:xfrm>
            <a:off x="5080157" y="7090"/>
            <a:ext cx="3059251" cy="864780"/>
          </a:xfrm>
        </p:spPr>
        <p:txBody>
          <a:bodyPr rIns="180000">
            <a:normAutofit/>
          </a:bodyPr>
          <a:lstStyle>
            <a:lvl1pPr algn="l">
              <a:defRPr sz="2200" b="1">
                <a:solidFill>
                  <a:schemeClr val="bg1"/>
                </a:solidFill>
              </a:defRPr>
            </a:lvl1pPr>
          </a:lstStyle>
          <a:p>
            <a:r>
              <a:rPr lang="en-US"/>
              <a:t>Click to edit Master title style</a:t>
            </a:r>
          </a:p>
        </p:txBody>
      </p:sp>
      <p:sp>
        <p:nvSpPr>
          <p:cNvPr id="38" name="Content Placeholder 37">
            <a:extLst>
              <a:ext uri="{FF2B5EF4-FFF2-40B4-BE49-F238E27FC236}">
                <a16:creationId xmlns:a16="http://schemas.microsoft.com/office/drawing/2014/main" id="{8F0CF9A3-DC7C-4087-A2FC-0C5240CF4295}"/>
              </a:ext>
            </a:extLst>
          </p:cNvPr>
          <p:cNvSpPr>
            <a:spLocks noGrp="1"/>
          </p:cNvSpPr>
          <p:nvPr>
            <p:ph sz="quarter" idx="13"/>
          </p:nvPr>
        </p:nvSpPr>
        <p:spPr>
          <a:xfrm>
            <a:off x="0" y="0"/>
            <a:ext cx="5080000" cy="5143500"/>
          </a:xfrm>
        </p:spPr>
        <p:txBody>
          <a:bodyPr/>
          <a:lstStyle>
            <a:lvl1pPr marL="0" indent="0">
              <a:buNone/>
              <a:defRPr/>
            </a:lvl1pPr>
          </a:lstStyle>
          <a:p>
            <a:pPr lvl="0"/>
            <a:r>
              <a:rPr lang="en-US"/>
              <a:t>Edit Master text styles</a:t>
            </a:r>
          </a:p>
        </p:txBody>
      </p:sp>
      <p:sp>
        <p:nvSpPr>
          <p:cNvPr id="8" name="Slide Number Placeholder 3">
            <a:extLst>
              <a:ext uri="{FF2B5EF4-FFF2-40B4-BE49-F238E27FC236}">
                <a16:creationId xmlns:a16="http://schemas.microsoft.com/office/drawing/2014/main" id="{86E683C6-0CB9-42A5-AF23-C1B01AB48131}"/>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FB353380-DD42-44F0-918D-F13A3B81B2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4475714"/>
            <a:ext cx="739445" cy="422431"/>
          </a:xfrm>
          <a:prstGeom prst="rect">
            <a:avLst/>
          </a:prstGeom>
        </p:spPr>
      </p:pic>
    </p:spTree>
    <p:extLst>
      <p:ext uri="{BB962C8B-B14F-4D97-AF65-F5344CB8AC3E}">
        <p14:creationId xmlns:p14="http://schemas.microsoft.com/office/powerpoint/2010/main" val="15720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Narrow &amp; Pic">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BFE239C7-CC27-4EBF-8017-74C482759180}"/>
              </a:ext>
            </a:extLst>
          </p:cNvPr>
          <p:cNvSpPr>
            <a:spLocks noGrp="1"/>
          </p:cNvSpPr>
          <p:nvPr>
            <p:ph type="pic" sz="quarter" idx="13"/>
          </p:nvPr>
        </p:nvSpPr>
        <p:spPr>
          <a:xfrm>
            <a:off x="0" y="0"/>
            <a:ext cx="9144000" cy="5143500"/>
          </a:xfrm>
        </p:spPr>
        <p:txBody>
          <a:bodyPr/>
          <a:lstStyle>
            <a:lvl1pPr marL="0" indent="0">
              <a:buNone/>
              <a:defRPr/>
            </a:lvl1pPr>
          </a:lstStyle>
          <a:p>
            <a:r>
              <a:rPr lang="en-US"/>
              <a:t>Click icon to add picture</a:t>
            </a:r>
            <a:endParaRPr lang="en-GB"/>
          </a:p>
        </p:txBody>
      </p:sp>
      <p:sp>
        <p:nvSpPr>
          <p:cNvPr id="4" name="Rectangle 3">
            <a:extLst>
              <a:ext uri="{FF2B5EF4-FFF2-40B4-BE49-F238E27FC236}">
                <a16:creationId xmlns:a16="http://schemas.microsoft.com/office/drawing/2014/main" id="{42A7744D-E5B2-4E56-AA55-0D94EBCAE8CB}"/>
              </a:ext>
            </a:extLst>
          </p:cNvPr>
          <p:cNvSpPr/>
          <p:nvPr userDrawn="1"/>
        </p:nvSpPr>
        <p:spPr bwMode="white">
          <a:xfrm>
            <a:off x="5080000" y="0"/>
            <a:ext cx="305240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hasCustomPrompt="1"/>
          </p:nvPr>
        </p:nvSpPr>
        <p:spPr>
          <a:xfrm>
            <a:off x="5078617" y="1400563"/>
            <a:ext cx="3050971" cy="3742937"/>
          </a:xfrm>
        </p:spPr>
        <p:txBody>
          <a:bodyPr rIns="180000">
            <a:no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reeform: Shape 4">
            <a:extLst>
              <a:ext uri="{FF2B5EF4-FFF2-40B4-BE49-F238E27FC236}">
                <a16:creationId xmlns:a16="http://schemas.microsoft.com/office/drawing/2014/main" id="{7C45E81B-3126-4CE7-A27A-8BEE7301E689}"/>
              </a:ext>
            </a:extLst>
          </p:cNvPr>
          <p:cNvSpPr/>
          <p:nvPr userDrawn="1"/>
        </p:nvSpPr>
        <p:spPr bwMode="ltGray">
          <a:xfrm>
            <a:off x="5080157" y="1"/>
            <a:ext cx="3052252" cy="1269775"/>
          </a:xfrm>
          <a:custGeom>
            <a:avLst/>
            <a:gdLst>
              <a:gd name="connsiteX0" fmla="*/ 3439886 w 3439886"/>
              <a:gd name="connsiteY0" fmla="*/ 1114697 h 1419497"/>
              <a:gd name="connsiteX1" fmla="*/ 3439886 w 3439886"/>
              <a:gd name="connsiteY1" fmla="*/ 0 h 1419497"/>
              <a:gd name="connsiteX2" fmla="*/ 0 w 3439886"/>
              <a:gd name="connsiteY2" fmla="*/ 0 h 1419497"/>
              <a:gd name="connsiteX3" fmla="*/ 0 w 3439886"/>
              <a:gd name="connsiteY3" fmla="*/ 1419497 h 1419497"/>
              <a:gd name="connsiteX4" fmla="*/ 3439886 w 3439886"/>
              <a:gd name="connsiteY4" fmla="*/ 1114697 h 141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86" h="1419497">
                <a:moveTo>
                  <a:pt x="3439886" y="1114697"/>
                </a:moveTo>
                <a:lnTo>
                  <a:pt x="3439886" y="0"/>
                </a:lnTo>
                <a:lnTo>
                  <a:pt x="0" y="0"/>
                </a:lnTo>
                <a:lnTo>
                  <a:pt x="0" y="1419497"/>
                </a:lnTo>
                <a:lnTo>
                  <a:pt x="3439886" y="11146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33" tIns="40316" rIns="80633" bIns="40316" numCol="1" spcCol="0" rtlCol="0" fromWordArt="0" anchor="ctr" anchorCtr="0" forceAA="0" compatLnSpc="1">
            <a:prstTxWarp prst="textNoShape">
              <a:avLst/>
            </a:prstTxWarp>
            <a:noAutofit/>
          </a:bodyPr>
          <a:lstStyle/>
          <a:p>
            <a:pPr algn="ctr"/>
            <a:endParaRPr lang="en-GB" sz="1190"/>
          </a:p>
        </p:txBody>
      </p:sp>
      <p:sp>
        <p:nvSpPr>
          <p:cNvPr id="2" name="Title 1"/>
          <p:cNvSpPr>
            <a:spLocks noGrp="1"/>
          </p:cNvSpPr>
          <p:nvPr>
            <p:ph type="title"/>
          </p:nvPr>
        </p:nvSpPr>
        <p:spPr bwMode="white">
          <a:xfrm>
            <a:off x="5078617" y="0"/>
            <a:ext cx="3050971" cy="878958"/>
          </a:xfrm>
        </p:spPr>
        <p:txBody>
          <a:bodyPr rIns="180000">
            <a:normAutofit/>
          </a:bodyPr>
          <a:lstStyle>
            <a:lvl1pPr algn="l">
              <a:defRPr sz="2200" b="1">
                <a:solidFill>
                  <a:schemeClr val="bg1"/>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7EA40CA5-2952-420D-8D06-DFCA8828E809}"/>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C18D611F-A8EE-42DD-846D-E01A9EA2EB3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86966" y="4475714"/>
            <a:ext cx="739445" cy="422431"/>
          </a:xfrm>
          <a:prstGeom prst="rect">
            <a:avLst/>
          </a:prstGeom>
        </p:spPr>
      </p:pic>
    </p:spTree>
    <p:extLst>
      <p:ext uri="{BB962C8B-B14F-4D97-AF65-F5344CB8AC3E}">
        <p14:creationId xmlns:p14="http://schemas.microsoft.com/office/powerpoint/2010/main" val="30267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1851" y="8877"/>
            <a:ext cx="7500938" cy="872187"/>
          </a:xfrm>
          <a:prstGeom prst="rect">
            <a:avLst/>
          </a:prstGeom>
        </p:spPr>
        <p:txBody>
          <a:bodyPr vert="horz" lIns="180000" tIns="45720" rIns="180000" bIns="45720" rtlCol="0" anchor="b">
            <a:normAutofit/>
          </a:bodyPr>
          <a:lstStyle/>
          <a:p>
            <a:r>
              <a:rPr lang="en-US"/>
              <a:t>Click to edit Master title style</a:t>
            </a:r>
          </a:p>
        </p:txBody>
      </p:sp>
      <p:sp>
        <p:nvSpPr>
          <p:cNvPr id="3" name="Text Placeholder 2"/>
          <p:cNvSpPr>
            <a:spLocks noGrp="1"/>
          </p:cNvSpPr>
          <p:nvPr>
            <p:ph type="body" idx="1"/>
          </p:nvPr>
        </p:nvSpPr>
        <p:spPr>
          <a:xfrm>
            <a:off x="831851" y="1277457"/>
            <a:ext cx="7500937" cy="3517808"/>
          </a:xfrm>
          <a:prstGeom prst="rect">
            <a:avLst/>
          </a:prstGeom>
        </p:spPr>
        <p:txBody>
          <a:bodyPr vert="horz" lIns="180000" tIns="45720" rIns="18000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84B8140-52AF-49FD-94D1-D1D9DD1648FF}"/>
              </a:ext>
            </a:extLst>
          </p:cNvPr>
          <p:cNvSpPr>
            <a:spLocks noGrp="1"/>
          </p:cNvSpPr>
          <p:nvPr>
            <p:ph type="sldNum" sz="quarter" idx="4"/>
          </p:nvPr>
        </p:nvSpPr>
        <p:spPr>
          <a:xfrm>
            <a:off x="-2700" y="4860926"/>
            <a:ext cx="553192" cy="274637"/>
          </a:xfrm>
          <a:prstGeom prst="rect">
            <a:avLst/>
          </a:prstGeom>
        </p:spPr>
        <p:txBody>
          <a:bodyPr vert="horz" lIns="91440" tIns="45720" rIns="91440" bIns="45720" rtlCol="0" anchor="ctr"/>
          <a:lstStyle>
            <a:lvl1pPr algn="l">
              <a:defRPr sz="100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439493451"/>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682" r:id="rId3"/>
    <p:sldLayoutId id="2147483705" r:id="rId4"/>
    <p:sldLayoutId id="2147483683" r:id="rId5"/>
    <p:sldLayoutId id="2147483696" r:id="rId6"/>
    <p:sldLayoutId id="2147483680" r:id="rId7"/>
    <p:sldLayoutId id="2147483686" r:id="rId8"/>
    <p:sldLayoutId id="2147483702" r:id="rId9"/>
    <p:sldLayoutId id="2147483685" r:id="rId10"/>
    <p:sldLayoutId id="2147483662" r:id="rId11"/>
    <p:sldLayoutId id="2147483697" r:id="rId12"/>
    <p:sldLayoutId id="2147483698" r:id="rId13"/>
    <p:sldLayoutId id="2147483679" r:id="rId14"/>
    <p:sldLayoutId id="2147483706" r:id="rId15"/>
    <p:sldLayoutId id="2147483707" r:id="rId16"/>
    <p:sldLayoutId id="2147483708" r:id="rId17"/>
    <p:sldLayoutId id="2147483724" r:id="rId18"/>
    <p:sldLayoutId id="2147483687" r:id="rId19"/>
    <p:sldLayoutId id="2147483726" r:id="rId20"/>
    <p:sldLayoutId id="2147483693" r:id="rId21"/>
    <p:sldLayoutId id="2147483694" r:id="rId22"/>
    <p:sldLayoutId id="2147483677" r:id="rId23"/>
    <p:sldLayoutId id="2147483664" r:id="rId24"/>
    <p:sldLayoutId id="2147483666" r:id="rId25"/>
    <p:sldLayoutId id="2147483667" r:id="rId26"/>
    <p:sldLayoutId id="214748370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31" rtl="0" eaLnBrk="1" latinLnBrk="0" hangingPunct="1">
        <a:lnSpc>
          <a:spcPct val="90000"/>
        </a:lnSpc>
        <a:spcBef>
          <a:spcPct val="0"/>
        </a:spcBef>
        <a:buNone/>
        <a:defRPr sz="2200" b="1" kern="1200">
          <a:solidFill>
            <a:schemeClr val="tx2"/>
          </a:solidFill>
          <a:latin typeface="+mj-lt"/>
          <a:ea typeface="+mj-ea"/>
          <a:cs typeface="+mj-cs"/>
        </a:defRPr>
      </a:lvl1pPr>
    </p:titleStyle>
    <p:bodyStyle>
      <a:lvl1pPr marL="176213" indent="-176213" algn="l" defTabSz="685831" rtl="0" eaLnBrk="1" latinLnBrk="0" hangingPunct="1">
        <a:lnSpc>
          <a:spcPct val="110000"/>
        </a:lnSpc>
        <a:spcBef>
          <a:spcPts val="1200"/>
        </a:spcBef>
        <a:buFont typeface="Arial" panose="020B0604020202020204" pitchFamily="34" charset="0"/>
        <a:buChar char="•"/>
        <a:defRPr sz="1200" kern="1200">
          <a:solidFill>
            <a:schemeClr val="tx2"/>
          </a:solidFill>
          <a:latin typeface="+mn-lt"/>
          <a:ea typeface="+mn-ea"/>
          <a:cs typeface="+mn-cs"/>
        </a:defRPr>
      </a:lvl1pPr>
      <a:lvl2pPr marL="358775" indent="-173038" algn="l" defTabSz="685831" rtl="0" eaLnBrk="1" latinLnBrk="0" hangingPunct="1">
        <a:lnSpc>
          <a:spcPct val="110000"/>
        </a:lnSpc>
        <a:spcBef>
          <a:spcPts val="1200"/>
        </a:spcBef>
        <a:buFont typeface="Tahoma" panose="020B0604030504040204" pitchFamily="34" charset="0"/>
        <a:buChar char="─"/>
        <a:defRPr sz="1100" kern="1200">
          <a:solidFill>
            <a:schemeClr val="tx2"/>
          </a:solidFill>
          <a:latin typeface="+mn-lt"/>
          <a:ea typeface="+mn-ea"/>
          <a:cs typeface="+mn-cs"/>
        </a:defRPr>
      </a:lvl2pPr>
      <a:lvl3pPr marL="685831"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3pPr>
      <a:lvl4pPr marL="1028745"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4pPr>
      <a:lvl5pPr marL="1371660"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5pPr>
      <a:lvl6pPr marL="1886033"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47"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62"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77"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1" rtl="0" eaLnBrk="1" latinLnBrk="0" hangingPunct="1">
        <a:defRPr sz="1350" kern="1200">
          <a:solidFill>
            <a:schemeClr val="tx1"/>
          </a:solidFill>
          <a:latin typeface="+mn-lt"/>
          <a:ea typeface="+mn-ea"/>
          <a:cs typeface="+mn-cs"/>
        </a:defRPr>
      </a:lvl1pPr>
      <a:lvl2pPr marL="342915" algn="l" defTabSz="685831" rtl="0" eaLnBrk="1" latinLnBrk="0" hangingPunct="1">
        <a:defRPr sz="1350" kern="1200">
          <a:solidFill>
            <a:schemeClr val="tx1"/>
          </a:solidFill>
          <a:latin typeface="+mn-lt"/>
          <a:ea typeface="+mn-ea"/>
          <a:cs typeface="+mn-cs"/>
        </a:defRPr>
      </a:lvl2pPr>
      <a:lvl3pPr marL="685831" algn="l" defTabSz="685831" rtl="0" eaLnBrk="1" latinLnBrk="0" hangingPunct="1">
        <a:defRPr sz="1350" kern="1200">
          <a:solidFill>
            <a:schemeClr val="tx1"/>
          </a:solidFill>
          <a:latin typeface="+mn-lt"/>
          <a:ea typeface="+mn-ea"/>
          <a:cs typeface="+mn-cs"/>
        </a:defRPr>
      </a:lvl3pPr>
      <a:lvl4pPr marL="1028745" algn="l" defTabSz="685831" rtl="0" eaLnBrk="1" latinLnBrk="0" hangingPunct="1">
        <a:defRPr sz="1350" kern="1200">
          <a:solidFill>
            <a:schemeClr val="tx1"/>
          </a:solidFill>
          <a:latin typeface="+mn-lt"/>
          <a:ea typeface="+mn-ea"/>
          <a:cs typeface="+mn-cs"/>
        </a:defRPr>
      </a:lvl4pPr>
      <a:lvl5pPr marL="1371660" algn="l" defTabSz="685831" rtl="0" eaLnBrk="1" latinLnBrk="0" hangingPunct="1">
        <a:defRPr sz="1350" kern="1200">
          <a:solidFill>
            <a:schemeClr val="tx1"/>
          </a:solidFill>
          <a:latin typeface="+mn-lt"/>
          <a:ea typeface="+mn-ea"/>
          <a:cs typeface="+mn-cs"/>
        </a:defRPr>
      </a:lvl5pPr>
      <a:lvl6pPr marL="1714575" algn="l" defTabSz="685831" rtl="0" eaLnBrk="1" latinLnBrk="0" hangingPunct="1">
        <a:defRPr sz="1350" kern="1200">
          <a:solidFill>
            <a:schemeClr val="tx1"/>
          </a:solidFill>
          <a:latin typeface="+mn-lt"/>
          <a:ea typeface="+mn-ea"/>
          <a:cs typeface="+mn-cs"/>
        </a:defRPr>
      </a:lvl6pPr>
      <a:lvl7pPr marL="2057490" algn="l" defTabSz="685831" rtl="0" eaLnBrk="1" latinLnBrk="0" hangingPunct="1">
        <a:defRPr sz="1350" kern="1200">
          <a:solidFill>
            <a:schemeClr val="tx1"/>
          </a:solidFill>
          <a:latin typeface="+mn-lt"/>
          <a:ea typeface="+mn-ea"/>
          <a:cs typeface="+mn-cs"/>
        </a:defRPr>
      </a:lvl7pPr>
      <a:lvl8pPr marL="2400404" algn="l" defTabSz="685831" rtl="0" eaLnBrk="1" latinLnBrk="0" hangingPunct="1">
        <a:defRPr sz="1350" kern="1200">
          <a:solidFill>
            <a:schemeClr val="tx1"/>
          </a:solidFill>
          <a:latin typeface="+mn-lt"/>
          <a:ea typeface="+mn-ea"/>
          <a:cs typeface="+mn-cs"/>
        </a:defRPr>
      </a:lvl8pPr>
      <a:lvl9pPr marL="2743319" algn="l" defTabSz="68583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21" userDrawn="1">
          <p15:clr>
            <a:srgbClr val="F26B43"/>
          </p15:clr>
        </p15:guide>
        <p15:guide id="3" orient="horz" pos="800" userDrawn="1">
          <p15:clr>
            <a:srgbClr val="F26B43"/>
          </p15:clr>
        </p15:guide>
        <p15:guide id="4" orient="horz" pos="2440" userDrawn="1">
          <p15:clr>
            <a:srgbClr val="F26B43"/>
          </p15:clr>
        </p15:guide>
        <p15:guide id="5" orient="horz" pos="3240" userDrawn="1">
          <p15:clr>
            <a:srgbClr val="F26B43"/>
          </p15:clr>
        </p15:guide>
        <p15:guide id="6" orient="horz" userDrawn="1">
          <p15:clr>
            <a:srgbClr val="F26B43"/>
          </p15:clr>
        </p15:guide>
        <p15:guide id="7" pos="639" userDrawn="1">
          <p15:clr>
            <a:srgbClr val="F26B43"/>
          </p15:clr>
        </p15:guide>
        <p15:guide id="8" pos="5121" userDrawn="1">
          <p15:clr>
            <a:srgbClr val="F26B43"/>
          </p15:clr>
        </p15:guide>
        <p15:guide id="9" pos="1280" userDrawn="1">
          <p15:clr>
            <a:srgbClr val="F26B43"/>
          </p15:clr>
        </p15:guide>
        <p15:guide id="10" pos="4480" userDrawn="1">
          <p15:clr>
            <a:srgbClr val="F26B43"/>
          </p15:clr>
        </p15:guide>
        <p15:guide id="11" pos="1920" userDrawn="1">
          <p15:clr>
            <a:srgbClr val="F26B43"/>
          </p15:clr>
        </p15:guide>
        <p15:guide id="12" pos="3840" userDrawn="1">
          <p15:clr>
            <a:srgbClr val="F26B43"/>
          </p15:clr>
        </p15:guide>
        <p15:guide id="13" pos="2560" userDrawn="1">
          <p15:clr>
            <a:srgbClr val="F26B43"/>
          </p15:clr>
        </p15:guide>
        <p15:guide id="14" pos="3200" userDrawn="1">
          <p15:clr>
            <a:srgbClr val="F26B43"/>
          </p15:clr>
        </p15:guide>
        <p15:guide id="15" pos="220" userDrawn="1">
          <p15:clr>
            <a:srgbClr val="F26B43"/>
          </p15:clr>
        </p15:guide>
        <p15:guide id="16" pos="5540" userDrawn="1">
          <p15:clr>
            <a:srgbClr val="F26B43"/>
          </p15:clr>
        </p15:guide>
        <p15:guide id="17" userDrawn="1">
          <p15:clr>
            <a:srgbClr val="F26B43"/>
          </p15:clr>
        </p15:guide>
        <p15:guide id="18" pos="5760" userDrawn="1">
          <p15:clr>
            <a:srgbClr val="F26B43"/>
          </p15:clr>
        </p15:guide>
        <p15:guide id="19" orient="horz" pos="4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hyperlink" Target="http://www.highwayssafetyhub.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3">
            <a:alphaModFix amt="85000"/>
          </a:blip>
          <a:srcRect l="26758"/>
          <a:stretch/>
        </p:blipFill>
        <p:spPr bwMode="gray">
          <a:xfrm>
            <a:off x="-7144" y="-822"/>
            <a:ext cx="9151144" cy="5134041"/>
          </a:xfrm>
        </p:spPr>
      </p:pic>
      <p:sp>
        <p:nvSpPr>
          <p:cNvPr id="11" name="Title 10">
            <a:extLst>
              <a:ext uri="{FF2B5EF4-FFF2-40B4-BE49-F238E27FC236}">
                <a16:creationId xmlns:a16="http://schemas.microsoft.com/office/drawing/2014/main" id="{D2263BA1-2750-483A-81D1-81618FBF63AD}"/>
              </a:ext>
            </a:extLst>
          </p:cNvPr>
          <p:cNvSpPr>
            <a:spLocks noGrp="1"/>
          </p:cNvSpPr>
          <p:nvPr>
            <p:ph type="ctrTitle"/>
          </p:nvPr>
        </p:nvSpPr>
        <p:spPr>
          <a:xfrm>
            <a:off x="607965" y="-3082"/>
            <a:ext cx="7352004" cy="2188404"/>
          </a:xfrm>
        </p:spPr>
        <p:txBody>
          <a:bodyPr/>
          <a:lstStyle/>
          <a:p>
            <a:r>
              <a:rPr lang="en-GB" dirty="0"/>
              <a:t>Supply Chain Safety Leadership Group</a:t>
            </a:r>
          </a:p>
        </p:txBody>
      </p:sp>
      <p:sp>
        <p:nvSpPr>
          <p:cNvPr id="12" name="Subtitle 11">
            <a:extLst>
              <a:ext uri="{FF2B5EF4-FFF2-40B4-BE49-F238E27FC236}">
                <a16:creationId xmlns:a16="http://schemas.microsoft.com/office/drawing/2014/main" id="{F4E02F66-B224-4FA4-95B9-1DDCBCB9C4AF}"/>
              </a:ext>
            </a:extLst>
          </p:cNvPr>
          <p:cNvSpPr>
            <a:spLocks noGrp="1"/>
          </p:cNvSpPr>
          <p:nvPr>
            <p:ph type="subTitle" idx="1"/>
          </p:nvPr>
        </p:nvSpPr>
        <p:spPr/>
        <p:txBody>
          <a:bodyPr/>
          <a:lstStyle/>
          <a:p>
            <a:r>
              <a:rPr lang="en-GB" sz="1600" dirty="0"/>
              <a:t>Principal Designers Working Group</a:t>
            </a:r>
          </a:p>
          <a:p>
            <a:r>
              <a:rPr lang="en-GB" sz="1200" dirty="0"/>
              <a:t>April 2020</a:t>
            </a:r>
          </a:p>
        </p:txBody>
      </p:sp>
      <p:sp>
        <p:nvSpPr>
          <p:cNvPr id="27" name="TextBox 26"/>
          <p:cNvSpPr txBox="1"/>
          <p:nvPr/>
        </p:nvSpPr>
        <p:spPr>
          <a:xfrm>
            <a:off x="0" y="4945773"/>
            <a:ext cx="272832" cy="184281"/>
          </a:xfrm>
          <a:prstGeom prst="rect">
            <a:avLst/>
          </a:prstGeom>
          <a:noFill/>
        </p:spPr>
        <p:txBody>
          <a:bodyPr wrap="none" rtlCol="0">
            <a:spAutoFit/>
          </a:bodyPr>
          <a:lstStyle/>
          <a:p>
            <a:pPr>
              <a:lnSpc>
                <a:spcPct val="110000"/>
              </a:lnSpc>
              <a:spcBef>
                <a:spcPts val="1200"/>
              </a:spcBef>
            </a:pPr>
            <a:r>
              <a:rPr lang="en-GB" sz="600">
                <a:solidFill>
                  <a:schemeClr val="bg1"/>
                </a:solidFill>
              </a:rPr>
              <a:t>V1</a:t>
            </a:r>
          </a:p>
        </p:txBody>
      </p:sp>
      <p:pic>
        <p:nvPicPr>
          <p:cNvPr id="15" name="Picture 14">
            <a:extLst>
              <a:ext uri="{FF2B5EF4-FFF2-40B4-BE49-F238E27FC236}">
                <a16:creationId xmlns:a16="http://schemas.microsoft.com/office/drawing/2014/main" id="{22855CD5-5DB8-4F01-AC82-7DC3B32F8086}"/>
              </a:ext>
            </a:extLst>
          </p:cNvPr>
          <p:cNvPicPr>
            <a:picLocks noChangeAspect="1"/>
          </p:cNvPicPr>
          <p:nvPr/>
        </p:nvPicPr>
        <p:blipFill>
          <a:blip r:embed="rId4"/>
          <a:stretch>
            <a:fillRect/>
          </a:stretch>
        </p:blipFill>
        <p:spPr>
          <a:xfrm>
            <a:off x="4265601" y="4232731"/>
            <a:ext cx="4494638" cy="713042"/>
          </a:xfrm>
          <a:prstGeom prst="rect">
            <a:avLst/>
          </a:prstGeom>
        </p:spPr>
      </p:pic>
    </p:spTree>
    <p:extLst>
      <p:ext uri="{BB962C8B-B14F-4D97-AF65-F5344CB8AC3E}">
        <p14:creationId xmlns:p14="http://schemas.microsoft.com/office/powerpoint/2010/main" val="20966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81948-05AA-46C4-AF3A-415130D6C394}"/>
              </a:ext>
            </a:extLst>
          </p:cNvPr>
          <p:cNvSpPr>
            <a:spLocks noGrp="1"/>
          </p:cNvSpPr>
          <p:nvPr>
            <p:ph idx="1"/>
          </p:nvPr>
        </p:nvSpPr>
        <p:spPr>
          <a:xfrm>
            <a:off x="857250" y="1637388"/>
            <a:ext cx="7820025" cy="3223538"/>
          </a:xfrm>
        </p:spPr>
        <p:txBody>
          <a:bodyPr/>
          <a:lstStyle/>
          <a:p>
            <a:pPr fontAlgn="base"/>
            <a:r>
              <a:rPr lang="en-US" dirty="0"/>
              <a:t>Highways Safety Hub includes representatives from across the sector. Previously focused on Major Projects, Hub will continue to operate and will expand its remit to include the whole asset lifecycle, including design/development, construction and operations/ maintenance activities; drawing on support from the Principal Designers’ Working Group and others where appropriate.  </a:t>
            </a:r>
          </a:p>
          <a:p>
            <a:pPr fontAlgn="base"/>
            <a:r>
              <a:rPr lang="en-US" dirty="0"/>
              <a:t>Hub will be steered strategically by the Supply Chain Safety Leadership Group (SCSLG) and will be represented on the SCSLG by its Chair, Mark Bridges. </a:t>
            </a:r>
          </a:p>
          <a:p>
            <a:pPr fontAlgn="base"/>
            <a:r>
              <a:rPr lang="en-US" dirty="0"/>
              <a:t>Representatives from the Hub and the wider supplier community will be asked to contribute to the Common Intent documents as these are developed.  </a:t>
            </a:r>
          </a:p>
          <a:p>
            <a:pPr fontAlgn="base"/>
            <a:r>
              <a:rPr lang="en-US" dirty="0"/>
              <a:t>Once a Common Intent document is approved and published, the Hub will consider the most appropriate method to supplement the Common Intent with guidance, training and development for the supply chain.  Where possible, those who have contributed to the Common Intent will lead on the development of the detailed guidance, to maintain continuity.  </a:t>
            </a:r>
          </a:p>
        </p:txBody>
      </p:sp>
      <p:sp>
        <p:nvSpPr>
          <p:cNvPr id="3" name="Title 2">
            <a:extLst>
              <a:ext uri="{FF2B5EF4-FFF2-40B4-BE49-F238E27FC236}">
                <a16:creationId xmlns:a16="http://schemas.microsoft.com/office/drawing/2014/main" id="{CA10396C-37D6-4FC5-A023-E5FC020D6281}"/>
              </a:ext>
            </a:extLst>
          </p:cNvPr>
          <p:cNvSpPr>
            <a:spLocks noGrp="1"/>
          </p:cNvSpPr>
          <p:nvPr>
            <p:ph type="title"/>
          </p:nvPr>
        </p:nvSpPr>
        <p:spPr/>
        <p:txBody>
          <a:bodyPr/>
          <a:lstStyle/>
          <a:p>
            <a:r>
              <a:rPr lang="en-GB" dirty="0"/>
              <a:t>Safety Hub &amp; PDWG</a:t>
            </a:r>
            <a:endParaRPr lang="en-US" dirty="0"/>
          </a:p>
        </p:txBody>
      </p:sp>
      <p:sp>
        <p:nvSpPr>
          <p:cNvPr id="4" name="Slide Number Placeholder 3">
            <a:extLst>
              <a:ext uri="{FF2B5EF4-FFF2-40B4-BE49-F238E27FC236}">
                <a16:creationId xmlns:a16="http://schemas.microsoft.com/office/drawing/2014/main" id="{F7A0118B-9074-45F7-B7A7-E3D6E48283A8}"/>
              </a:ext>
            </a:extLst>
          </p:cNvPr>
          <p:cNvSpPr>
            <a:spLocks noGrp="1"/>
          </p:cNvSpPr>
          <p:nvPr>
            <p:ph type="sldNum" sz="quarter" idx="4"/>
          </p:nvPr>
        </p:nvSpPr>
        <p:spPr/>
        <p:txBody>
          <a:bodyPr/>
          <a:lstStyle/>
          <a:p>
            <a:fld id="{D63BC410-9C02-4BC6-8378-D69DEB8A7587}" type="slidenum">
              <a:rPr lang="en-GB" smtClean="0"/>
              <a:pPr/>
              <a:t>10</a:t>
            </a:fld>
            <a:endParaRPr lang="en-GB"/>
          </a:p>
        </p:txBody>
      </p:sp>
    </p:spTree>
    <p:extLst>
      <p:ext uri="{BB962C8B-B14F-4D97-AF65-F5344CB8AC3E}">
        <p14:creationId xmlns:p14="http://schemas.microsoft.com/office/powerpoint/2010/main" val="2481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081948-05AA-46C4-AF3A-415130D6C394}"/>
              </a:ext>
            </a:extLst>
          </p:cNvPr>
          <p:cNvSpPr>
            <a:spLocks noGrp="1"/>
          </p:cNvSpPr>
          <p:nvPr>
            <p:ph idx="1"/>
          </p:nvPr>
        </p:nvSpPr>
        <p:spPr>
          <a:xfrm>
            <a:off x="866775" y="1637388"/>
            <a:ext cx="7820025" cy="3223538"/>
          </a:xfrm>
        </p:spPr>
        <p:txBody>
          <a:bodyPr/>
          <a:lstStyle/>
          <a:p>
            <a:pPr fontAlgn="base"/>
            <a:r>
              <a:rPr lang="en-US" dirty="0"/>
              <a:t>The SCSLG Sponsor will ensure appropriate hand over to the Safety Hub and remain available to review any proposals developed by the Hub to ensure the strategic intent is addressed appropriately.  </a:t>
            </a:r>
          </a:p>
          <a:p>
            <a:pPr fontAlgn="base"/>
            <a:r>
              <a:rPr lang="en-US" dirty="0"/>
              <a:t>It is anticipated that Detailed Guidance will take the form of updates/refresh of the current suite of Raising the Bar documents to reflect the strategic ‘Common Intent’ and include consideration of the whole asset lifecycle. </a:t>
            </a:r>
          </a:p>
          <a:p>
            <a:endParaRPr lang="en-US" dirty="0"/>
          </a:p>
        </p:txBody>
      </p:sp>
      <p:sp>
        <p:nvSpPr>
          <p:cNvPr id="3" name="Title 2">
            <a:extLst>
              <a:ext uri="{FF2B5EF4-FFF2-40B4-BE49-F238E27FC236}">
                <a16:creationId xmlns:a16="http://schemas.microsoft.com/office/drawing/2014/main" id="{CA10396C-37D6-4FC5-A023-E5FC020D6281}"/>
              </a:ext>
            </a:extLst>
          </p:cNvPr>
          <p:cNvSpPr>
            <a:spLocks noGrp="1"/>
          </p:cNvSpPr>
          <p:nvPr>
            <p:ph type="title"/>
          </p:nvPr>
        </p:nvSpPr>
        <p:spPr/>
        <p:txBody>
          <a:bodyPr/>
          <a:lstStyle/>
          <a:p>
            <a:r>
              <a:rPr lang="en-GB" dirty="0"/>
              <a:t>Safety Hub &amp; PDWG</a:t>
            </a:r>
            <a:endParaRPr lang="en-US" dirty="0"/>
          </a:p>
        </p:txBody>
      </p:sp>
      <p:sp>
        <p:nvSpPr>
          <p:cNvPr id="4" name="Slide Number Placeholder 3">
            <a:extLst>
              <a:ext uri="{FF2B5EF4-FFF2-40B4-BE49-F238E27FC236}">
                <a16:creationId xmlns:a16="http://schemas.microsoft.com/office/drawing/2014/main" id="{F7A0118B-9074-45F7-B7A7-E3D6E48283A8}"/>
              </a:ext>
            </a:extLst>
          </p:cNvPr>
          <p:cNvSpPr>
            <a:spLocks noGrp="1"/>
          </p:cNvSpPr>
          <p:nvPr>
            <p:ph type="sldNum" sz="quarter" idx="4"/>
          </p:nvPr>
        </p:nvSpPr>
        <p:spPr/>
        <p:txBody>
          <a:bodyPr/>
          <a:lstStyle/>
          <a:p>
            <a:fld id="{D63BC410-9C02-4BC6-8378-D69DEB8A7587}" type="slidenum">
              <a:rPr lang="en-GB" smtClean="0"/>
              <a:pPr/>
              <a:t>11</a:t>
            </a:fld>
            <a:endParaRPr lang="en-GB"/>
          </a:p>
        </p:txBody>
      </p:sp>
    </p:spTree>
    <p:extLst>
      <p:ext uri="{BB962C8B-B14F-4D97-AF65-F5344CB8AC3E}">
        <p14:creationId xmlns:p14="http://schemas.microsoft.com/office/powerpoint/2010/main" val="84362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4D1546-8B55-44C9-8A0B-D73B635091B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392BBE0-97CF-4F26-B4C6-EEF6ACE580BE}"/>
              </a:ext>
            </a:extLst>
          </p:cNvPr>
          <p:cNvSpPr>
            <a:spLocks noGrp="1"/>
          </p:cNvSpPr>
          <p:nvPr>
            <p:ph type="title"/>
          </p:nvPr>
        </p:nvSpPr>
        <p:spPr/>
        <p:txBody>
          <a:bodyPr/>
          <a:lstStyle/>
          <a:p>
            <a:r>
              <a:rPr lang="en-GB" dirty="0"/>
              <a:t>Questions?</a:t>
            </a:r>
            <a:endParaRPr lang="en-US" dirty="0"/>
          </a:p>
        </p:txBody>
      </p:sp>
      <p:sp>
        <p:nvSpPr>
          <p:cNvPr id="4" name="Slide Number Placeholder 3">
            <a:extLst>
              <a:ext uri="{FF2B5EF4-FFF2-40B4-BE49-F238E27FC236}">
                <a16:creationId xmlns:a16="http://schemas.microsoft.com/office/drawing/2014/main" id="{2E1357B1-2394-4924-AA77-DA9DCF2A1126}"/>
              </a:ext>
            </a:extLst>
          </p:cNvPr>
          <p:cNvSpPr>
            <a:spLocks noGrp="1"/>
          </p:cNvSpPr>
          <p:nvPr>
            <p:ph type="sldNum" sz="quarter" idx="4"/>
          </p:nvPr>
        </p:nvSpPr>
        <p:spPr/>
        <p:txBody>
          <a:bodyPr/>
          <a:lstStyle/>
          <a:p>
            <a:fld id="{D63BC410-9C02-4BC6-8378-D69DEB8A7587}" type="slidenum">
              <a:rPr lang="en-GB" smtClean="0"/>
              <a:pPr/>
              <a:t>12</a:t>
            </a:fld>
            <a:endParaRPr lang="en-GB"/>
          </a:p>
        </p:txBody>
      </p:sp>
    </p:spTree>
    <p:extLst>
      <p:ext uri="{BB962C8B-B14F-4D97-AF65-F5344CB8AC3E}">
        <p14:creationId xmlns:p14="http://schemas.microsoft.com/office/powerpoint/2010/main" val="14340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8B2225-2413-4E48-817D-682D2A8AD79A}"/>
              </a:ext>
            </a:extLst>
          </p:cNvPr>
          <p:cNvSpPr>
            <a:spLocks noGrp="1"/>
          </p:cNvSpPr>
          <p:nvPr>
            <p:ph type="title"/>
          </p:nvPr>
        </p:nvSpPr>
        <p:spPr>
          <a:xfrm>
            <a:off x="1014413" y="-24"/>
            <a:ext cx="6050756" cy="874112"/>
          </a:xfrm>
        </p:spPr>
        <p:txBody>
          <a:bodyPr anchor="ctr"/>
          <a:lstStyle/>
          <a:p>
            <a:r>
              <a:rPr lang="en-GB"/>
              <a:t>Background</a:t>
            </a:r>
          </a:p>
        </p:txBody>
      </p:sp>
      <p:sp>
        <p:nvSpPr>
          <p:cNvPr id="4" name="Slide Number Placeholder 3">
            <a:extLst>
              <a:ext uri="{FF2B5EF4-FFF2-40B4-BE49-F238E27FC236}">
                <a16:creationId xmlns:a16="http://schemas.microsoft.com/office/drawing/2014/main" id="{B8344B40-E711-41FC-AB0F-11DC8A103838}"/>
              </a:ext>
            </a:extLst>
          </p:cNvPr>
          <p:cNvSpPr>
            <a:spLocks noGrp="1"/>
          </p:cNvSpPr>
          <p:nvPr>
            <p:ph type="sldNum" sz="quarter" idx="4"/>
          </p:nvPr>
        </p:nvSpPr>
        <p:spPr/>
        <p:txBody>
          <a:bodyPr/>
          <a:lstStyle/>
          <a:p>
            <a:fld id="{D63BC410-9C02-4BC6-8378-D69DEB8A7587}" type="slidenum">
              <a:rPr lang="en-GB" smtClean="0"/>
              <a:pPr/>
              <a:t>2</a:t>
            </a:fld>
            <a:endParaRPr lang="en-GB"/>
          </a:p>
        </p:txBody>
      </p:sp>
      <p:pic>
        <p:nvPicPr>
          <p:cNvPr id="5" name="Picture 4">
            <a:extLst>
              <a:ext uri="{FF2B5EF4-FFF2-40B4-BE49-F238E27FC236}">
                <a16:creationId xmlns:a16="http://schemas.microsoft.com/office/drawing/2014/main" id="{6A3D7B13-4D84-4BAD-9C1B-26A0CEB8792D}"/>
              </a:ext>
            </a:extLst>
          </p:cNvPr>
          <p:cNvPicPr>
            <a:picLocks noChangeAspect="1"/>
          </p:cNvPicPr>
          <p:nvPr/>
        </p:nvPicPr>
        <p:blipFill>
          <a:blip r:embed="rId3"/>
          <a:stretch>
            <a:fillRect/>
          </a:stretch>
        </p:blipFill>
        <p:spPr>
          <a:xfrm>
            <a:off x="6533078" y="4598073"/>
            <a:ext cx="2269959" cy="360113"/>
          </a:xfrm>
          <a:prstGeom prst="rect">
            <a:avLst/>
          </a:prstGeom>
        </p:spPr>
      </p:pic>
      <p:sp>
        <p:nvSpPr>
          <p:cNvPr id="6" name="TextBox 5">
            <a:extLst>
              <a:ext uri="{FF2B5EF4-FFF2-40B4-BE49-F238E27FC236}">
                <a16:creationId xmlns:a16="http://schemas.microsoft.com/office/drawing/2014/main" id="{934E13D3-AA84-496E-8DF1-97C098460DA9}"/>
              </a:ext>
            </a:extLst>
          </p:cNvPr>
          <p:cNvSpPr txBox="1"/>
          <p:nvPr/>
        </p:nvSpPr>
        <p:spPr>
          <a:xfrm>
            <a:off x="949187" y="1275329"/>
            <a:ext cx="7942917" cy="3585597"/>
          </a:xfrm>
          <a:prstGeom prst="rect">
            <a:avLst/>
          </a:prstGeom>
          <a:noFill/>
        </p:spPr>
        <p:txBody>
          <a:bodyPr wrap="square" rtlCol="0">
            <a:spAutoFit/>
          </a:bodyPr>
          <a:lstStyle/>
          <a:p>
            <a:r>
              <a:rPr lang="en-GB" sz="1600" b="1" dirty="0">
                <a:solidFill>
                  <a:schemeClr val="tx2"/>
                </a:solidFill>
              </a:rPr>
              <a:t>Vision</a:t>
            </a:r>
            <a:r>
              <a:rPr lang="en-GB" sz="1200" b="1" dirty="0">
                <a:solidFill>
                  <a:schemeClr val="tx2"/>
                </a:solidFill>
              </a:rPr>
              <a:t> - </a:t>
            </a:r>
            <a:r>
              <a:rPr lang="en-GB" sz="1200" b="1" dirty="0"/>
              <a:t>to create a clear shift in safety performance to stop lives being lost or permanently damaged.</a:t>
            </a:r>
            <a:br>
              <a:rPr lang="en-GB" sz="1200" b="1" dirty="0"/>
            </a:br>
            <a:endParaRPr lang="en-GB" sz="1200" b="1" dirty="0"/>
          </a:p>
          <a:p>
            <a:pPr>
              <a:spcAft>
                <a:spcPts val="1800"/>
              </a:spcAft>
            </a:pPr>
            <a:r>
              <a:rPr lang="en-GB" sz="1000" dirty="0"/>
              <a:t>This group is populated and Chaired by representatives of Highways England’s supply chain, in response to the Home Safe &amp; Well aspiration of raising industry standards and being a learning organisation</a:t>
            </a:r>
            <a:br>
              <a:rPr lang="en-GB" sz="1000" dirty="0"/>
            </a:br>
            <a:br>
              <a:rPr lang="en-GB" sz="1000" dirty="0"/>
            </a:br>
            <a:r>
              <a:rPr lang="en-GB" sz="1100" b="1" dirty="0">
                <a:solidFill>
                  <a:schemeClr val="tx2"/>
                </a:solidFill>
              </a:rPr>
              <a:t>Strategic Objectives </a:t>
            </a:r>
            <a:r>
              <a:rPr lang="en-GB" sz="1050" b="1" dirty="0">
                <a:solidFill>
                  <a:schemeClr val="tx2"/>
                </a:solidFill>
              </a:rPr>
              <a:t>- </a:t>
            </a:r>
            <a:r>
              <a:rPr lang="en-GB" sz="1000" dirty="0"/>
              <a:t>A number of key measurable actions in Home Safe and Well can be directly influenced by the supply chain. By 2025, we will:</a:t>
            </a:r>
            <a:br>
              <a:rPr lang="en-GB" sz="1000" dirty="0"/>
            </a:br>
            <a:r>
              <a:rPr lang="en-GB" sz="1000" dirty="0"/>
              <a:t>	- Halve the number of lost-time incidents	- Halve service strikes</a:t>
            </a:r>
            <a:br>
              <a:rPr lang="en-GB" sz="1000" dirty="0"/>
            </a:br>
            <a:r>
              <a:rPr lang="en-GB" sz="1000" dirty="0"/>
              <a:t>	- Halve vehicle incursions into road works	- Double our hazard and near miss reporting</a:t>
            </a:r>
            <a:br>
              <a:rPr lang="en-GB" sz="1000" dirty="0"/>
            </a:br>
            <a:endParaRPr lang="en-GB" sz="1000" dirty="0"/>
          </a:p>
          <a:p>
            <a:r>
              <a:rPr lang="en-GB" sz="1100" b="1" dirty="0" err="1">
                <a:solidFill>
                  <a:schemeClr val="tx2"/>
                </a:solidFill>
              </a:rPr>
              <a:t>HiPo</a:t>
            </a:r>
            <a:r>
              <a:rPr lang="en-GB" sz="1100" b="1" dirty="0">
                <a:solidFill>
                  <a:schemeClr val="tx2"/>
                </a:solidFill>
              </a:rPr>
              <a:t> Working Groups- </a:t>
            </a:r>
            <a:r>
              <a:rPr lang="en-GB" sz="1000" dirty="0"/>
              <a:t>To address the root cause of reoccurring incidents and share best practice consistently across the sector through common intent documents:</a:t>
            </a:r>
          </a:p>
          <a:p>
            <a:pPr marL="1199989" lvl="3" indent="-171450">
              <a:buFont typeface="Arial" panose="020B0604020202020204" pitchFamily="34" charset="0"/>
              <a:buChar char="•"/>
            </a:pPr>
            <a:endParaRPr lang="en-GB" sz="1000" dirty="0"/>
          </a:p>
          <a:p>
            <a:pPr marL="1199989" lvl="3" indent="-171450">
              <a:buFont typeface="Arial" panose="020B0604020202020204" pitchFamily="34" charset="0"/>
              <a:buChar char="•"/>
            </a:pPr>
            <a:r>
              <a:rPr lang="en-GB" sz="1000" dirty="0"/>
              <a:t>Forum Reduction (2019)</a:t>
            </a:r>
          </a:p>
          <a:p>
            <a:pPr marL="1199989" lvl="3" indent="-171450">
              <a:buFont typeface="Arial" panose="020B0604020202020204" pitchFamily="34" charset="0"/>
              <a:buChar char="•"/>
            </a:pPr>
            <a:r>
              <a:rPr lang="en-GB" sz="1000" dirty="0"/>
              <a:t>Relaunch of HE Safety Hub</a:t>
            </a:r>
          </a:p>
          <a:p>
            <a:pPr marL="1199989" lvl="3" indent="-171450">
              <a:buFont typeface="Arial" panose="020B0604020202020204" pitchFamily="34" charset="0"/>
              <a:buChar char="•"/>
            </a:pPr>
            <a:r>
              <a:rPr lang="en-GB" sz="1000" dirty="0"/>
              <a:t>Highways England Passport</a:t>
            </a:r>
          </a:p>
          <a:p>
            <a:pPr marL="1199989" lvl="3" indent="-171450">
              <a:buFont typeface="Arial" panose="020B0604020202020204" pitchFamily="34" charset="0"/>
              <a:buChar char="•"/>
            </a:pPr>
            <a:r>
              <a:rPr lang="en-GB" sz="1000" dirty="0"/>
              <a:t>Service Strike Avoidance Working Group</a:t>
            </a:r>
          </a:p>
          <a:p>
            <a:pPr marL="1199989" lvl="3" indent="-171450">
              <a:buFont typeface="Arial" panose="020B0604020202020204" pitchFamily="34" charset="0"/>
              <a:buChar char="•"/>
            </a:pPr>
            <a:r>
              <a:rPr lang="en-GB" sz="1000" dirty="0"/>
              <a:t>60mph through roadworks</a:t>
            </a:r>
          </a:p>
          <a:p>
            <a:pPr marL="1199989" lvl="3" indent="-171450">
              <a:buFont typeface="Arial" panose="020B0604020202020204" pitchFamily="34" charset="0"/>
              <a:buChar char="•"/>
            </a:pPr>
            <a:r>
              <a:rPr lang="en-GB" sz="1000" dirty="0"/>
              <a:t>IPV strikes &amp; TM Incursions Working Group </a:t>
            </a:r>
          </a:p>
        </p:txBody>
      </p:sp>
      <p:sp>
        <p:nvSpPr>
          <p:cNvPr id="2" name="Rectangle 1">
            <a:extLst>
              <a:ext uri="{FF2B5EF4-FFF2-40B4-BE49-F238E27FC236}">
                <a16:creationId xmlns:a16="http://schemas.microsoft.com/office/drawing/2014/main" id="{EE0B6AE4-F9C1-49EA-9687-05B2E344B7E9}"/>
              </a:ext>
            </a:extLst>
          </p:cNvPr>
          <p:cNvSpPr/>
          <p:nvPr/>
        </p:nvSpPr>
        <p:spPr>
          <a:xfrm>
            <a:off x="3783157" y="3700911"/>
            <a:ext cx="4572000" cy="1169551"/>
          </a:xfrm>
          <a:prstGeom prst="rect">
            <a:avLst/>
          </a:prstGeom>
        </p:spPr>
        <p:txBody>
          <a:bodyPr>
            <a:spAutoFit/>
          </a:bodyPr>
          <a:lstStyle/>
          <a:p>
            <a:pPr marL="1199989" lvl="3" indent="-171450">
              <a:buFont typeface="Arial" panose="020B0604020202020204" pitchFamily="34" charset="0"/>
              <a:buChar char="•"/>
            </a:pPr>
            <a:r>
              <a:rPr lang="en-GB" sz="1000" dirty="0"/>
              <a:t>Accident Investigation Working Group </a:t>
            </a:r>
            <a:endParaRPr lang="en-GB" sz="1000" dirty="0">
              <a:solidFill>
                <a:schemeClr val="tx2"/>
              </a:solidFill>
            </a:endParaRPr>
          </a:p>
          <a:p>
            <a:pPr marL="1199989" lvl="3" indent="-171450">
              <a:buFont typeface="Arial" panose="020B0604020202020204" pitchFamily="34" charset="0"/>
              <a:buChar char="•"/>
            </a:pPr>
            <a:r>
              <a:rPr lang="en-GB" sz="1000" dirty="0"/>
              <a:t>Mental Health Working Group</a:t>
            </a:r>
          </a:p>
          <a:p>
            <a:pPr marL="1199989" lvl="3" indent="-171450">
              <a:buFont typeface="Arial" panose="020B0604020202020204" pitchFamily="34" charset="0"/>
              <a:buChar char="•"/>
            </a:pPr>
            <a:r>
              <a:rPr lang="en-GB" sz="1000" dirty="0"/>
              <a:t>People Plant Interface Working Group</a:t>
            </a:r>
          </a:p>
          <a:p>
            <a:pPr marL="1199989" lvl="3" indent="-171450">
              <a:buFont typeface="Arial" panose="020B0604020202020204" pitchFamily="34" charset="0"/>
              <a:buChar char="•"/>
            </a:pPr>
            <a:r>
              <a:rPr lang="en-GB" sz="1000" dirty="0"/>
              <a:t>Safety by Design</a:t>
            </a:r>
          </a:p>
          <a:p>
            <a:pPr marL="1199989" lvl="3" indent="-171450">
              <a:buFont typeface="Arial" panose="020B0604020202020204" pitchFamily="34" charset="0"/>
              <a:buChar char="•"/>
            </a:pPr>
            <a:r>
              <a:rPr lang="en-GB" sz="1000" dirty="0"/>
              <a:t>Lost Loads</a:t>
            </a:r>
          </a:p>
          <a:p>
            <a:pPr marL="1199989" lvl="3" indent="-171450">
              <a:buFont typeface="Arial" panose="020B0604020202020204" pitchFamily="34" charset="0"/>
              <a:buChar char="•"/>
            </a:pPr>
            <a:r>
              <a:rPr lang="en-GB" sz="1000" dirty="0"/>
              <a:t>Supervision</a:t>
            </a:r>
          </a:p>
          <a:p>
            <a:pPr marL="1199989" lvl="3" indent="-171450">
              <a:buFont typeface="Arial" panose="020B0604020202020204" pitchFamily="34" charset="0"/>
              <a:buChar char="•"/>
            </a:pPr>
            <a:r>
              <a:rPr lang="en-GB" sz="1000" dirty="0"/>
              <a:t>Innovation </a:t>
            </a:r>
            <a:endParaRPr lang="en-GB" sz="1000" dirty="0">
              <a:solidFill>
                <a:schemeClr val="tx2"/>
              </a:solidFill>
            </a:endParaRPr>
          </a:p>
        </p:txBody>
      </p:sp>
      <p:sp>
        <p:nvSpPr>
          <p:cNvPr id="7" name="Rectangle 6">
            <a:extLst>
              <a:ext uri="{FF2B5EF4-FFF2-40B4-BE49-F238E27FC236}">
                <a16:creationId xmlns:a16="http://schemas.microsoft.com/office/drawing/2014/main" id="{E6E67714-C102-4BEE-93AE-253C84AE5ED2}"/>
              </a:ext>
            </a:extLst>
          </p:cNvPr>
          <p:cNvSpPr/>
          <p:nvPr/>
        </p:nvSpPr>
        <p:spPr>
          <a:xfrm>
            <a:off x="3715001" y="3949334"/>
            <a:ext cx="325730" cy="307777"/>
          </a:xfrm>
          <a:prstGeom prst="rect">
            <a:avLst/>
          </a:prstGeom>
        </p:spPr>
        <p:txBody>
          <a:bodyPr wrap="none">
            <a:spAutoFit/>
          </a:bodyPr>
          <a:lstStyle/>
          <a:p>
            <a:r>
              <a:rPr lang="en-US" sz="1400" dirty="0">
                <a:latin typeface="Wingdings" panose="05000000000000000000" pitchFamily="2" charset="2"/>
              </a:rPr>
              <a:t>ü</a:t>
            </a:r>
            <a:endParaRPr lang="en-US" sz="900" dirty="0">
              <a:latin typeface="MS Shell Dlg 2" panose="020B0604030504040204" pitchFamily="34" charset="0"/>
            </a:endParaRPr>
          </a:p>
        </p:txBody>
      </p:sp>
      <p:sp>
        <p:nvSpPr>
          <p:cNvPr id="8" name="Rectangle 7">
            <a:extLst>
              <a:ext uri="{FF2B5EF4-FFF2-40B4-BE49-F238E27FC236}">
                <a16:creationId xmlns:a16="http://schemas.microsoft.com/office/drawing/2014/main" id="{9E86ED17-654B-4EC0-83A3-A41C5688805F}"/>
              </a:ext>
            </a:extLst>
          </p:cNvPr>
          <p:cNvSpPr/>
          <p:nvPr/>
        </p:nvSpPr>
        <p:spPr>
          <a:xfrm>
            <a:off x="4432865" y="4257111"/>
            <a:ext cx="325730" cy="307777"/>
          </a:xfrm>
          <a:prstGeom prst="rect">
            <a:avLst/>
          </a:prstGeom>
        </p:spPr>
        <p:txBody>
          <a:bodyPr wrap="none">
            <a:spAutoFit/>
          </a:bodyPr>
          <a:lstStyle/>
          <a:p>
            <a:r>
              <a:rPr lang="en-US" sz="1400" dirty="0">
                <a:latin typeface="Wingdings" panose="05000000000000000000" pitchFamily="2" charset="2"/>
              </a:rPr>
              <a:t>ü</a:t>
            </a:r>
            <a:endParaRPr lang="en-US" sz="900" dirty="0">
              <a:latin typeface="MS Shell Dlg 2" panose="020B0604030504040204" pitchFamily="34" charset="0"/>
            </a:endParaRPr>
          </a:p>
        </p:txBody>
      </p:sp>
      <p:sp>
        <p:nvSpPr>
          <p:cNvPr id="9" name="Rectangle 8">
            <a:extLst>
              <a:ext uri="{FF2B5EF4-FFF2-40B4-BE49-F238E27FC236}">
                <a16:creationId xmlns:a16="http://schemas.microsoft.com/office/drawing/2014/main" id="{6B83C197-D48A-4B02-9C9C-8AFB45D3ABEF}"/>
              </a:ext>
            </a:extLst>
          </p:cNvPr>
          <p:cNvSpPr/>
          <p:nvPr/>
        </p:nvSpPr>
        <p:spPr>
          <a:xfrm>
            <a:off x="4614653" y="4559409"/>
            <a:ext cx="325730" cy="307777"/>
          </a:xfrm>
          <a:prstGeom prst="rect">
            <a:avLst/>
          </a:prstGeom>
        </p:spPr>
        <p:txBody>
          <a:bodyPr wrap="none">
            <a:spAutoFit/>
          </a:bodyPr>
          <a:lstStyle/>
          <a:p>
            <a:r>
              <a:rPr lang="en-US" sz="1400" dirty="0">
                <a:latin typeface="Wingdings" panose="05000000000000000000" pitchFamily="2" charset="2"/>
              </a:rPr>
              <a:t>ü</a:t>
            </a:r>
            <a:endParaRPr lang="en-US" sz="900" dirty="0">
              <a:latin typeface="MS Shell Dlg 2" panose="020B0604030504040204" pitchFamily="34" charset="0"/>
            </a:endParaRPr>
          </a:p>
        </p:txBody>
      </p:sp>
      <p:sp>
        <p:nvSpPr>
          <p:cNvPr id="10" name="Rectangle 9">
            <a:extLst>
              <a:ext uri="{FF2B5EF4-FFF2-40B4-BE49-F238E27FC236}">
                <a16:creationId xmlns:a16="http://schemas.microsoft.com/office/drawing/2014/main" id="{64049D3E-6493-45E7-9606-51B6AE5D53E2}"/>
              </a:ext>
            </a:extLst>
          </p:cNvPr>
          <p:cNvSpPr/>
          <p:nvPr/>
        </p:nvSpPr>
        <p:spPr>
          <a:xfrm>
            <a:off x="3571186" y="3785909"/>
            <a:ext cx="325730" cy="307777"/>
          </a:xfrm>
          <a:prstGeom prst="rect">
            <a:avLst/>
          </a:prstGeom>
        </p:spPr>
        <p:txBody>
          <a:bodyPr wrap="none">
            <a:spAutoFit/>
          </a:bodyPr>
          <a:lstStyle/>
          <a:p>
            <a:r>
              <a:rPr lang="en-US" sz="1400" dirty="0">
                <a:latin typeface="Wingdings" panose="05000000000000000000" pitchFamily="2" charset="2"/>
              </a:rPr>
              <a:t>ü</a:t>
            </a:r>
            <a:endParaRPr lang="en-US" sz="900" dirty="0">
              <a:latin typeface="MS Shell Dlg 2" panose="020B0604030504040204" pitchFamily="34" charset="0"/>
            </a:endParaRPr>
          </a:p>
        </p:txBody>
      </p:sp>
      <p:sp>
        <p:nvSpPr>
          <p:cNvPr id="11" name="Rectangle 10">
            <a:extLst>
              <a:ext uri="{FF2B5EF4-FFF2-40B4-BE49-F238E27FC236}">
                <a16:creationId xmlns:a16="http://schemas.microsoft.com/office/drawing/2014/main" id="{70D0ABF8-E312-42E5-BB16-FD3FD74BB518}"/>
              </a:ext>
            </a:extLst>
          </p:cNvPr>
          <p:cNvSpPr/>
          <p:nvPr/>
        </p:nvSpPr>
        <p:spPr>
          <a:xfrm>
            <a:off x="3791201" y="4101734"/>
            <a:ext cx="325730" cy="307777"/>
          </a:xfrm>
          <a:prstGeom prst="rect">
            <a:avLst/>
          </a:prstGeom>
        </p:spPr>
        <p:txBody>
          <a:bodyPr wrap="none">
            <a:spAutoFit/>
          </a:bodyPr>
          <a:lstStyle/>
          <a:p>
            <a:r>
              <a:rPr lang="en-US" sz="1400" dirty="0">
                <a:latin typeface="Wingdings" panose="05000000000000000000" pitchFamily="2" charset="2"/>
              </a:rPr>
              <a:t>ü</a:t>
            </a:r>
            <a:endParaRPr lang="en-US" sz="900" dirty="0">
              <a:latin typeface="MS Shell Dlg 2" panose="020B0604030504040204" pitchFamily="34" charset="0"/>
            </a:endParaRPr>
          </a:p>
        </p:txBody>
      </p:sp>
    </p:spTree>
    <p:extLst>
      <p:ext uri="{BB962C8B-B14F-4D97-AF65-F5344CB8AC3E}">
        <p14:creationId xmlns:p14="http://schemas.microsoft.com/office/powerpoint/2010/main" val="35831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A3111E-A75C-423A-8C50-312F9A88E92C}"/>
              </a:ext>
            </a:extLst>
          </p:cNvPr>
          <p:cNvSpPr>
            <a:spLocks noGrp="1"/>
          </p:cNvSpPr>
          <p:nvPr>
            <p:ph idx="1"/>
          </p:nvPr>
        </p:nvSpPr>
        <p:spPr>
          <a:xfrm>
            <a:off x="866776" y="1400175"/>
            <a:ext cx="4232762" cy="3735388"/>
          </a:xfrm>
        </p:spPr>
        <p:txBody>
          <a:bodyPr/>
          <a:lstStyle/>
          <a:p>
            <a:pPr marL="0" indent="0">
              <a:buNone/>
            </a:pPr>
            <a:r>
              <a:rPr lang="en-GB" sz="1600" b="1" dirty="0"/>
              <a:t>Change in Membership</a:t>
            </a:r>
          </a:p>
          <a:p>
            <a:pPr lvl="1">
              <a:spcBef>
                <a:spcPts val="600"/>
              </a:spcBef>
            </a:pPr>
            <a:r>
              <a:rPr lang="en-GB" sz="1200" dirty="0">
                <a:latin typeface="Calibri" panose="020F0502020204030204" pitchFamily="34" charset="0"/>
                <a:cs typeface="Times New Roman" panose="02020603050405020304" pitchFamily="18" charset="0"/>
              </a:rPr>
              <a:t>Chair: Phil Clifton – Balfour Beatty</a:t>
            </a:r>
          </a:p>
          <a:p>
            <a:pPr lvl="1">
              <a:spcBef>
                <a:spcPts val="600"/>
              </a:spcBef>
            </a:pPr>
            <a:r>
              <a:rPr lang="en-GB" sz="1200" dirty="0">
                <a:latin typeface="Calibri" panose="020F0502020204030204" pitchFamily="34" charset="0"/>
                <a:cs typeface="Times New Roman" panose="02020603050405020304" pitchFamily="18" charset="0"/>
              </a:rPr>
              <a:t>Member: Dean Sporn – Highways England</a:t>
            </a:r>
          </a:p>
          <a:p>
            <a:pPr lvl="1">
              <a:spcBef>
                <a:spcPts val="600"/>
              </a:spcBef>
            </a:pPr>
            <a:r>
              <a:rPr lang="en-GB" sz="1200" dirty="0">
                <a:latin typeface="Calibri" panose="020F0502020204030204" pitchFamily="34" charset="0"/>
                <a:cs typeface="Times New Roman" panose="02020603050405020304" pitchFamily="18" charset="0"/>
              </a:rPr>
              <a:t>Member: Mark Byard – Highways England</a:t>
            </a:r>
          </a:p>
          <a:p>
            <a:pPr lvl="1">
              <a:spcBef>
                <a:spcPts val="600"/>
              </a:spcBef>
            </a:pPr>
            <a:r>
              <a:rPr lang="en-GB" sz="1200" dirty="0">
                <a:latin typeface="Calibri" panose="020F0502020204030204" pitchFamily="34" charset="0"/>
                <a:cs typeface="Times New Roman" panose="02020603050405020304" pitchFamily="18" charset="0"/>
              </a:rPr>
              <a:t>Member: Teresa Moss – Highways England</a:t>
            </a:r>
          </a:p>
          <a:p>
            <a:pPr lvl="1">
              <a:spcBef>
                <a:spcPts val="600"/>
              </a:spcBef>
            </a:pPr>
            <a:r>
              <a:rPr lang="en-GB" sz="1200" dirty="0">
                <a:latin typeface="Calibri" panose="020F0502020204030204" pitchFamily="34" charset="0"/>
                <a:cs typeface="Times New Roman" panose="02020603050405020304" pitchFamily="18" charset="0"/>
              </a:rPr>
              <a:t>Member: Mark Bridges – Galliford Try (Safety Hub)</a:t>
            </a:r>
          </a:p>
          <a:p>
            <a:pPr lvl="1">
              <a:spcBef>
                <a:spcPts val="600"/>
              </a:spcBef>
            </a:pPr>
            <a:r>
              <a:rPr lang="en-GB" sz="1200" dirty="0">
                <a:latin typeface="Calibri" panose="020F0502020204030204" pitchFamily="34" charset="0"/>
                <a:cs typeface="Times New Roman" panose="02020603050405020304" pitchFamily="18" charset="0"/>
              </a:rPr>
              <a:t>Member: James Haluch - </a:t>
            </a:r>
            <a:r>
              <a:rPr lang="en-GB" sz="1200" dirty="0" err="1">
                <a:latin typeface="Calibri" panose="020F0502020204030204" pitchFamily="34" charset="0"/>
                <a:cs typeface="Times New Roman" panose="02020603050405020304" pitchFamily="18" charset="0"/>
              </a:rPr>
              <a:t>Amey</a:t>
            </a:r>
            <a:endParaRPr lang="en-GB" sz="1200" dirty="0">
              <a:latin typeface="Calibri" panose="020F0502020204030204" pitchFamily="34" charset="0"/>
              <a:cs typeface="Times New Roman" panose="02020603050405020304" pitchFamily="18" charset="0"/>
            </a:endParaRPr>
          </a:p>
          <a:p>
            <a:pPr lvl="1">
              <a:spcBef>
                <a:spcPts val="600"/>
              </a:spcBef>
            </a:pPr>
            <a:r>
              <a:rPr lang="en-GB" sz="1200" dirty="0">
                <a:latin typeface="Calibri" panose="020F0502020204030204" pitchFamily="34" charset="0"/>
                <a:cs typeface="Times New Roman" panose="02020603050405020304" pitchFamily="18" charset="0"/>
              </a:rPr>
              <a:t>Member: John Dixon – Jacobs</a:t>
            </a:r>
          </a:p>
          <a:p>
            <a:pPr lvl="1">
              <a:spcBef>
                <a:spcPts val="600"/>
              </a:spcBef>
            </a:pPr>
            <a:r>
              <a:rPr lang="en-GB" sz="1200" dirty="0">
                <a:latin typeface="Calibri" panose="020F0502020204030204" pitchFamily="34" charset="0"/>
                <a:cs typeface="Times New Roman" panose="02020603050405020304" pitchFamily="18" charset="0"/>
              </a:rPr>
              <a:t>Member: Richard Stuart – Costain</a:t>
            </a:r>
          </a:p>
          <a:p>
            <a:pPr lvl="1">
              <a:spcBef>
                <a:spcPts val="600"/>
              </a:spcBef>
            </a:pPr>
            <a:r>
              <a:rPr lang="en-GB" sz="1200" dirty="0">
                <a:latin typeface="Calibri" panose="020F0502020204030204" pitchFamily="34" charset="0"/>
                <a:cs typeface="Times New Roman" panose="02020603050405020304" pitchFamily="18" charset="0"/>
              </a:rPr>
              <a:t>Member: Lesley Waud – Atkins</a:t>
            </a:r>
          </a:p>
          <a:p>
            <a:pPr lvl="1">
              <a:spcBef>
                <a:spcPts val="600"/>
              </a:spcBef>
            </a:pPr>
            <a:r>
              <a:rPr lang="en-GB" sz="1200" dirty="0">
                <a:latin typeface="Calibri" panose="020F0502020204030204" pitchFamily="34" charset="0"/>
                <a:cs typeface="Times New Roman" panose="02020603050405020304" pitchFamily="18" charset="0"/>
              </a:rPr>
              <a:t>Member: Nick Holt – WJ Surfacing</a:t>
            </a:r>
          </a:p>
          <a:p>
            <a:pPr lvl="1">
              <a:spcBef>
                <a:spcPts val="600"/>
              </a:spcBef>
            </a:pPr>
            <a:r>
              <a:rPr lang="en-GB" sz="1200" dirty="0">
                <a:latin typeface="Calibri" panose="020F0502020204030204" pitchFamily="34" charset="0"/>
                <a:cs typeface="Times New Roman" panose="02020603050405020304" pitchFamily="18" charset="0"/>
              </a:rPr>
              <a:t>Member: Glennan Blackmore - Skanska</a:t>
            </a:r>
          </a:p>
          <a:p>
            <a:pPr lvl="1">
              <a:spcBef>
                <a:spcPts val="600"/>
              </a:spcBef>
            </a:pPr>
            <a:r>
              <a:rPr lang="en-GB" sz="1200" dirty="0">
                <a:latin typeface="Calibri" panose="020F0502020204030204" pitchFamily="34" charset="0"/>
                <a:cs typeface="Times New Roman" panose="02020603050405020304" pitchFamily="18" charset="0"/>
              </a:rPr>
              <a:t>Member: TBC – Tier 2 </a:t>
            </a:r>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7893D58-F74F-45BB-9DB5-E0478E4F2E05}"/>
              </a:ext>
            </a:extLst>
          </p:cNvPr>
          <p:cNvSpPr>
            <a:spLocks noGrp="1"/>
          </p:cNvSpPr>
          <p:nvPr>
            <p:ph type="title"/>
          </p:nvPr>
        </p:nvSpPr>
        <p:spPr/>
        <p:txBody>
          <a:bodyPr/>
          <a:lstStyle/>
          <a:p>
            <a:r>
              <a:rPr lang="en-GB"/>
              <a:t>SCSLG</a:t>
            </a:r>
            <a:br>
              <a:rPr lang="en-GB"/>
            </a:br>
            <a:r>
              <a:rPr lang="en-GB"/>
              <a:t>General Update</a:t>
            </a:r>
          </a:p>
        </p:txBody>
      </p:sp>
      <p:sp>
        <p:nvSpPr>
          <p:cNvPr id="4" name="Slide Number Placeholder 3">
            <a:extLst>
              <a:ext uri="{FF2B5EF4-FFF2-40B4-BE49-F238E27FC236}">
                <a16:creationId xmlns:a16="http://schemas.microsoft.com/office/drawing/2014/main" id="{0EC0A8BF-091F-4333-817F-6101A44FAE2A}"/>
              </a:ext>
            </a:extLst>
          </p:cNvPr>
          <p:cNvSpPr>
            <a:spLocks noGrp="1"/>
          </p:cNvSpPr>
          <p:nvPr>
            <p:ph type="sldNum" sz="quarter" idx="4"/>
          </p:nvPr>
        </p:nvSpPr>
        <p:spPr/>
        <p:txBody>
          <a:bodyPr/>
          <a:lstStyle/>
          <a:p>
            <a:fld id="{D63BC410-9C02-4BC6-8378-D69DEB8A7587}" type="slidenum">
              <a:rPr lang="en-GB" smtClean="0"/>
              <a:pPr/>
              <a:t>3</a:t>
            </a:fld>
            <a:endParaRPr lang="en-GB"/>
          </a:p>
        </p:txBody>
      </p:sp>
      <p:pic>
        <p:nvPicPr>
          <p:cNvPr id="8" name="Picture 7">
            <a:extLst>
              <a:ext uri="{FF2B5EF4-FFF2-40B4-BE49-F238E27FC236}">
                <a16:creationId xmlns:a16="http://schemas.microsoft.com/office/drawing/2014/main" id="{7DCEAB13-5DAE-4CA8-BC8D-EC6285561EB9}"/>
              </a:ext>
            </a:extLst>
          </p:cNvPr>
          <p:cNvPicPr>
            <a:picLocks noChangeAspect="1"/>
          </p:cNvPicPr>
          <p:nvPr/>
        </p:nvPicPr>
        <p:blipFill>
          <a:blip r:embed="rId2"/>
          <a:stretch>
            <a:fillRect/>
          </a:stretch>
        </p:blipFill>
        <p:spPr>
          <a:xfrm>
            <a:off x="7438412" y="1242646"/>
            <a:ext cx="1705588" cy="2411881"/>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4B286BE-EAD0-4AFE-B57C-EDB7132D3111}"/>
              </a:ext>
            </a:extLst>
          </p:cNvPr>
          <p:cNvPicPr>
            <a:picLocks noChangeAspect="1"/>
          </p:cNvPicPr>
          <p:nvPr/>
        </p:nvPicPr>
        <p:blipFill>
          <a:blip r:embed="rId3"/>
          <a:stretch>
            <a:fillRect/>
          </a:stretch>
        </p:blipFill>
        <p:spPr>
          <a:xfrm>
            <a:off x="6972740" y="1949296"/>
            <a:ext cx="1699298" cy="2409131"/>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DFDA398D-F3AE-49FB-9FB4-7D4786F9CF0A}"/>
              </a:ext>
            </a:extLst>
          </p:cNvPr>
          <p:cNvPicPr>
            <a:picLocks noChangeAspect="1"/>
          </p:cNvPicPr>
          <p:nvPr/>
        </p:nvPicPr>
        <p:blipFill>
          <a:blip r:embed="rId4"/>
          <a:stretch>
            <a:fillRect/>
          </a:stretch>
        </p:blipFill>
        <p:spPr>
          <a:xfrm>
            <a:off x="6364581" y="2818463"/>
            <a:ext cx="1632139" cy="23067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948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93D58-F74F-45BB-9DB5-E0478E4F2E05}"/>
              </a:ext>
            </a:extLst>
          </p:cNvPr>
          <p:cNvSpPr>
            <a:spLocks noGrp="1"/>
          </p:cNvSpPr>
          <p:nvPr>
            <p:ph type="title"/>
          </p:nvPr>
        </p:nvSpPr>
        <p:spPr/>
        <p:txBody>
          <a:bodyPr/>
          <a:lstStyle/>
          <a:p>
            <a:r>
              <a:rPr lang="en-GB"/>
              <a:t>SCSLG</a:t>
            </a:r>
            <a:br>
              <a:rPr lang="en-GB"/>
            </a:br>
            <a:r>
              <a:rPr lang="en-GB"/>
              <a:t>General Update</a:t>
            </a:r>
          </a:p>
        </p:txBody>
      </p:sp>
      <p:sp>
        <p:nvSpPr>
          <p:cNvPr id="4" name="Slide Number Placeholder 3">
            <a:extLst>
              <a:ext uri="{FF2B5EF4-FFF2-40B4-BE49-F238E27FC236}">
                <a16:creationId xmlns:a16="http://schemas.microsoft.com/office/drawing/2014/main" id="{0EC0A8BF-091F-4333-817F-6101A44FAE2A}"/>
              </a:ext>
            </a:extLst>
          </p:cNvPr>
          <p:cNvSpPr>
            <a:spLocks noGrp="1"/>
          </p:cNvSpPr>
          <p:nvPr>
            <p:ph type="sldNum" sz="quarter" idx="4"/>
          </p:nvPr>
        </p:nvSpPr>
        <p:spPr/>
        <p:txBody>
          <a:bodyPr/>
          <a:lstStyle/>
          <a:p>
            <a:fld id="{D63BC410-9C02-4BC6-8378-D69DEB8A7587}" type="slidenum">
              <a:rPr lang="en-GB" smtClean="0"/>
              <a:pPr/>
              <a:t>4</a:t>
            </a:fld>
            <a:endParaRPr lang="en-GB"/>
          </a:p>
        </p:txBody>
      </p:sp>
      <p:pic>
        <p:nvPicPr>
          <p:cNvPr id="8" name="Picture 7">
            <a:extLst>
              <a:ext uri="{FF2B5EF4-FFF2-40B4-BE49-F238E27FC236}">
                <a16:creationId xmlns:a16="http://schemas.microsoft.com/office/drawing/2014/main" id="{7DCEAB13-5DAE-4CA8-BC8D-EC6285561EB9}"/>
              </a:ext>
            </a:extLst>
          </p:cNvPr>
          <p:cNvPicPr>
            <a:picLocks noChangeAspect="1"/>
          </p:cNvPicPr>
          <p:nvPr/>
        </p:nvPicPr>
        <p:blipFill>
          <a:blip r:embed="rId2"/>
          <a:stretch>
            <a:fillRect/>
          </a:stretch>
        </p:blipFill>
        <p:spPr>
          <a:xfrm>
            <a:off x="7438412" y="1260888"/>
            <a:ext cx="1705588" cy="2411881"/>
          </a:xfrm>
          <a:prstGeom prst="rect">
            <a:avLst/>
          </a:prstGeom>
          <a:ln>
            <a:noFill/>
          </a:ln>
          <a:effectLst>
            <a:outerShdw blurRad="190500" algn="tl" rotWithShape="0">
              <a:srgbClr val="000000">
                <a:alpha val="70000"/>
              </a:srgbClr>
            </a:outerShdw>
          </a:effectLst>
        </p:spPr>
      </p:pic>
      <p:sp>
        <p:nvSpPr>
          <p:cNvPr id="12" name="Content Placeholder 1">
            <a:extLst>
              <a:ext uri="{FF2B5EF4-FFF2-40B4-BE49-F238E27FC236}">
                <a16:creationId xmlns:a16="http://schemas.microsoft.com/office/drawing/2014/main" id="{96E556FF-7F1D-45C4-B969-2BF9B862AAA6}"/>
              </a:ext>
            </a:extLst>
          </p:cNvPr>
          <p:cNvSpPr txBox="1">
            <a:spLocks/>
          </p:cNvSpPr>
          <p:nvPr/>
        </p:nvSpPr>
        <p:spPr>
          <a:xfrm>
            <a:off x="867507" y="1242645"/>
            <a:ext cx="5497073" cy="3892918"/>
          </a:xfrm>
          <a:prstGeom prst="rect">
            <a:avLst/>
          </a:prstGeom>
        </p:spPr>
        <p:txBody>
          <a:bodyPr vert="horz" lIns="180000" tIns="45720" rIns="180000" bIns="45720" numCol="1" spcCol="360000" rtlCol="0">
            <a:noAutofit/>
          </a:bodyPr>
          <a:lstStyle>
            <a:lvl1pPr marL="176213" indent="-176213" algn="l" defTabSz="685831" rtl="0" eaLnBrk="1" latinLnBrk="0" hangingPunct="1">
              <a:lnSpc>
                <a:spcPct val="110000"/>
              </a:lnSpc>
              <a:spcBef>
                <a:spcPts val="1200"/>
              </a:spcBef>
              <a:buFont typeface="Arial" panose="020B0604020202020204" pitchFamily="34" charset="0"/>
              <a:buChar char="•"/>
              <a:defRPr sz="1200" kern="1200">
                <a:solidFill>
                  <a:schemeClr val="tx2"/>
                </a:solidFill>
                <a:latin typeface="+mn-lt"/>
                <a:ea typeface="+mn-ea"/>
                <a:cs typeface="+mn-cs"/>
              </a:defRPr>
            </a:lvl1pPr>
            <a:lvl2pPr marL="358775" indent="-173038" algn="l" defTabSz="685831" rtl="0" eaLnBrk="1" latinLnBrk="0" hangingPunct="1">
              <a:lnSpc>
                <a:spcPct val="110000"/>
              </a:lnSpc>
              <a:spcBef>
                <a:spcPts val="1200"/>
              </a:spcBef>
              <a:buFont typeface="Tahoma" panose="020B0604030504040204" pitchFamily="34" charset="0"/>
              <a:buChar char="─"/>
              <a:defRPr sz="1100" kern="1200">
                <a:solidFill>
                  <a:schemeClr val="tx2"/>
                </a:solidFill>
                <a:latin typeface="+mn-lt"/>
                <a:ea typeface="+mn-ea"/>
                <a:cs typeface="+mn-cs"/>
              </a:defRPr>
            </a:lvl2pPr>
            <a:lvl3pPr marL="685831"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3pPr>
            <a:lvl4pPr marL="1028745"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4pPr>
            <a:lvl5pPr marL="1371660"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5pPr>
            <a:lvl6pPr marL="1886033"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47"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62"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77"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dirty="0"/>
              <a:t>Streamlined Governance</a:t>
            </a:r>
          </a:p>
          <a:p>
            <a:pPr lvl="1">
              <a:spcBef>
                <a:spcPts val="600"/>
              </a:spcBef>
            </a:pPr>
            <a:r>
              <a:rPr lang="en-GB" sz="1200" dirty="0">
                <a:latin typeface="Calibri" panose="020F0502020204030204" pitchFamily="34" charset="0"/>
                <a:cs typeface="Times New Roman" panose="02020603050405020304" pitchFamily="18" charset="0"/>
              </a:rPr>
              <a:t>Improved HSE Performance Reporting</a:t>
            </a:r>
          </a:p>
          <a:p>
            <a:pPr lvl="1">
              <a:spcBef>
                <a:spcPts val="600"/>
              </a:spcBef>
            </a:pPr>
            <a:r>
              <a:rPr lang="en-GB" sz="1200" dirty="0">
                <a:latin typeface="Calibri" panose="020F0502020204030204" pitchFamily="34" charset="0"/>
                <a:cs typeface="Times New Roman" panose="02020603050405020304" pitchFamily="18" charset="0"/>
              </a:rPr>
              <a:t>Revised </a:t>
            </a:r>
            <a:r>
              <a:rPr lang="en-GB" sz="1200" dirty="0" err="1">
                <a:latin typeface="Calibri" panose="020F0502020204030204" pitchFamily="34" charset="0"/>
                <a:cs typeface="Times New Roman" panose="02020603050405020304" pitchFamily="18" charset="0"/>
              </a:rPr>
              <a:t>ToR</a:t>
            </a:r>
            <a:r>
              <a:rPr lang="en-GB" sz="1200" dirty="0">
                <a:latin typeface="Calibri" panose="020F0502020204030204" pitchFamily="34" charset="0"/>
                <a:cs typeface="Times New Roman" panose="02020603050405020304" pitchFamily="18" charset="0"/>
              </a:rPr>
              <a:t> with Project Management focus</a:t>
            </a:r>
          </a:p>
          <a:p>
            <a:pPr lvl="1">
              <a:spcBef>
                <a:spcPts val="600"/>
              </a:spcBef>
            </a:pPr>
            <a:r>
              <a:rPr lang="en-GB" sz="1200" dirty="0">
                <a:latin typeface="Calibri" panose="020F0502020204030204" pitchFamily="34" charset="0"/>
                <a:cs typeface="Times New Roman" panose="02020603050405020304" pitchFamily="18" charset="0"/>
              </a:rPr>
              <a:t>Created Working Group Guidance</a:t>
            </a:r>
          </a:p>
          <a:p>
            <a:pPr lvl="1">
              <a:spcBef>
                <a:spcPts val="600"/>
              </a:spcBef>
            </a:pPr>
            <a:r>
              <a:rPr lang="en-GB" sz="1200" dirty="0">
                <a:latin typeface="Calibri" panose="020F0502020204030204" pitchFamily="34" charset="0"/>
                <a:cs typeface="Times New Roman" panose="02020603050405020304" pitchFamily="18" charset="0"/>
              </a:rPr>
              <a:t>Created Common Intent Guidance</a:t>
            </a:r>
          </a:p>
          <a:p>
            <a:pPr lvl="1">
              <a:spcBef>
                <a:spcPts val="600"/>
              </a:spcBef>
            </a:pPr>
            <a:r>
              <a:rPr lang="en-GB" sz="1200" dirty="0">
                <a:latin typeface="Calibri" panose="020F0502020204030204" pitchFamily="34" charset="0"/>
                <a:cs typeface="Times New Roman" panose="02020603050405020304" pitchFamily="18" charset="0"/>
              </a:rPr>
              <a:t>Project status tracker</a:t>
            </a:r>
          </a:p>
          <a:p>
            <a:pPr lvl="1">
              <a:spcBef>
                <a:spcPts val="600"/>
              </a:spcBef>
            </a:pPr>
            <a:r>
              <a:rPr lang="en-GB" sz="1200" dirty="0">
                <a:latin typeface="Calibri" panose="020F0502020204030204" pitchFamily="34" charset="0"/>
                <a:cs typeface="Times New Roman" panose="02020603050405020304" pitchFamily="18" charset="0"/>
              </a:rPr>
              <a:t>Agile working using Teams</a:t>
            </a:r>
          </a:p>
          <a:p>
            <a:pPr lvl="1">
              <a:spcBef>
                <a:spcPts val="600"/>
              </a:spcBef>
            </a:pPr>
            <a:r>
              <a:rPr lang="en-GB" sz="1200" dirty="0">
                <a:latin typeface="Calibri" panose="020F0502020204030204" pitchFamily="34" charset="0"/>
                <a:cs typeface="Times New Roman" panose="02020603050405020304" pitchFamily="18" charset="0"/>
              </a:rPr>
              <a:t>Relaunching the “Hub” to support SCSLG</a:t>
            </a:r>
          </a:p>
          <a:p>
            <a:pPr marL="0" indent="0">
              <a:spcBef>
                <a:spcPts val="600"/>
              </a:spcBef>
              <a:buNone/>
            </a:pPr>
            <a:r>
              <a:rPr lang="en-GB" sz="1600" b="1" dirty="0"/>
              <a:t>Progress:</a:t>
            </a:r>
          </a:p>
          <a:p>
            <a:pPr lvl="1">
              <a:spcBef>
                <a:spcPts val="600"/>
              </a:spcBef>
            </a:pPr>
            <a:r>
              <a:rPr lang="en-GB" sz="1200" dirty="0">
                <a:latin typeface="Calibri" panose="020F0502020204030204" pitchFamily="34" charset="0"/>
                <a:cs typeface="Times New Roman" panose="02020603050405020304" pitchFamily="18" charset="0"/>
              </a:rPr>
              <a:t>Analysis – 3No. New Working Groups Identified</a:t>
            </a:r>
          </a:p>
          <a:p>
            <a:pPr lvl="1">
              <a:spcBef>
                <a:spcPts val="600"/>
              </a:spcBef>
            </a:pPr>
            <a:r>
              <a:rPr lang="en-GB" sz="1200" dirty="0">
                <a:latin typeface="Calibri" panose="020F0502020204030204" pitchFamily="34" charset="0"/>
                <a:cs typeface="Times New Roman" panose="02020603050405020304" pitchFamily="18" charset="0"/>
              </a:rPr>
              <a:t>Approach – 2No. Working Group Approach Documents in progress.</a:t>
            </a:r>
          </a:p>
          <a:p>
            <a:pPr lvl="1">
              <a:spcBef>
                <a:spcPts val="600"/>
              </a:spcBef>
            </a:pPr>
            <a:r>
              <a:rPr lang="en-GB" sz="1200" dirty="0">
                <a:latin typeface="Calibri" panose="020F0502020204030204" pitchFamily="34" charset="0"/>
                <a:cs typeface="Times New Roman" panose="02020603050405020304" pitchFamily="18" charset="0"/>
              </a:rPr>
              <a:t>Common Intent – 5No. Common intent in progress - 3 drafted for approval. </a:t>
            </a:r>
          </a:p>
          <a:p>
            <a:pPr lvl="1">
              <a:spcBef>
                <a:spcPts val="600"/>
              </a:spcBef>
            </a:pPr>
            <a:r>
              <a:rPr lang="en-GB" sz="1200" dirty="0">
                <a:latin typeface="Calibri" panose="020F0502020204030204" pitchFamily="34" charset="0"/>
                <a:cs typeface="Times New Roman" panose="02020603050405020304" pitchFamily="18" charset="0"/>
              </a:rPr>
              <a:t>Handover &amp; Close out – 2No. Common Intent approved for roll out.</a:t>
            </a:r>
          </a:p>
          <a:p>
            <a:pPr marL="404782" indent="0">
              <a:lnSpc>
                <a:spcPct val="107000"/>
              </a:lnSpc>
              <a:spcBef>
                <a:spcPts val="200"/>
              </a:spcBef>
              <a:buFont typeface="Arial" panose="020B0604020202020204" pitchFamily="34" charset="0"/>
              <a:buNone/>
            </a:pPr>
            <a:endParaRPr lang="en-GB" sz="1000" b="1" dirty="0">
              <a:latin typeface="Calibri" panose="020F0502020204030204" pitchFamily="34" charset="0"/>
              <a:ea typeface="Times New Roman" panose="02020603050405020304" pitchFamily="18" charset="0"/>
              <a:cs typeface="Times New Roman" panose="02020603050405020304" pitchFamily="18" charset="0"/>
            </a:endParaRPr>
          </a:p>
          <a:p>
            <a:endParaRPr lang="en-GB" sz="1400" dirty="0"/>
          </a:p>
        </p:txBody>
      </p:sp>
      <p:pic>
        <p:nvPicPr>
          <p:cNvPr id="9" name="Picture 8">
            <a:extLst>
              <a:ext uri="{FF2B5EF4-FFF2-40B4-BE49-F238E27FC236}">
                <a16:creationId xmlns:a16="http://schemas.microsoft.com/office/drawing/2014/main" id="{84B286BE-EAD0-4AFE-B57C-EDB7132D3111}"/>
              </a:ext>
            </a:extLst>
          </p:cNvPr>
          <p:cNvPicPr>
            <a:picLocks noChangeAspect="1"/>
          </p:cNvPicPr>
          <p:nvPr/>
        </p:nvPicPr>
        <p:blipFill>
          <a:blip r:embed="rId3"/>
          <a:stretch>
            <a:fillRect/>
          </a:stretch>
        </p:blipFill>
        <p:spPr>
          <a:xfrm>
            <a:off x="6972740" y="1967538"/>
            <a:ext cx="1699298" cy="2409131"/>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DFDA398D-F3AE-49FB-9FB4-7D4786F9CF0A}"/>
              </a:ext>
            </a:extLst>
          </p:cNvPr>
          <p:cNvPicPr>
            <a:picLocks noChangeAspect="1"/>
          </p:cNvPicPr>
          <p:nvPr/>
        </p:nvPicPr>
        <p:blipFill>
          <a:blip r:embed="rId4"/>
          <a:stretch>
            <a:fillRect/>
          </a:stretch>
        </p:blipFill>
        <p:spPr>
          <a:xfrm>
            <a:off x="6364581" y="2836705"/>
            <a:ext cx="1632139" cy="23067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419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1DDEE-E01C-4395-9DF4-16B2BF563108}"/>
              </a:ext>
            </a:extLst>
          </p:cNvPr>
          <p:cNvSpPr>
            <a:spLocks noGrp="1"/>
          </p:cNvSpPr>
          <p:nvPr>
            <p:ph type="title"/>
          </p:nvPr>
        </p:nvSpPr>
        <p:spPr/>
        <p:txBody>
          <a:bodyPr/>
          <a:lstStyle/>
          <a:p>
            <a:r>
              <a:rPr lang="en-GB" err="1"/>
              <a:t>HiPo</a:t>
            </a:r>
            <a:r>
              <a:rPr lang="en-GB"/>
              <a:t> Working Groups</a:t>
            </a:r>
          </a:p>
        </p:txBody>
      </p:sp>
      <p:sp>
        <p:nvSpPr>
          <p:cNvPr id="4" name="Slide Number Placeholder 3">
            <a:extLst>
              <a:ext uri="{FF2B5EF4-FFF2-40B4-BE49-F238E27FC236}">
                <a16:creationId xmlns:a16="http://schemas.microsoft.com/office/drawing/2014/main" id="{B03F3401-4C08-4BB4-AD38-6DD68F1DD776}"/>
              </a:ext>
            </a:extLst>
          </p:cNvPr>
          <p:cNvSpPr>
            <a:spLocks noGrp="1"/>
          </p:cNvSpPr>
          <p:nvPr>
            <p:ph type="sldNum" sz="quarter" idx="4"/>
          </p:nvPr>
        </p:nvSpPr>
        <p:spPr/>
        <p:txBody>
          <a:bodyPr/>
          <a:lstStyle/>
          <a:p>
            <a:fld id="{D63BC410-9C02-4BC6-8378-D69DEB8A7587}" type="slidenum">
              <a:rPr lang="en-GB" smtClean="0"/>
              <a:pPr/>
              <a:t>5</a:t>
            </a:fld>
            <a:endParaRPr lang="en-GB"/>
          </a:p>
        </p:txBody>
      </p:sp>
      <p:grpSp>
        <p:nvGrpSpPr>
          <p:cNvPr id="5" name="Group 4">
            <a:extLst>
              <a:ext uri="{FF2B5EF4-FFF2-40B4-BE49-F238E27FC236}">
                <a16:creationId xmlns:a16="http://schemas.microsoft.com/office/drawing/2014/main" id="{C4C9A5F8-78D9-4DF0-B6C4-7DAAFB335ECB}"/>
              </a:ext>
            </a:extLst>
          </p:cNvPr>
          <p:cNvGrpSpPr/>
          <p:nvPr/>
        </p:nvGrpSpPr>
        <p:grpSpPr>
          <a:xfrm>
            <a:off x="499525" y="1529432"/>
            <a:ext cx="8295720" cy="3427954"/>
            <a:chOff x="935596" y="566705"/>
            <a:chExt cx="11158529" cy="3337193"/>
          </a:xfrm>
        </p:grpSpPr>
        <p:cxnSp>
          <p:nvCxnSpPr>
            <p:cNvPr id="6" name="Straight Connector 5">
              <a:extLst>
                <a:ext uri="{FF2B5EF4-FFF2-40B4-BE49-F238E27FC236}">
                  <a16:creationId xmlns:a16="http://schemas.microsoft.com/office/drawing/2014/main" id="{ECA6C8FF-331E-4C45-8D26-81C2886B21C4}"/>
                </a:ext>
              </a:extLst>
            </p:cNvPr>
            <p:cNvCxnSpPr>
              <a:cxnSpLocks/>
            </p:cNvCxnSpPr>
            <p:nvPr/>
          </p:nvCxnSpPr>
          <p:spPr>
            <a:xfrm>
              <a:off x="935596" y="591530"/>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830786D-7786-4254-A9EF-3B2DAD2B056D}"/>
                </a:ext>
              </a:extLst>
            </p:cNvPr>
            <p:cNvCxnSpPr>
              <a:cxnSpLocks/>
            </p:cNvCxnSpPr>
            <p:nvPr/>
          </p:nvCxnSpPr>
          <p:spPr>
            <a:xfrm>
              <a:off x="1674660" y="591530"/>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6B1D59E-CC77-48A6-A327-EF94D2055461}"/>
                </a:ext>
              </a:extLst>
            </p:cNvPr>
            <p:cNvCxnSpPr>
              <a:cxnSpLocks/>
            </p:cNvCxnSpPr>
            <p:nvPr/>
          </p:nvCxnSpPr>
          <p:spPr>
            <a:xfrm>
              <a:off x="2413724" y="591530"/>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98CC8BD-810A-4681-AD5A-D1652ADD22B2}"/>
                </a:ext>
              </a:extLst>
            </p:cNvPr>
            <p:cNvCxnSpPr>
              <a:cxnSpLocks/>
            </p:cNvCxnSpPr>
            <p:nvPr/>
          </p:nvCxnSpPr>
          <p:spPr>
            <a:xfrm>
              <a:off x="3152788" y="591530"/>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5228C4B-A924-44BE-84F8-5DAE0DB11328}"/>
                </a:ext>
              </a:extLst>
            </p:cNvPr>
            <p:cNvCxnSpPr>
              <a:cxnSpLocks/>
            </p:cNvCxnSpPr>
            <p:nvPr/>
          </p:nvCxnSpPr>
          <p:spPr>
            <a:xfrm>
              <a:off x="3891852" y="591530"/>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43BCAC5-CD8F-47EF-8D8D-6D228D99A917}"/>
                </a:ext>
              </a:extLst>
            </p:cNvPr>
            <p:cNvCxnSpPr>
              <a:cxnSpLocks/>
            </p:cNvCxnSpPr>
            <p:nvPr/>
          </p:nvCxnSpPr>
          <p:spPr>
            <a:xfrm>
              <a:off x="4630916" y="591530"/>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42ADDF9-053A-469C-BD7E-F0237C6E1B9A}"/>
                </a:ext>
              </a:extLst>
            </p:cNvPr>
            <p:cNvCxnSpPr>
              <a:cxnSpLocks/>
            </p:cNvCxnSpPr>
            <p:nvPr/>
          </p:nvCxnSpPr>
          <p:spPr>
            <a:xfrm>
              <a:off x="5369980"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AB1904C-07D7-4E93-AEBD-D605DF783B2A}"/>
                </a:ext>
              </a:extLst>
            </p:cNvPr>
            <p:cNvCxnSpPr>
              <a:cxnSpLocks/>
            </p:cNvCxnSpPr>
            <p:nvPr/>
          </p:nvCxnSpPr>
          <p:spPr>
            <a:xfrm>
              <a:off x="6109044"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1E16FA6-D965-446B-A7F9-A0F6FF10C6ED}"/>
                </a:ext>
              </a:extLst>
            </p:cNvPr>
            <p:cNvCxnSpPr>
              <a:cxnSpLocks/>
            </p:cNvCxnSpPr>
            <p:nvPr/>
          </p:nvCxnSpPr>
          <p:spPr>
            <a:xfrm>
              <a:off x="6848108"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62BC921-986E-4001-A444-56413BFE6447}"/>
                </a:ext>
              </a:extLst>
            </p:cNvPr>
            <p:cNvCxnSpPr>
              <a:cxnSpLocks/>
            </p:cNvCxnSpPr>
            <p:nvPr/>
          </p:nvCxnSpPr>
          <p:spPr>
            <a:xfrm>
              <a:off x="7587172"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794812C-24E5-4301-8FB9-6E2797956080}"/>
                </a:ext>
              </a:extLst>
            </p:cNvPr>
            <p:cNvCxnSpPr>
              <a:cxnSpLocks/>
            </p:cNvCxnSpPr>
            <p:nvPr/>
          </p:nvCxnSpPr>
          <p:spPr>
            <a:xfrm>
              <a:off x="8333227"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B10E8B3-A966-4880-A7A0-E01BA8236A3C}"/>
                </a:ext>
              </a:extLst>
            </p:cNvPr>
            <p:cNvCxnSpPr>
              <a:cxnSpLocks/>
            </p:cNvCxnSpPr>
            <p:nvPr/>
          </p:nvCxnSpPr>
          <p:spPr>
            <a:xfrm>
              <a:off x="9079281"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C403313-C832-43EB-9EB8-1791C64FEE24}"/>
                </a:ext>
              </a:extLst>
            </p:cNvPr>
            <p:cNvCxnSpPr>
              <a:cxnSpLocks/>
            </p:cNvCxnSpPr>
            <p:nvPr/>
          </p:nvCxnSpPr>
          <p:spPr>
            <a:xfrm>
              <a:off x="9825335"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167753EE-CF3D-458F-A7AC-70FB7FAF77CE}"/>
                </a:ext>
              </a:extLst>
            </p:cNvPr>
            <p:cNvCxnSpPr>
              <a:cxnSpLocks/>
            </p:cNvCxnSpPr>
            <p:nvPr/>
          </p:nvCxnSpPr>
          <p:spPr>
            <a:xfrm>
              <a:off x="10571389"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43BD1CB-6A61-4048-9871-7446CEAE789D}"/>
                </a:ext>
              </a:extLst>
            </p:cNvPr>
            <p:cNvCxnSpPr>
              <a:cxnSpLocks/>
            </p:cNvCxnSpPr>
            <p:nvPr/>
          </p:nvCxnSpPr>
          <p:spPr>
            <a:xfrm>
              <a:off x="11317441"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05BB1E3-2B54-4EF7-AB5D-5D2E18653056}"/>
                </a:ext>
              </a:extLst>
            </p:cNvPr>
            <p:cNvCxnSpPr>
              <a:cxnSpLocks/>
            </p:cNvCxnSpPr>
            <p:nvPr/>
          </p:nvCxnSpPr>
          <p:spPr>
            <a:xfrm>
              <a:off x="12058121" y="566705"/>
              <a:ext cx="36004" cy="3312368"/>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grpSp>
      <p:cxnSp>
        <p:nvCxnSpPr>
          <p:cNvPr id="16" name="Straight Arrow Connector 15">
            <a:extLst>
              <a:ext uri="{FF2B5EF4-FFF2-40B4-BE49-F238E27FC236}">
                <a16:creationId xmlns:a16="http://schemas.microsoft.com/office/drawing/2014/main" id="{DC67658C-70DE-4019-8763-A418C3124894}"/>
              </a:ext>
            </a:extLst>
          </p:cNvPr>
          <p:cNvCxnSpPr>
            <a:cxnSpLocks/>
          </p:cNvCxnSpPr>
          <p:nvPr/>
        </p:nvCxnSpPr>
        <p:spPr>
          <a:xfrm>
            <a:off x="499248" y="1837650"/>
            <a:ext cx="164862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7" name="Rectangle 16">
            <a:extLst>
              <a:ext uri="{FF2B5EF4-FFF2-40B4-BE49-F238E27FC236}">
                <a16:creationId xmlns:a16="http://schemas.microsoft.com/office/drawing/2014/main" id="{5CC49B29-5C6C-4DAF-B89C-E8E9E1B0D1CD}"/>
              </a:ext>
            </a:extLst>
          </p:cNvPr>
          <p:cNvSpPr/>
          <p:nvPr/>
        </p:nvSpPr>
        <p:spPr>
          <a:xfrm>
            <a:off x="76551" y="1293322"/>
            <a:ext cx="784189" cy="261610"/>
          </a:xfrm>
          <a:prstGeom prst="rect">
            <a:avLst/>
          </a:prstGeom>
        </p:spPr>
        <p:txBody>
          <a:bodyPr wrap="none">
            <a:spAutoFit/>
          </a:bodyPr>
          <a:lstStyle/>
          <a:p>
            <a:r>
              <a:rPr lang="en-GB" sz="1100" b="1">
                <a:solidFill>
                  <a:schemeClr val="accent1"/>
                </a:solidFill>
              </a:rPr>
              <a:t>Q4 2019</a:t>
            </a:r>
          </a:p>
        </p:txBody>
      </p:sp>
      <p:sp>
        <p:nvSpPr>
          <p:cNvPr id="18" name="Rectangle 17">
            <a:extLst>
              <a:ext uri="{FF2B5EF4-FFF2-40B4-BE49-F238E27FC236}">
                <a16:creationId xmlns:a16="http://schemas.microsoft.com/office/drawing/2014/main" id="{387DF734-3E92-4E9C-8102-34D48AE50CD5}"/>
              </a:ext>
            </a:extLst>
          </p:cNvPr>
          <p:cNvSpPr/>
          <p:nvPr/>
        </p:nvSpPr>
        <p:spPr>
          <a:xfrm>
            <a:off x="1755783" y="1293322"/>
            <a:ext cx="784189" cy="261610"/>
          </a:xfrm>
          <a:prstGeom prst="rect">
            <a:avLst/>
          </a:prstGeom>
        </p:spPr>
        <p:txBody>
          <a:bodyPr wrap="none">
            <a:spAutoFit/>
          </a:bodyPr>
          <a:lstStyle/>
          <a:p>
            <a:r>
              <a:rPr lang="en-GB" sz="1100" b="1">
                <a:solidFill>
                  <a:schemeClr val="accent1"/>
                </a:solidFill>
              </a:rPr>
              <a:t>Q1 2020</a:t>
            </a:r>
          </a:p>
        </p:txBody>
      </p:sp>
      <p:sp>
        <p:nvSpPr>
          <p:cNvPr id="20" name="Rectangle 19">
            <a:extLst>
              <a:ext uri="{FF2B5EF4-FFF2-40B4-BE49-F238E27FC236}">
                <a16:creationId xmlns:a16="http://schemas.microsoft.com/office/drawing/2014/main" id="{55496A2E-89B6-4D90-BC86-B1E2CFEE935D}"/>
              </a:ext>
            </a:extLst>
          </p:cNvPr>
          <p:cNvSpPr/>
          <p:nvPr/>
        </p:nvSpPr>
        <p:spPr>
          <a:xfrm>
            <a:off x="855553" y="1639770"/>
            <a:ext cx="1051891" cy="230832"/>
          </a:xfrm>
          <a:prstGeom prst="rect">
            <a:avLst/>
          </a:prstGeom>
        </p:spPr>
        <p:txBody>
          <a:bodyPr wrap="none">
            <a:spAutoFit/>
          </a:bodyPr>
          <a:lstStyle/>
          <a:p>
            <a:r>
              <a:rPr lang="en-GB" sz="900"/>
              <a:t>Forum Reduction</a:t>
            </a:r>
          </a:p>
        </p:txBody>
      </p:sp>
      <p:sp>
        <p:nvSpPr>
          <p:cNvPr id="23" name="Oval 22">
            <a:extLst>
              <a:ext uri="{FF2B5EF4-FFF2-40B4-BE49-F238E27FC236}">
                <a16:creationId xmlns:a16="http://schemas.microsoft.com/office/drawing/2014/main" id="{55C59EE4-B37F-4737-A864-C5100403F608}"/>
              </a:ext>
            </a:extLst>
          </p:cNvPr>
          <p:cNvSpPr/>
          <p:nvPr/>
        </p:nvSpPr>
        <p:spPr>
          <a:xfrm>
            <a:off x="3739058" y="1720199"/>
            <a:ext cx="121345" cy="121345"/>
          </a:xfrm>
          <a:prstGeom prst="ellipse">
            <a:avLst/>
          </a:prstGeom>
          <a:solidFill>
            <a:srgbClr val="FFC000"/>
          </a:solidFill>
          <a:ln>
            <a:solidFill>
              <a:srgbClr val="FD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2BE12E7-8C70-400D-93C0-362CB853DDD9}"/>
              </a:ext>
            </a:extLst>
          </p:cNvPr>
          <p:cNvSpPr/>
          <p:nvPr/>
        </p:nvSpPr>
        <p:spPr>
          <a:xfrm>
            <a:off x="3831914" y="1677710"/>
            <a:ext cx="1327608" cy="369332"/>
          </a:xfrm>
          <a:prstGeom prst="rect">
            <a:avLst/>
          </a:prstGeom>
        </p:spPr>
        <p:txBody>
          <a:bodyPr wrap="none">
            <a:spAutoFit/>
          </a:bodyPr>
          <a:lstStyle/>
          <a:p>
            <a:r>
              <a:rPr lang="en-GB" sz="900" b="1"/>
              <a:t>Relaunch the “Hub”</a:t>
            </a:r>
          </a:p>
          <a:p>
            <a:r>
              <a:rPr lang="en-GB" sz="900"/>
              <a:t>April 2020</a:t>
            </a:r>
          </a:p>
        </p:txBody>
      </p:sp>
      <p:sp>
        <p:nvSpPr>
          <p:cNvPr id="33" name="Rectangle 32">
            <a:extLst>
              <a:ext uri="{FF2B5EF4-FFF2-40B4-BE49-F238E27FC236}">
                <a16:creationId xmlns:a16="http://schemas.microsoft.com/office/drawing/2014/main" id="{CCB5C68E-FE1D-4D48-A833-6E7B8BAC426F}"/>
              </a:ext>
            </a:extLst>
          </p:cNvPr>
          <p:cNvSpPr/>
          <p:nvPr/>
        </p:nvSpPr>
        <p:spPr>
          <a:xfrm>
            <a:off x="3407109" y="1293322"/>
            <a:ext cx="784189" cy="261610"/>
          </a:xfrm>
          <a:prstGeom prst="rect">
            <a:avLst/>
          </a:prstGeom>
        </p:spPr>
        <p:txBody>
          <a:bodyPr wrap="none">
            <a:spAutoFit/>
          </a:bodyPr>
          <a:lstStyle/>
          <a:p>
            <a:r>
              <a:rPr lang="en-GB" sz="1100" b="1">
                <a:solidFill>
                  <a:schemeClr val="accent1"/>
                </a:solidFill>
              </a:rPr>
              <a:t>Q2 2020</a:t>
            </a:r>
          </a:p>
        </p:txBody>
      </p:sp>
      <p:sp>
        <p:nvSpPr>
          <p:cNvPr id="34" name="Rectangle 33">
            <a:extLst>
              <a:ext uri="{FF2B5EF4-FFF2-40B4-BE49-F238E27FC236}">
                <a16:creationId xmlns:a16="http://schemas.microsoft.com/office/drawing/2014/main" id="{08AB327E-AD94-452E-8625-1F66E6716D29}"/>
              </a:ext>
            </a:extLst>
          </p:cNvPr>
          <p:cNvSpPr/>
          <p:nvPr/>
        </p:nvSpPr>
        <p:spPr>
          <a:xfrm>
            <a:off x="5065873" y="1293322"/>
            <a:ext cx="784189" cy="261610"/>
          </a:xfrm>
          <a:prstGeom prst="rect">
            <a:avLst/>
          </a:prstGeom>
        </p:spPr>
        <p:txBody>
          <a:bodyPr wrap="none">
            <a:spAutoFit/>
          </a:bodyPr>
          <a:lstStyle/>
          <a:p>
            <a:r>
              <a:rPr lang="en-GB" sz="1100" b="1">
                <a:solidFill>
                  <a:schemeClr val="accent1"/>
                </a:solidFill>
              </a:rPr>
              <a:t>Q3 2020</a:t>
            </a:r>
          </a:p>
        </p:txBody>
      </p:sp>
      <p:sp>
        <p:nvSpPr>
          <p:cNvPr id="39" name="Rectangle 38">
            <a:extLst>
              <a:ext uri="{FF2B5EF4-FFF2-40B4-BE49-F238E27FC236}">
                <a16:creationId xmlns:a16="http://schemas.microsoft.com/office/drawing/2014/main" id="{30C4C164-4427-4C06-8921-C35C0006A4EF}"/>
              </a:ext>
            </a:extLst>
          </p:cNvPr>
          <p:cNvSpPr/>
          <p:nvPr/>
        </p:nvSpPr>
        <p:spPr>
          <a:xfrm>
            <a:off x="6716434" y="1289551"/>
            <a:ext cx="784189" cy="261610"/>
          </a:xfrm>
          <a:prstGeom prst="rect">
            <a:avLst/>
          </a:prstGeom>
        </p:spPr>
        <p:txBody>
          <a:bodyPr wrap="none">
            <a:spAutoFit/>
          </a:bodyPr>
          <a:lstStyle/>
          <a:p>
            <a:r>
              <a:rPr lang="en-GB" sz="1100" b="1">
                <a:solidFill>
                  <a:schemeClr val="accent1"/>
                </a:solidFill>
              </a:rPr>
              <a:t>Q4 2020</a:t>
            </a:r>
          </a:p>
        </p:txBody>
      </p:sp>
      <p:sp>
        <p:nvSpPr>
          <p:cNvPr id="42" name="Rectangle 41">
            <a:extLst>
              <a:ext uri="{FF2B5EF4-FFF2-40B4-BE49-F238E27FC236}">
                <a16:creationId xmlns:a16="http://schemas.microsoft.com/office/drawing/2014/main" id="{B82487E6-013D-4797-852D-BD2541951F39}"/>
              </a:ext>
            </a:extLst>
          </p:cNvPr>
          <p:cNvSpPr/>
          <p:nvPr/>
        </p:nvSpPr>
        <p:spPr>
          <a:xfrm>
            <a:off x="8382050" y="1284505"/>
            <a:ext cx="784189" cy="261610"/>
          </a:xfrm>
          <a:prstGeom prst="rect">
            <a:avLst/>
          </a:prstGeom>
        </p:spPr>
        <p:txBody>
          <a:bodyPr wrap="none">
            <a:spAutoFit/>
          </a:bodyPr>
          <a:lstStyle/>
          <a:p>
            <a:r>
              <a:rPr lang="en-GB" sz="1100" b="1">
                <a:solidFill>
                  <a:schemeClr val="accent1"/>
                </a:solidFill>
              </a:rPr>
              <a:t>Q1 2021</a:t>
            </a:r>
          </a:p>
        </p:txBody>
      </p:sp>
      <p:graphicFrame>
        <p:nvGraphicFramePr>
          <p:cNvPr id="44" name="Diagram 43">
            <a:extLst>
              <a:ext uri="{FF2B5EF4-FFF2-40B4-BE49-F238E27FC236}">
                <a16:creationId xmlns:a16="http://schemas.microsoft.com/office/drawing/2014/main" id="{84FCEC42-71E4-41D7-8D48-F765765E591C}"/>
              </a:ext>
            </a:extLst>
          </p:cNvPr>
          <p:cNvGraphicFramePr/>
          <p:nvPr>
            <p:extLst>
              <p:ext uri="{D42A27DB-BD31-4B8C-83A1-F6EECF244321}">
                <p14:modId xmlns:p14="http://schemas.microsoft.com/office/powerpoint/2010/main" val="3109452958"/>
              </p:ext>
            </p:extLst>
          </p:nvPr>
        </p:nvGraphicFramePr>
        <p:xfrm>
          <a:off x="295174" y="4668980"/>
          <a:ext cx="8774319" cy="3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6" name="Straight Arrow Connector 45">
            <a:extLst>
              <a:ext uri="{FF2B5EF4-FFF2-40B4-BE49-F238E27FC236}">
                <a16:creationId xmlns:a16="http://schemas.microsoft.com/office/drawing/2014/main" id="{A6A82239-BB0D-463A-B392-B4772C2F0E95}"/>
              </a:ext>
            </a:extLst>
          </p:cNvPr>
          <p:cNvCxnSpPr>
            <a:cxnSpLocks/>
          </p:cNvCxnSpPr>
          <p:nvPr/>
        </p:nvCxnSpPr>
        <p:spPr>
          <a:xfrm>
            <a:off x="3802027" y="2073000"/>
            <a:ext cx="2212250"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47" name="Rectangle 46">
            <a:extLst>
              <a:ext uri="{FF2B5EF4-FFF2-40B4-BE49-F238E27FC236}">
                <a16:creationId xmlns:a16="http://schemas.microsoft.com/office/drawing/2014/main" id="{78CEF36F-6E45-466A-BFE1-957C95514F78}"/>
              </a:ext>
            </a:extLst>
          </p:cNvPr>
          <p:cNvSpPr/>
          <p:nvPr/>
        </p:nvSpPr>
        <p:spPr>
          <a:xfrm>
            <a:off x="860740" y="1872307"/>
            <a:ext cx="798617" cy="230832"/>
          </a:xfrm>
          <a:prstGeom prst="rect">
            <a:avLst/>
          </a:prstGeom>
        </p:spPr>
        <p:txBody>
          <a:bodyPr wrap="none">
            <a:spAutoFit/>
          </a:bodyPr>
          <a:lstStyle/>
          <a:p>
            <a:r>
              <a:rPr lang="en-GB" sz="900"/>
              <a:t>HE Passport</a:t>
            </a:r>
          </a:p>
        </p:txBody>
      </p:sp>
      <p:cxnSp>
        <p:nvCxnSpPr>
          <p:cNvPr id="48" name="Straight Arrow Connector 47">
            <a:extLst>
              <a:ext uri="{FF2B5EF4-FFF2-40B4-BE49-F238E27FC236}">
                <a16:creationId xmlns:a16="http://schemas.microsoft.com/office/drawing/2014/main" id="{7A732EB9-FA66-4222-AB5E-569CB0B7502B}"/>
              </a:ext>
            </a:extLst>
          </p:cNvPr>
          <p:cNvCxnSpPr>
            <a:cxnSpLocks/>
          </p:cNvCxnSpPr>
          <p:nvPr/>
        </p:nvCxnSpPr>
        <p:spPr>
          <a:xfrm>
            <a:off x="499525" y="2073000"/>
            <a:ext cx="323953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52" name="Straight Arrow Connector 51">
            <a:extLst>
              <a:ext uri="{FF2B5EF4-FFF2-40B4-BE49-F238E27FC236}">
                <a16:creationId xmlns:a16="http://schemas.microsoft.com/office/drawing/2014/main" id="{F17A7A6F-BE0A-419E-B458-2E876A253CCE}"/>
              </a:ext>
            </a:extLst>
          </p:cNvPr>
          <p:cNvCxnSpPr>
            <a:cxnSpLocks/>
          </p:cNvCxnSpPr>
          <p:nvPr/>
        </p:nvCxnSpPr>
        <p:spPr>
          <a:xfrm>
            <a:off x="3802027" y="2338115"/>
            <a:ext cx="221960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53" name="Rectangle 52">
            <a:extLst>
              <a:ext uri="{FF2B5EF4-FFF2-40B4-BE49-F238E27FC236}">
                <a16:creationId xmlns:a16="http://schemas.microsoft.com/office/drawing/2014/main" id="{DD13B951-BD35-4570-B7F8-CF747AE27C03}"/>
              </a:ext>
            </a:extLst>
          </p:cNvPr>
          <p:cNvSpPr/>
          <p:nvPr/>
        </p:nvSpPr>
        <p:spPr>
          <a:xfrm>
            <a:off x="855145" y="2123734"/>
            <a:ext cx="1540806" cy="230832"/>
          </a:xfrm>
          <a:prstGeom prst="rect">
            <a:avLst/>
          </a:prstGeom>
        </p:spPr>
        <p:txBody>
          <a:bodyPr wrap="none">
            <a:spAutoFit/>
          </a:bodyPr>
          <a:lstStyle/>
          <a:p>
            <a:r>
              <a:rPr lang="en-GB" sz="900"/>
              <a:t>60MPH through roadworks</a:t>
            </a:r>
          </a:p>
        </p:txBody>
      </p:sp>
      <p:cxnSp>
        <p:nvCxnSpPr>
          <p:cNvPr id="54" name="Straight Arrow Connector 53">
            <a:extLst>
              <a:ext uri="{FF2B5EF4-FFF2-40B4-BE49-F238E27FC236}">
                <a16:creationId xmlns:a16="http://schemas.microsoft.com/office/drawing/2014/main" id="{528E31E8-03A5-4559-A87B-CC2093A8FD86}"/>
              </a:ext>
            </a:extLst>
          </p:cNvPr>
          <p:cNvCxnSpPr>
            <a:cxnSpLocks/>
          </p:cNvCxnSpPr>
          <p:nvPr/>
        </p:nvCxnSpPr>
        <p:spPr>
          <a:xfrm>
            <a:off x="506884" y="2338115"/>
            <a:ext cx="3232174"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a:extLst>
              <a:ext uri="{FF2B5EF4-FFF2-40B4-BE49-F238E27FC236}">
                <a16:creationId xmlns:a16="http://schemas.microsoft.com/office/drawing/2014/main" id="{097D98C7-9344-4011-A7C9-A73172BA6A0F}"/>
              </a:ext>
            </a:extLst>
          </p:cNvPr>
          <p:cNvCxnSpPr>
            <a:cxnSpLocks/>
          </p:cNvCxnSpPr>
          <p:nvPr/>
        </p:nvCxnSpPr>
        <p:spPr>
          <a:xfrm>
            <a:off x="3802027" y="2578989"/>
            <a:ext cx="2223345"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57" name="Rectangle 56">
            <a:extLst>
              <a:ext uri="{FF2B5EF4-FFF2-40B4-BE49-F238E27FC236}">
                <a16:creationId xmlns:a16="http://schemas.microsoft.com/office/drawing/2014/main" id="{03DFDBFB-D022-4D0A-B078-C0A176F50D64}"/>
              </a:ext>
            </a:extLst>
          </p:cNvPr>
          <p:cNvSpPr/>
          <p:nvPr/>
        </p:nvSpPr>
        <p:spPr>
          <a:xfrm>
            <a:off x="858881" y="2364608"/>
            <a:ext cx="1428596" cy="230832"/>
          </a:xfrm>
          <a:prstGeom prst="rect">
            <a:avLst/>
          </a:prstGeom>
        </p:spPr>
        <p:txBody>
          <a:bodyPr wrap="none">
            <a:spAutoFit/>
          </a:bodyPr>
          <a:lstStyle/>
          <a:p>
            <a:r>
              <a:rPr lang="en-GB" sz="900"/>
              <a:t>Service Strike Avoidance</a:t>
            </a:r>
          </a:p>
        </p:txBody>
      </p:sp>
      <p:cxnSp>
        <p:nvCxnSpPr>
          <p:cNvPr id="58" name="Straight Arrow Connector 57">
            <a:extLst>
              <a:ext uri="{FF2B5EF4-FFF2-40B4-BE49-F238E27FC236}">
                <a16:creationId xmlns:a16="http://schemas.microsoft.com/office/drawing/2014/main" id="{11C2B0B3-39DC-464C-A4EE-CB2C21EF2E6E}"/>
              </a:ext>
            </a:extLst>
          </p:cNvPr>
          <p:cNvCxnSpPr>
            <a:cxnSpLocks/>
          </p:cNvCxnSpPr>
          <p:nvPr/>
        </p:nvCxnSpPr>
        <p:spPr>
          <a:xfrm>
            <a:off x="510620" y="2578989"/>
            <a:ext cx="3228438"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59" name="Straight Arrow Connector 58">
            <a:extLst>
              <a:ext uri="{FF2B5EF4-FFF2-40B4-BE49-F238E27FC236}">
                <a16:creationId xmlns:a16="http://schemas.microsoft.com/office/drawing/2014/main" id="{759AAEC9-D0FB-47FA-B912-42F8B80FF616}"/>
              </a:ext>
            </a:extLst>
          </p:cNvPr>
          <p:cNvCxnSpPr>
            <a:cxnSpLocks/>
          </p:cNvCxnSpPr>
          <p:nvPr/>
        </p:nvCxnSpPr>
        <p:spPr>
          <a:xfrm>
            <a:off x="3802027" y="2826008"/>
            <a:ext cx="221976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60" name="Rectangle 59">
            <a:extLst>
              <a:ext uri="{FF2B5EF4-FFF2-40B4-BE49-F238E27FC236}">
                <a16:creationId xmlns:a16="http://schemas.microsoft.com/office/drawing/2014/main" id="{81F51D4F-0051-4ED7-94A5-0F2ED4BB84B6}"/>
              </a:ext>
            </a:extLst>
          </p:cNvPr>
          <p:cNvSpPr/>
          <p:nvPr/>
        </p:nvSpPr>
        <p:spPr>
          <a:xfrm>
            <a:off x="855305" y="2611627"/>
            <a:ext cx="1590500" cy="230832"/>
          </a:xfrm>
          <a:prstGeom prst="rect">
            <a:avLst/>
          </a:prstGeom>
        </p:spPr>
        <p:txBody>
          <a:bodyPr wrap="none">
            <a:spAutoFit/>
          </a:bodyPr>
          <a:lstStyle/>
          <a:p>
            <a:r>
              <a:rPr lang="en-GB" sz="900"/>
              <a:t>IPV strikes &amp; TM Incursions</a:t>
            </a:r>
          </a:p>
        </p:txBody>
      </p:sp>
      <p:cxnSp>
        <p:nvCxnSpPr>
          <p:cNvPr id="61" name="Straight Arrow Connector 60">
            <a:extLst>
              <a:ext uri="{FF2B5EF4-FFF2-40B4-BE49-F238E27FC236}">
                <a16:creationId xmlns:a16="http://schemas.microsoft.com/office/drawing/2014/main" id="{58FFA23C-D56E-448B-B1F7-15AFB460E280}"/>
              </a:ext>
            </a:extLst>
          </p:cNvPr>
          <p:cNvCxnSpPr>
            <a:cxnSpLocks/>
          </p:cNvCxnSpPr>
          <p:nvPr/>
        </p:nvCxnSpPr>
        <p:spPr>
          <a:xfrm>
            <a:off x="507044" y="2826008"/>
            <a:ext cx="3232014"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64" name="Oval 63">
            <a:extLst>
              <a:ext uri="{FF2B5EF4-FFF2-40B4-BE49-F238E27FC236}">
                <a16:creationId xmlns:a16="http://schemas.microsoft.com/office/drawing/2014/main" id="{36AF22DC-6FB6-48A2-9F21-26F32AF963EB}"/>
              </a:ext>
            </a:extLst>
          </p:cNvPr>
          <p:cNvSpPr/>
          <p:nvPr/>
        </p:nvSpPr>
        <p:spPr>
          <a:xfrm>
            <a:off x="4286258" y="2532304"/>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CDB57E60-5CF4-41AE-AABF-D90B4BBAC2FA}"/>
              </a:ext>
            </a:extLst>
          </p:cNvPr>
          <p:cNvSpPr/>
          <p:nvPr/>
        </p:nvSpPr>
        <p:spPr>
          <a:xfrm>
            <a:off x="4286257" y="2774450"/>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3A422F31-60FD-4026-9CC8-AD65886C7DFC}"/>
              </a:ext>
            </a:extLst>
          </p:cNvPr>
          <p:cNvSpPr/>
          <p:nvPr/>
        </p:nvSpPr>
        <p:spPr>
          <a:xfrm>
            <a:off x="858881" y="2860291"/>
            <a:ext cx="1306768" cy="230832"/>
          </a:xfrm>
          <a:prstGeom prst="rect">
            <a:avLst/>
          </a:prstGeom>
        </p:spPr>
        <p:txBody>
          <a:bodyPr wrap="none">
            <a:spAutoFit/>
          </a:bodyPr>
          <a:lstStyle/>
          <a:p>
            <a:r>
              <a:rPr lang="en-GB" sz="900"/>
              <a:t>Accident Investigation</a:t>
            </a:r>
          </a:p>
        </p:txBody>
      </p:sp>
      <p:cxnSp>
        <p:nvCxnSpPr>
          <p:cNvPr id="78" name="Straight Arrow Connector 77">
            <a:extLst>
              <a:ext uri="{FF2B5EF4-FFF2-40B4-BE49-F238E27FC236}">
                <a16:creationId xmlns:a16="http://schemas.microsoft.com/office/drawing/2014/main" id="{F167D334-CD33-4E06-BF3D-D4E00B58443D}"/>
              </a:ext>
            </a:extLst>
          </p:cNvPr>
          <p:cNvCxnSpPr>
            <a:cxnSpLocks/>
          </p:cNvCxnSpPr>
          <p:nvPr/>
        </p:nvCxnSpPr>
        <p:spPr>
          <a:xfrm>
            <a:off x="2711947" y="3074672"/>
            <a:ext cx="267285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95" name="Straight Arrow Connector 94">
            <a:extLst>
              <a:ext uri="{FF2B5EF4-FFF2-40B4-BE49-F238E27FC236}">
                <a16:creationId xmlns:a16="http://schemas.microsoft.com/office/drawing/2014/main" id="{8F9503CF-B300-40C8-8843-8BBF3BD74510}"/>
              </a:ext>
            </a:extLst>
          </p:cNvPr>
          <p:cNvCxnSpPr>
            <a:cxnSpLocks/>
          </p:cNvCxnSpPr>
          <p:nvPr/>
        </p:nvCxnSpPr>
        <p:spPr>
          <a:xfrm>
            <a:off x="507044" y="3070804"/>
            <a:ext cx="2127783"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98" name="Straight Arrow Connector 97">
            <a:extLst>
              <a:ext uri="{FF2B5EF4-FFF2-40B4-BE49-F238E27FC236}">
                <a16:creationId xmlns:a16="http://schemas.microsoft.com/office/drawing/2014/main" id="{AE7FE711-032D-43E2-B676-459353884867}"/>
              </a:ext>
            </a:extLst>
          </p:cNvPr>
          <p:cNvCxnSpPr>
            <a:cxnSpLocks/>
          </p:cNvCxnSpPr>
          <p:nvPr/>
        </p:nvCxnSpPr>
        <p:spPr>
          <a:xfrm>
            <a:off x="5457091" y="3074672"/>
            <a:ext cx="221976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99" name="Oval 98">
            <a:extLst>
              <a:ext uri="{FF2B5EF4-FFF2-40B4-BE49-F238E27FC236}">
                <a16:creationId xmlns:a16="http://schemas.microsoft.com/office/drawing/2014/main" id="{B87D8918-65DB-4A78-873C-AF11C4B452DD}"/>
              </a:ext>
            </a:extLst>
          </p:cNvPr>
          <p:cNvSpPr/>
          <p:nvPr/>
        </p:nvSpPr>
        <p:spPr>
          <a:xfrm>
            <a:off x="5941321" y="3023114"/>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F3FC51F3-4214-44AA-9697-DBB9BDC0148D}"/>
              </a:ext>
            </a:extLst>
          </p:cNvPr>
          <p:cNvSpPr/>
          <p:nvPr/>
        </p:nvSpPr>
        <p:spPr>
          <a:xfrm>
            <a:off x="858881" y="3115970"/>
            <a:ext cx="888385" cy="230832"/>
          </a:xfrm>
          <a:prstGeom prst="rect">
            <a:avLst/>
          </a:prstGeom>
        </p:spPr>
        <p:txBody>
          <a:bodyPr wrap="none">
            <a:spAutoFit/>
          </a:bodyPr>
          <a:lstStyle/>
          <a:p>
            <a:r>
              <a:rPr lang="en-GB" sz="900"/>
              <a:t>Mental Health</a:t>
            </a:r>
          </a:p>
        </p:txBody>
      </p:sp>
      <p:cxnSp>
        <p:nvCxnSpPr>
          <p:cNvPr id="103" name="Straight Arrow Connector 102">
            <a:extLst>
              <a:ext uri="{FF2B5EF4-FFF2-40B4-BE49-F238E27FC236}">
                <a16:creationId xmlns:a16="http://schemas.microsoft.com/office/drawing/2014/main" id="{6DD777A4-D26C-4423-B91B-A0CD8C1F0C01}"/>
              </a:ext>
            </a:extLst>
          </p:cNvPr>
          <p:cNvCxnSpPr>
            <a:cxnSpLocks/>
          </p:cNvCxnSpPr>
          <p:nvPr/>
        </p:nvCxnSpPr>
        <p:spPr>
          <a:xfrm>
            <a:off x="2711947" y="3330351"/>
            <a:ext cx="267285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04" name="Straight Arrow Connector 103">
            <a:extLst>
              <a:ext uri="{FF2B5EF4-FFF2-40B4-BE49-F238E27FC236}">
                <a16:creationId xmlns:a16="http://schemas.microsoft.com/office/drawing/2014/main" id="{A90A1F22-F5F5-4F98-981C-001CEA611E31}"/>
              </a:ext>
            </a:extLst>
          </p:cNvPr>
          <p:cNvCxnSpPr>
            <a:cxnSpLocks/>
          </p:cNvCxnSpPr>
          <p:nvPr/>
        </p:nvCxnSpPr>
        <p:spPr>
          <a:xfrm>
            <a:off x="507044" y="3326483"/>
            <a:ext cx="2127783"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05" name="Straight Arrow Connector 104">
            <a:extLst>
              <a:ext uri="{FF2B5EF4-FFF2-40B4-BE49-F238E27FC236}">
                <a16:creationId xmlns:a16="http://schemas.microsoft.com/office/drawing/2014/main" id="{BBCEB5A3-EF9A-47A0-8B03-885166106CED}"/>
              </a:ext>
            </a:extLst>
          </p:cNvPr>
          <p:cNvCxnSpPr>
            <a:cxnSpLocks/>
          </p:cNvCxnSpPr>
          <p:nvPr/>
        </p:nvCxnSpPr>
        <p:spPr>
          <a:xfrm>
            <a:off x="5457091" y="3330351"/>
            <a:ext cx="221976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06" name="Oval 105">
            <a:extLst>
              <a:ext uri="{FF2B5EF4-FFF2-40B4-BE49-F238E27FC236}">
                <a16:creationId xmlns:a16="http://schemas.microsoft.com/office/drawing/2014/main" id="{DEAEA83B-04C5-491A-A54F-2E089EBDEFE1}"/>
              </a:ext>
            </a:extLst>
          </p:cNvPr>
          <p:cNvSpPr/>
          <p:nvPr/>
        </p:nvSpPr>
        <p:spPr>
          <a:xfrm>
            <a:off x="5941321" y="3278793"/>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1FCB838B-7ABB-47FE-82ED-BEC45817381A}"/>
              </a:ext>
            </a:extLst>
          </p:cNvPr>
          <p:cNvSpPr/>
          <p:nvPr/>
        </p:nvSpPr>
        <p:spPr>
          <a:xfrm>
            <a:off x="871031" y="3364634"/>
            <a:ext cx="1309974" cy="230832"/>
          </a:xfrm>
          <a:prstGeom prst="rect">
            <a:avLst/>
          </a:prstGeom>
        </p:spPr>
        <p:txBody>
          <a:bodyPr wrap="none">
            <a:spAutoFit/>
          </a:bodyPr>
          <a:lstStyle/>
          <a:p>
            <a:r>
              <a:rPr lang="en-GB" sz="900"/>
              <a:t>People Plant Interface</a:t>
            </a:r>
          </a:p>
        </p:txBody>
      </p:sp>
      <p:cxnSp>
        <p:nvCxnSpPr>
          <p:cNvPr id="108" name="Straight Arrow Connector 107">
            <a:extLst>
              <a:ext uri="{FF2B5EF4-FFF2-40B4-BE49-F238E27FC236}">
                <a16:creationId xmlns:a16="http://schemas.microsoft.com/office/drawing/2014/main" id="{55C42565-474D-45CC-A3F2-5EB3B631EA42}"/>
              </a:ext>
            </a:extLst>
          </p:cNvPr>
          <p:cNvCxnSpPr>
            <a:cxnSpLocks/>
          </p:cNvCxnSpPr>
          <p:nvPr/>
        </p:nvCxnSpPr>
        <p:spPr>
          <a:xfrm>
            <a:off x="2724097" y="3579015"/>
            <a:ext cx="267285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09" name="Straight Arrow Connector 108">
            <a:extLst>
              <a:ext uri="{FF2B5EF4-FFF2-40B4-BE49-F238E27FC236}">
                <a16:creationId xmlns:a16="http://schemas.microsoft.com/office/drawing/2014/main" id="{FE835855-677C-4C65-B73C-510C60AA5C78}"/>
              </a:ext>
            </a:extLst>
          </p:cNvPr>
          <p:cNvCxnSpPr>
            <a:cxnSpLocks/>
          </p:cNvCxnSpPr>
          <p:nvPr/>
        </p:nvCxnSpPr>
        <p:spPr>
          <a:xfrm>
            <a:off x="519194" y="3575147"/>
            <a:ext cx="2127783"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10" name="Straight Arrow Connector 109">
            <a:extLst>
              <a:ext uri="{FF2B5EF4-FFF2-40B4-BE49-F238E27FC236}">
                <a16:creationId xmlns:a16="http://schemas.microsoft.com/office/drawing/2014/main" id="{6EE00429-6707-4A2D-9DD9-C2A163CD7E9A}"/>
              </a:ext>
            </a:extLst>
          </p:cNvPr>
          <p:cNvCxnSpPr>
            <a:cxnSpLocks/>
          </p:cNvCxnSpPr>
          <p:nvPr/>
        </p:nvCxnSpPr>
        <p:spPr>
          <a:xfrm>
            <a:off x="5469241" y="3579015"/>
            <a:ext cx="221976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11" name="Oval 110">
            <a:extLst>
              <a:ext uri="{FF2B5EF4-FFF2-40B4-BE49-F238E27FC236}">
                <a16:creationId xmlns:a16="http://schemas.microsoft.com/office/drawing/2014/main" id="{52F36384-B0E3-438D-A783-81898A7AA9B5}"/>
              </a:ext>
            </a:extLst>
          </p:cNvPr>
          <p:cNvSpPr/>
          <p:nvPr/>
        </p:nvSpPr>
        <p:spPr>
          <a:xfrm>
            <a:off x="5953471" y="3527457"/>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5EA1AB4C-F24D-4748-AC65-72070A9D99BF}"/>
              </a:ext>
            </a:extLst>
          </p:cNvPr>
          <p:cNvSpPr/>
          <p:nvPr/>
        </p:nvSpPr>
        <p:spPr>
          <a:xfrm>
            <a:off x="2925403" y="3848282"/>
            <a:ext cx="728084" cy="230832"/>
          </a:xfrm>
          <a:prstGeom prst="rect">
            <a:avLst/>
          </a:prstGeom>
        </p:spPr>
        <p:txBody>
          <a:bodyPr wrap="none">
            <a:spAutoFit/>
          </a:bodyPr>
          <a:lstStyle/>
          <a:p>
            <a:r>
              <a:rPr lang="en-GB" sz="900"/>
              <a:t>Lost Loads</a:t>
            </a:r>
          </a:p>
        </p:txBody>
      </p:sp>
      <p:cxnSp>
        <p:nvCxnSpPr>
          <p:cNvPr id="113" name="Straight Arrow Connector 112">
            <a:extLst>
              <a:ext uri="{FF2B5EF4-FFF2-40B4-BE49-F238E27FC236}">
                <a16:creationId xmlns:a16="http://schemas.microsoft.com/office/drawing/2014/main" id="{400568C7-A1A0-456E-9830-124D7A432EB9}"/>
              </a:ext>
            </a:extLst>
          </p:cNvPr>
          <p:cNvCxnSpPr>
            <a:cxnSpLocks/>
          </p:cNvCxnSpPr>
          <p:nvPr/>
        </p:nvCxnSpPr>
        <p:spPr>
          <a:xfrm>
            <a:off x="6021636" y="4070000"/>
            <a:ext cx="214053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14" name="Straight Arrow Connector 113">
            <a:extLst>
              <a:ext uri="{FF2B5EF4-FFF2-40B4-BE49-F238E27FC236}">
                <a16:creationId xmlns:a16="http://schemas.microsoft.com/office/drawing/2014/main" id="{B107250C-2E5E-45CA-ADB3-EE44F7CCF679}"/>
              </a:ext>
            </a:extLst>
          </p:cNvPr>
          <p:cNvCxnSpPr>
            <a:cxnSpLocks/>
          </p:cNvCxnSpPr>
          <p:nvPr/>
        </p:nvCxnSpPr>
        <p:spPr>
          <a:xfrm>
            <a:off x="4372451" y="4066132"/>
            <a:ext cx="1581020"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15" name="Straight Arrow Connector 114">
            <a:extLst>
              <a:ext uri="{FF2B5EF4-FFF2-40B4-BE49-F238E27FC236}">
                <a16:creationId xmlns:a16="http://schemas.microsoft.com/office/drawing/2014/main" id="{231C57D7-CB49-42F6-9476-08AB17E35173}"/>
              </a:ext>
            </a:extLst>
          </p:cNvPr>
          <p:cNvCxnSpPr>
            <a:cxnSpLocks/>
          </p:cNvCxnSpPr>
          <p:nvPr/>
        </p:nvCxnSpPr>
        <p:spPr>
          <a:xfrm>
            <a:off x="8234460" y="4070000"/>
            <a:ext cx="835033"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16" name="Oval 115">
            <a:extLst>
              <a:ext uri="{FF2B5EF4-FFF2-40B4-BE49-F238E27FC236}">
                <a16:creationId xmlns:a16="http://schemas.microsoft.com/office/drawing/2014/main" id="{BD8990EA-E6DF-42A0-B5C1-263CB860A3D7}"/>
              </a:ext>
            </a:extLst>
          </p:cNvPr>
          <p:cNvSpPr/>
          <p:nvPr/>
        </p:nvSpPr>
        <p:spPr>
          <a:xfrm>
            <a:off x="8718690" y="4018442"/>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8" name="Straight Arrow Connector 117">
            <a:extLst>
              <a:ext uri="{FF2B5EF4-FFF2-40B4-BE49-F238E27FC236}">
                <a16:creationId xmlns:a16="http://schemas.microsoft.com/office/drawing/2014/main" id="{E8E6816B-5690-46EA-9A65-BB9DEC169E4C}"/>
              </a:ext>
            </a:extLst>
          </p:cNvPr>
          <p:cNvCxnSpPr>
            <a:cxnSpLocks/>
          </p:cNvCxnSpPr>
          <p:nvPr/>
        </p:nvCxnSpPr>
        <p:spPr>
          <a:xfrm>
            <a:off x="2711947" y="4066132"/>
            <a:ext cx="1574313" cy="0"/>
          </a:xfrm>
          <a:prstGeom prst="straightConnector1">
            <a:avLst/>
          </a:prstGeom>
          <a:ln>
            <a:solidFill>
              <a:srgbClr val="ED7D31"/>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28" name="Rectangle 127">
            <a:extLst>
              <a:ext uri="{FF2B5EF4-FFF2-40B4-BE49-F238E27FC236}">
                <a16:creationId xmlns:a16="http://schemas.microsoft.com/office/drawing/2014/main" id="{8B5FD4C5-5AF9-4C0D-BE2A-F019169EEC43}"/>
              </a:ext>
            </a:extLst>
          </p:cNvPr>
          <p:cNvSpPr/>
          <p:nvPr/>
        </p:nvSpPr>
        <p:spPr>
          <a:xfrm>
            <a:off x="2925403" y="4102468"/>
            <a:ext cx="766557" cy="230832"/>
          </a:xfrm>
          <a:prstGeom prst="rect">
            <a:avLst/>
          </a:prstGeom>
        </p:spPr>
        <p:txBody>
          <a:bodyPr wrap="none">
            <a:spAutoFit/>
          </a:bodyPr>
          <a:lstStyle/>
          <a:p>
            <a:r>
              <a:rPr lang="en-GB" sz="900"/>
              <a:t>Supervision</a:t>
            </a:r>
          </a:p>
        </p:txBody>
      </p:sp>
      <p:cxnSp>
        <p:nvCxnSpPr>
          <p:cNvPr id="129" name="Straight Arrow Connector 128">
            <a:extLst>
              <a:ext uri="{FF2B5EF4-FFF2-40B4-BE49-F238E27FC236}">
                <a16:creationId xmlns:a16="http://schemas.microsoft.com/office/drawing/2014/main" id="{819080E1-58C9-446E-9F8C-CFB76F626B89}"/>
              </a:ext>
            </a:extLst>
          </p:cNvPr>
          <p:cNvCxnSpPr>
            <a:cxnSpLocks/>
          </p:cNvCxnSpPr>
          <p:nvPr/>
        </p:nvCxnSpPr>
        <p:spPr>
          <a:xfrm>
            <a:off x="6021636" y="4324186"/>
            <a:ext cx="214053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30" name="Straight Arrow Connector 129">
            <a:extLst>
              <a:ext uri="{FF2B5EF4-FFF2-40B4-BE49-F238E27FC236}">
                <a16:creationId xmlns:a16="http://schemas.microsoft.com/office/drawing/2014/main" id="{E12657C9-CDDF-4891-8540-6C985F8C7468}"/>
              </a:ext>
            </a:extLst>
          </p:cNvPr>
          <p:cNvCxnSpPr>
            <a:cxnSpLocks/>
          </p:cNvCxnSpPr>
          <p:nvPr/>
        </p:nvCxnSpPr>
        <p:spPr>
          <a:xfrm>
            <a:off x="4372451" y="4320318"/>
            <a:ext cx="1581020"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31" name="Straight Arrow Connector 130">
            <a:extLst>
              <a:ext uri="{FF2B5EF4-FFF2-40B4-BE49-F238E27FC236}">
                <a16:creationId xmlns:a16="http://schemas.microsoft.com/office/drawing/2014/main" id="{48896A42-8FC6-44B9-8CEA-679A7A7C0592}"/>
              </a:ext>
            </a:extLst>
          </p:cNvPr>
          <p:cNvCxnSpPr>
            <a:cxnSpLocks/>
          </p:cNvCxnSpPr>
          <p:nvPr/>
        </p:nvCxnSpPr>
        <p:spPr>
          <a:xfrm>
            <a:off x="8234460" y="4324186"/>
            <a:ext cx="835033"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32" name="Oval 131">
            <a:extLst>
              <a:ext uri="{FF2B5EF4-FFF2-40B4-BE49-F238E27FC236}">
                <a16:creationId xmlns:a16="http://schemas.microsoft.com/office/drawing/2014/main" id="{190BD866-09D1-4B11-959F-F4A929CFF6B9}"/>
              </a:ext>
            </a:extLst>
          </p:cNvPr>
          <p:cNvSpPr/>
          <p:nvPr/>
        </p:nvSpPr>
        <p:spPr>
          <a:xfrm>
            <a:off x="8718690" y="4272628"/>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3" name="Straight Arrow Connector 132">
            <a:extLst>
              <a:ext uri="{FF2B5EF4-FFF2-40B4-BE49-F238E27FC236}">
                <a16:creationId xmlns:a16="http://schemas.microsoft.com/office/drawing/2014/main" id="{349CD396-B90D-4875-B045-B9170B87F7C9}"/>
              </a:ext>
            </a:extLst>
          </p:cNvPr>
          <p:cNvCxnSpPr>
            <a:cxnSpLocks/>
          </p:cNvCxnSpPr>
          <p:nvPr/>
        </p:nvCxnSpPr>
        <p:spPr>
          <a:xfrm>
            <a:off x="2711947" y="4320318"/>
            <a:ext cx="1574313" cy="0"/>
          </a:xfrm>
          <a:prstGeom prst="straightConnector1">
            <a:avLst/>
          </a:prstGeom>
          <a:ln>
            <a:solidFill>
              <a:srgbClr val="ED7D31"/>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34" name="Rectangle 133">
            <a:extLst>
              <a:ext uri="{FF2B5EF4-FFF2-40B4-BE49-F238E27FC236}">
                <a16:creationId xmlns:a16="http://schemas.microsoft.com/office/drawing/2014/main" id="{C6C30FD9-8A61-428B-B9EB-4D4F8FEE700D}"/>
              </a:ext>
            </a:extLst>
          </p:cNvPr>
          <p:cNvSpPr/>
          <p:nvPr/>
        </p:nvSpPr>
        <p:spPr>
          <a:xfrm>
            <a:off x="2925403" y="4360369"/>
            <a:ext cx="728084" cy="230832"/>
          </a:xfrm>
          <a:prstGeom prst="rect">
            <a:avLst/>
          </a:prstGeom>
        </p:spPr>
        <p:txBody>
          <a:bodyPr wrap="none">
            <a:spAutoFit/>
          </a:bodyPr>
          <a:lstStyle/>
          <a:p>
            <a:r>
              <a:rPr lang="en-GB" sz="900"/>
              <a:t>Innovation</a:t>
            </a:r>
          </a:p>
        </p:txBody>
      </p:sp>
      <p:cxnSp>
        <p:nvCxnSpPr>
          <p:cNvPr id="135" name="Straight Arrow Connector 134">
            <a:extLst>
              <a:ext uri="{FF2B5EF4-FFF2-40B4-BE49-F238E27FC236}">
                <a16:creationId xmlns:a16="http://schemas.microsoft.com/office/drawing/2014/main" id="{FB848393-9AE4-4C20-8F8B-FE906D5E387A}"/>
              </a:ext>
            </a:extLst>
          </p:cNvPr>
          <p:cNvCxnSpPr>
            <a:cxnSpLocks/>
          </p:cNvCxnSpPr>
          <p:nvPr/>
        </p:nvCxnSpPr>
        <p:spPr>
          <a:xfrm>
            <a:off x="6021636" y="4582087"/>
            <a:ext cx="214053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36" name="Straight Arrow Connector 135">
            <a:extLst>
              <a:ext uri="{FF2B5EF4-FFF2-40B4-BE49-F238E27FC236}">
                <a16:creationId xmlns:a16="http://schemas.microsoft.com/office/drawing/2014/main" id="{00BD7826-2E59-4809-9C45-6806AD646FF5}"/>
              </a:ext>
            </a:extLst>
          </p:cNvPr>
          <p:cNvCxnSpPr>
            <a:cxnSpLocks/>
          </p:cNvCxnSpPr>
          <p:nvPr/>
        </p:nvCxnSpPr>
        <p:spPr>
          <a:xfrm>
            <a:off x="4372451" y="4578219"/>
            <a:ext cx="1581020"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137" name="Straight Arrow Connector 136">
            <a:extLst>
              <a:ext uri="{FF2B5EF4-FFF2-40B4-BE49-F238E27FC236}">
                <a16:creationId xmlns:a16="http://schemas.microsoft.com/office/drawing/2014/main" id="{6F169261-67EB-4B0C-BC40-418797EF639E}"/>
              </a:ext>
            </a:extLst>
          </p:cNvPr>
          <p:cNvCxnSpPr>
            <a:cxnSpLocks/>
          </p:cNvCxnSpPr>
          <p:nvPr/>
        </p:nvCxnSpPr>
        <p:spPr>
          <a:xfrm>
            <a:off x="8234460" y="4582087"/>
            <a:ext cx="835033"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138" name="Oval 137">
            <a:extLst>
              <a:ext uri="{FF2B5EF4-FFF2-40B4-BE49-F238E27FC236}">
                <a16:creationId xmlns:a16="http://schemas.microsoft.com/office/drawing/2014/main" id="{BCC63BBB-E307-4D4A-A806-741E373B6B17}"/>
              </a:ext>
            </a:extLst>
          </p:cNvPr>
          <p:cNvSpPr/>
          <p:nvPr/>
        </p:nvSpPr>
        <p:spPr>
          <a:xfrm>
            <a:off x="8718690" y="4530529"/>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Arrow Connector 138">
            <a:extLst>
              <a:ext uri="{FF2B5EF4-FFF2-40B4-BE49-F238E27FC236}">
                <a16:creationId xmlns:a16="http://schemas.microsoft.com/office/drawing/2014/main" id="{9CE6F529-B7DA-4C45-9A7A-631215747244}"/>
              </a:ext>
            </a:extLst>
          </p:cNvPr>
          <p:cNvCxnSpPr>
            <a:cxnSpLocks/>
          </p:cNvCxnSpPr>
          <p:nvPr/>
        </p:nvCxnSpPr>
        <p:spPr>
          <a:xfrm>
            <a:off x="2711947" y="4578219"/>
            <a:ext cx="1574313" cy="0"/>
          </a:xfrm>
          <a:prstGeom prst="straightConnector1">
            <a:avLst/>
          </a:prstGeom>
          <a:ln>
            <a:solidFill>
              <a:srgbClr val="ED7D31"/>
            </a:solidFill>
            <a:headEnd type="diamond"/>
            <a:tailEnd type="triangle"/>
          </a:ln>
        </p:spPr>
        <p:style>
          <a:lnRef idx="1">
            <a:schemeClr val="accent6"/>
          </a:lnRef>
          <a:fillRef idx="0">
            <a:schemeClr val="accent6"/>
          </a:fillRef>
          <a:effectRef idx="0">
            <a:schemeClr val="accent6"/>
          </a:effectRef>
          <a:fontRef idx="minor">
            <a:schemeClr val="tx1"/>
          </a:fontRef>
        </p:style>
      </p:cxnSp>
      <p:pic>
        <p:nvPicPr>
          <p:cNvPr id="4098" name="Picture 2">
            <a:extLst>
              <a:ext uri="{FF2B5EF4-FFF2-40B4-BE49-F238E27FC236}">
                <a16:creationId xmlns:a16="http://schemas.microsoft.com/office/drawing/2014/main" id="{F154773F-E055-4CBC-8681-E7C56580A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249" y="1652298"/>
            <a:ext cx="560261" cy="339552"/>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27B86131-4940-4437-A561-3C6C3959A01E}"/>
              </a:ext>
            </a:extLst>
          </p:cNvPr>
          <p:cNvSpPr/>
          <p:nvPr/>
        </p:nvSpPr>
        <p:spPr>
          <a:xfrm>
            <a:off x="4372451" y="2394871"/>
            <a:ext cx="1558440" cy="477054"/>
          </a:xfrm>
          <a:prstGeom prst="rect">
            <a:avLst/>
          </a:prstGeom>
        </p:spPr>
        <p:txBody>
          <a:bodyPr wrap="none">
            <a:spAutoFit/>
          </a:bodyPr>
          <a:lstStyle/>
          <a:p>
            <a:r>
              <a:rPr lang="en-GB" sz="900" b="1"/>
              <a:t>Publish Common Intent</a:t>
            </a:r>
          </a:p>
          <a:p>
            <a:r>
              <a:rPr lang="en-GB" sz="800"/>
              <a:t>On the “Hub” and shared </a:t>
            </a:r>
          </a:p>
          <a:p>
            <a:r>
              <a:rPr lang="en-GB" sz="800"/>
              <a:t>through Safer Highways</a:t>
            </a:r>
          </a:p>
        </p:txBody>
      </p:sp>
      <p:sp>
        <p:nvSpPr>
          <p:cNvPr id="81" name="Rectangle 80">
            <a:extLst>
              <a:ext uri="{FF2B5EF4-FFF2-40B4-BE49-F238E27FC236}">
                <a16:creationId xmlns:a16="http://schemas.microsoft.com/office/drawing/2014/main" id="{3364AEB1-A554-46FB-A79C-95C03AF3C749}"/>
              </a:ext>
            </a:extLst>
          </p:cNvPr>
          <p:cNvSpPr/>
          <p:nvPr/>
        </p:nvSpPr>
        <p:spPr>
          <a:xfrm>
            <a:off x="873215" y="3593633"/>
            <a:ext cx="1043876" cy="230832"/>
          </a:xfrm>
          <a:prstGeom prst="rect">
            <a:avLst/>
          </a:prstGeom>
        </p:spPr>
        <p:txBody>
          <a:bodyPr wrap="none">
            <a:spAutoFit/>
          </a:bodyPr>
          <a:lstStyle/>
          <a:p>
            <a:r>
              <a:rPr lang="en-GB" sz="900"/>
              <a:t>Safety by Design</a:t>
            </a:r>
          </a:p>
        </p:txBody>
      </p:sp>
      <p:cxnSp>
        <p:nvCxnSpPr>
          <p:cNvPr id="82" name="Straight Arrow Connector 81">
            <a:extLst>
              <a:ext uri="{FF2B5EF4-FFF2-40B4-BE49-F238E27FC236}">
                <a16:creationId xmlns:a16="http://schemas.microsoft.com/office/drawing/2014/main" id="{E9A052BE-B22D-4622-B0F9-D049729E3E24}"/>
              </a:ext>
            </a:extLst>
          </p:cNvPr>
          <p:cNvCxnSpPr>
            <a:cxnSpLocks/>
          </p:cNvCxnSpPr>
          <p:nvPr/>
        </p:nvCxnSpPr>
        <p:spPr>
          <a:xfrm>
            <a:off x="2726281" y="3808014"/>
            <a:ext cx="2672853" cy="0"/>
          </a:xfrm>
          <a:prstGeom prst="straightConnector1">
            <a:avLst/>
          </a:prstGeom>
          <a:ln>
            <a:solidFill>
              <a:srgbClr val="B98A82"/>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83" name="Straight Arrow Connector 82">
            <a:extLst>
              <a:ext uri="{FF2B5EF4-FFF2-40B4-BE49-F238E27FC236}">
                <a16:creationId xmlns:a16="http://schemas.microsoft.com/office/drawing/2014/main" id="{F0FFD68B-7E3F-4FCA-8754-211E3A0CC909}"/>
              </a:ext>
            </a:extLst>
          </p:cNvPr>
          <p:cNvCxnSpPr>
            <a:cxnSpLocks/>
          </p:cNvCxnSpPr>
          <p:nvPr/>
        </p:nvCxnSpPr>
        <p:spPr>
          <a:xfrm>
            <a:off x="521378" y="3804146"/>
            <a:ext cx="2127783" cy="0"/>
          </a:xfrm>
          <a:prstGeom prst="straightConnector1">
            <a:avLst/>
          </a:prstGeom>
          <a:ln>
            <a:solidFill>
              <a:srgbClr val="D17B5C"/>
            </a:solidFill>
            <a:headEnd type="diamond"/>
            <a:tailEnd type="triangle"/>
          </a:ln>
        </p:spPr>
        <p:style>
          <a:lnRef idx="1">
            <a:schemeClr val="accent6"/>
          </a:lnRef>
          <a:fillRef idx="0">
            <a:schemeClr val="accent6"/>
          </a:fillRef>
          <a:effectRef idx="0">
            <a:schemeClr val="accent6"/>
          </a:effectRef>
          <a:fontRef idx="minor">
            <a:schemeClr val="tx1"/>
          </a:fontRef>
        </p:style>
      </p:cxnSp>
      <p:cxnSp>
        <p:nvCxnSpPr>
          <p:cNvPr id="84" name="Straight Arrow Connector 83">
            <a:extLst>
              <a:ext uri="{FF2B5EF4-FFF2-40B4-BE49-F238E27FC236}">
                <a16:creationId xmlns:a16="http://schemas.microsoft.com/office/drawing/2014/main" id="{10F257E8-CAC4-489D-B4A4-6D41232392BF}"/>
              </a:ext>
            </a:extLst>
          </p:cNvPr>
          <p:cNvCxnSpPr>
            <a:cxnSpLocks/>
          </p:cNvCxnSpPr>
          <p:nvPr/>
        </p:nvCxnSpPr>
        <p:spPr>
          <a:xfrm>
            <a:off x="5471425" y="3808014"/>
            <a:ext cx="2219769" cy="0"/>
          </a:xfrm>
          <a:prstGeom prst="straightConnector1">
            <a:avLst/>
          </a:prstGeom>
          <a:ln>
            <a:solidFill>
              <a:srgbClr val="A5A5A5"/>
            </a:solidFill>
            <a:headEnd type="diamond"/>
            <a:tailEnd type="triangle"/>
          </a:ln>
        </p:spPr>
        <p:style>
          <a:lnRef idx="1">
            <a:schemeClr val="accent6"/>
          </a:lnRef>
          <a:fillRef idx="0">
            <a:schemeClr val="accent6"/>
          </a:fillRef>
          <a:effectRef idx="0">
            <a:schemeClr val="accent6"/>
          </a:effectRef>
          <a:fontRef idx="minor">
            <a:schemeClr val="tx1"/>
          </a:fontRef>
        </p:style>
      </p:cxnSp>
      <p:sp>
        <p:nvSpPr>
          <p:cNvPr id="85" name="Oval 84">
            <a:extLst>
              <a:ext uri="{FF2B5EF4-FFF2-40B4-BE49-F238E27FC236}">
                <a16:creationId xmlns:a16="http://schemas.microsoft.com/office/drawing/2014/main" id="{4DFC58D8-ABE2-4C68-A5A9-769AC2966FD7}"/>
              </a:ext>
            </a:extLst>
          </p:cNvPr>
          <p:cNvSpPr/>
          <p:nvPr/>
        </p:nvSpPr>
        <p:spPr>
          <a:xfrm>
            <a:off x="5955655" y="3756456"/>
            <a:ext cx="121345" cy="121345"/>
          </a:xfrm>
          <a:prstGeom prst="ellipse">
            <a:avLst/>
          </a:prstGeom>
          <a:solidFill>
            <a:srgbClr val="B98A82"/>
          </a:solidFill>
          <a:ln>
            <a:solidFill>
              <a:srgbClr val="B98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6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93D58-F74F-45BB-9DB5-E0478E4F2E05}"/>
              </a:ext>
            </a:extLst>
          </p:cNvPr>
          <p:cNvSpPr>
            <a:spLocks noGrp="1"/>
          </p:cNvSpPr>
          <p:nvPr>
            <p:ph type="title"/>
          </p:nvPr>
        </p:nvSpPr>
        <p:spPr>
          <a:xfrm>
            <a:off x="1008002" y="259631"/>
            <a:ext cx="5081587" cy="874112"/>
          </a:xfrm>
        </p:spPr>
        <p:txBody>
          <a:bodyPr>
            <a:noAutofit/>
          </a:bodyPr>
          <a:lstStyle/>
          <a:p>
            <a:r>
              <a:rPr lang="en-GB"/>
              <a:t>Progress towards</a:t>
            </a:r>
            <a:br>
              <a:rPr lang="en-GB"/>
            </a:br>
            <a:r>
              <a:rPr lang="en-GB"/>
              <a:t>Strategic Objectives</a:t>
            </a:r>
            <a:br>
              <a:rPr lang="en-GB"/>
            </a:br>
            <a:r>
              <a:rPr lang="en-GB"/>
              <a:t>2025</a:t>
            </a:r>
          </a:p>
        </p:txBody>
      </p:sp>
      <p:sp>
        <p:nvSpPr>
          <p:cNvPr id="4" name="Slide Number Placeholder 3">
            <a:extLst>
              <a:ext uri="{FF2B5EF4-FFF2-40B4-BE49-F238E27FC236}">
                <a16:creationId xmlns:a16="http://schemas.microsoft.com/office/drawing/2014/main" id="{0EC0A8BF-091F-4333-817F-6101A44FAE2A}"/>
              </a:ext>
            </a:extLst>
          </p:cNvPr>
          <p:cNvSpPr>
            <a:spLocks noGrp="1"/>
          </p:cNvSpPr>
          <p:nvPr>
            <p:ph type="sldNum" sz="quarter" idx="4"/>
          </p:nvPr>
        </p:nvSpPr>
        <p:spPr/>
        <p:txBody>
          <a:bodyPr/>
          <a:lstStyle/>
          <a:p>
            <a:fld id="{D63BC410-9C02-4BC6-8378-D69DEB8A7587}" type="slidenum">
              <a:rPr lang="en-GB" smtClean="0"/>
              <a:pPr/>
              <a:t>6</a:t>
            </a:fld>
            <a:endParaRPr lang="en-GB"/>
          </a:p>
        </p:txBody>
      </p:sp>
      <p:sp>
        <p:nvSpPr>
          <p:cNvPr id="7" name="Title 2">
            <a:extLst>
              <a:ext uri="{FF2B5EF4-FFF2-40B4-BE49-F238E27FC236}">
                <a16:creationId xmlns:a16="http://schemas.microsoft.com/office/drawing/2014/main" id="{AC10423E-7227-427E-871C-9E5EEB2A9F8D}"/>
              </a:ext>
            </a:extLst>
          </p:cNvPr>
          <p:cNvSpPr txBox="1">
            <a:spLocks/>
          </p:cNvSpPr>
          <p:nvPr/>
        </p:nvSpPr>
        <p:spPr bwMode="white">
          <a:xfrm>
            <a:off x="698512" y="1388016"/>
            <a:ext cx="2403675" cy="1086291"/>
          </a:xfrm>
          <a:prstGeom prst="rect">
            <a:avLst/>
          </a:prstGeom>
        </p:spPr>
        <p:txBody>
          <a:bodyPr vert="horz" lIns="91440" tIns="45720" rIns="91440" bIns="45720" rtlCol="0" anchor="t">
            <a:normAutofit/>
          </a:bodyPr>
          <a:lstStyle>
            <a:lvl1pPr algn="l" defTabSz="685831" rtl="0" eaLnBrk="1" latinLnBrk="0" hangingPunct="1">
              <a:lnSpc>
                <a:spcPct val="90000"/>
              </a:lnSpc>
              <a:spcBef>
                <a:spcPct val="0"/>
              </a:spcBef>
              <a:buNone/>
              <a:defRPr sz="2200" b="1" kern="1200">
                <a:solidFill>
                  <a:schemeClr val="bg1"/>
                </a:solidFill>
                <a:latin typeface="+mj-lt"/>
                <a:ea typeface="+mj-ea"/>
                <a:cs typeface="+mj-cs"/>
              </a:defRPr>
            </a:lvl1pPr>
          </a:lstStyle>
          <a:p>
            <a:pPr algn="ctr" defTabSz="914400"/>
            <a:r>
              <a:rPr lang="en-US" sz="1800">
                <a:solidFill>
                  <a:srgbClr val="6A6D71"/>
                </a:solidFill>
              </a:rPr>
              <a:t>Halve the number of lost-time incidents by 2025</a:t>
            </a:r>
          </a:p>
        </p:txBody>
      </p:sp>
      <p:pic>
        <p:nvPicPr>
          <p:cNvPr id="8" name="Picture 6">
            <a:extLst>
              <a:ext uri="{FF2B5EF4-FFF2-40B4-BE49-F238E27FC236}">
                <a16:creationId xmlns:a16="http://schemas.microsoft.com/office/drawing/2014/main" id="{B273E19F-CE53-44D4-AAA0-136F04BA8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47" y="3326538"/>
            <a:ext cx="2579286" cy="1018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55DE4E6D-E198-4822-A72D-4607F1A5381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39" r="-1244" b="-2"/>
          <a:stretch/>
        </p:blipFill>
        <p:spPr bwMode="auto">
          <a:xfrm>
            <a:off x="698146" y="2323537"/>
            <a:ext cx="2579287" cy="9349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4C7CD04-5414-4A59-A62E-08E4FB9D91F7}"/>
              </a:ext>
            </a:extLst>
          </p:cNvPr>
          <p:cNvSpPr txBox="1"/>
          <p:nvPr/>
        </p:nvSpPr>
        <p:spPr>
          <a:xfrm>
            <a:off x="806850" y="4511499"/>
            <a:ext cx="2235200" cy="543931"/>
          </a:xfrm>
          <a:prstGeom prst="rect">
            <a:avLst/>
          </a:prstGeom>
          <a:noFill/>
        </p:spPr>
        <p:txBody>
          <a:bodyPr wrap="square" rtlCol="0">
            <a:spAutoFit/>
          </a:bodyPr>
          <a:lstStyle/>
          <a:p>
            <a:pPr>
              <a:lnSpc>
                <a:spcPct val="110000"/>
              </a:lnSpc>
              <a:spcBef>
                <a:spcPts val="1200"/>
              </a:spcBef>
            </a:pPr>
            <a:r>
              <a:rPr lang="en-GB" sz="1400">
                <a:solidFill>
                  <a:schemeClr val="tx2"/>
                </a:solidFill>
              </a:rPr>
              <a:t>Heading in the right direction…</a:t>
            </a:r>
          </a:p>
        </p:txBody>
      </p:sp>
      <p:sp>
        <p:nvSpPr>
          <p:cNvPr id="11" name="Title 2">
            <a:extLst>
              <a:ext uri="{FF2B5EF4-FFF2-40B4-BE49-F238E27FC236}">
                <a16:creationId xmlns:a16="http://schemas.microsoft.com/office/drawing/2014/main" id="{3576F597-2796-4EE9-BAB8-1727659CD63F}"/>
              </a:ext>
            </a:extLst>
          </p:cNvPr>
          <p:cNvSpPr txBox="1">
            <a:spLocks/>
          </p:cNvSpPr>
          <p:nvPr/>
        </p:nvSpPr>
        <p:spPr bwMode="white">
          <a:xfrm>
            <a:off x="3277433" y="1388015"/>
            <a:ext cx="2764382" cy="1086291"/>
          </a:xfrm>
          <a:prstGeom prst="rect">
            <a:avLst/>
          </a:prstGeom>
        </p:spPr>
        <p:txBody>
          <a:bodyPr vert="horz" lIns="91440" tIns="45720" rIns="91440" bIns="45720" rtlCol="0" anchor="t">
            <a:normAutofit/>
          </a:bodyPr>
          <a:lstStyle>
            <a:defPPr>
              <a:defRPr lang="en-US"/>
            </a:defPPr>
            <a:lvl1pPr defTabSz="914400">
              <a:lnSpc>
                <a:spcPct val="90000"/>
              </a:lnSpc>
              <a:spcBef>
                <a:spcPct val="0"/>
              </a:spcBef>
              <a:buNone/>
              <a:defRPr sz="1800" b="1">
                <a:solidFill>
                  <a:srgbClr val="6A6D71"/>
                </a:solidFill>
                <a:latin typeface="+mj-lt"/>
                <a:ea typeface="+mj-ea"/>
                <a:cs typeface="+mj-cs"/>
              </a:defRPr>
            </a:lvl1pPr>
          </a:lstStyle>
          <a:p>
            <a:pPr algn="ctr"/>
            <a:r>
              <a:rPr lang="en-US"/>
              <a:t>Halve service strikes by 2025</a:t>
            </a:r>
          </a:p>
        </p:txBody>
      </p:sp>
      <p:pic>
        <p:nvPicPr>
          <p:cNvPr id="12" name="Picture 2">
            <a:extLst>
              <a:ext uri="{FF2B5EF4-FFF2-40B4-BE49-F238E27FC236}">
                <a16:creationId xmlns:a16="http://schemas.microsoft.com/office/drawing/2014/main" id="{AFBFA526-52A4-4E5D-A674-32C901EAFE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5" r="-2" b="-737"/>
          <a:stretch/>
        </p:blipFill>
        <p:spPr bwMode="auto">
          <a:xfrm>
            <a:off x="3340772" y="2337083"/>
            <a:ext cx="2777927" cy="17421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5C68F3F-C933-459B-A04F-FD79E951B7C3}"/>
              </a:ext>
            </a:extLst>
          </p:cNvPr>
          <p:cNvSpPr txBox="1"/>
          <p:nvPr/>
        </p:nvSpPr>
        <p:spPr>
          <a:xfrm>
            <a:off x="3548796" y="4327410"/>
            <a:ext cx="2235200" cy="543931"/>
          </a:xfrm>
          <a:prstGeom prst="rect">
            <a:avLst/>
          </a:prstGeom>
          <a:noFill/>
        </p:spPr>
        <p:txBody>
          <a:bodyPr wrap="square" rtlCol="0">
            <a:spAutoFit/>
          </a:bodyPr>
          <a:lstStyle/>
          <a:p>
            <a:pPr algn="ctr">
              <a:lnSpc>
                <a:spcPct val="110000"/>
              </a:lnSpc>
              <a:spcBef>
                <a:spcPts val="1200"/>
              </a:spcBef>
            </a:pPr>
            <a:r>
              <a:rPr lang="en-GB" sz="1400">
                <a:solidFill>
                  <a:schemeClr val="tx2"/>
                </a:solidFill>
              </a:rPr>
              <a:t>Common Intent launching May 2020</a:t>
            </a:r>
          </a:p>
        </p:txBody>
      </p:sp>
      <p:sp>
        <p:nvSpPr>
          <p:cNvPr id="14" name="Title 2">
            <a:extLst>
              <a:ext uri="{FF2B5EF4-FFF2-40B4-BE49-F238E27FC236}">
                <a16:creationId xmlns:a16="http://schemas.microsoft.com/office/drawing/2014/main" id="{232B83F0-B942-4FBB-8E83-FCADE13C9EED}"/>
              </a:ext>
            </a:extLst>
          </p:cNvPr>
          <p:cNvSpPr txBox="1">
            <a:spLocks/>
          </p:cNvSpPr>
          <p:nvPr/>
        </p:nvSpPr>
        <p:spPr bwMode="white">
          <a:xfrm>
            <a:off x="6161434" y="1388016"/>
            <a:ext cx="2478194" cy="1086291"/>
          </a:xfrm>
          <a:prstGeom prst="rect">
            <a:avLst/>
          </a:prstGeom>
        </p:spPr>
        <p:txBody>
          <a:bodyPr vert="horz" lIns="91440" tIns="45720" rIns="91440" bIns="45720" rtlCol="0" anchor="t">
            <a:normAutofit/>
          </a:bodyPr>
          <a:lstStyle>
            <a:defPPr>
              <a:defRPr lang="en-US"/>
            </a:defPPr>
            <a:lvl1pPr defTabSz="914400">
              <a:lnSpc>
                <a:spcPct val="90000"/>
              </a:lnSpc>
              <a:spcBef>
                <a:spcPct val="0"/>
              </a:spcBef>
              <a:buNone/>
              <a:defRPr sz="1800" b="1">
                <a:solidFill>
                  <a:srgbClr val="6A6D71"/>
                </a:solidFill>
                <a:latin typeface="+mj-lt"/>
                <a:ea typeface="+mj-ea"/>
                <a:cs typeface="+mj-cs"/>
              </a:defRPr>
            </a:lvl1pPr>
          </a:lstStyle>
          <a:p>
            <a:pPr algn="ctr"/>
            <a:r>
              <a:rPr lang="en-GB"/>
              <a:t>Halve vehicle incursions into road works </a:t>
            </a:r>
            <a:r>
              <a:rPr lang="en-US"/>
              <a:t>by 2025</a:t>
            </a:r>
          </a:p>
        </p:txBody>
      </p:sp>
      <p:sp>
        <p:nvSpPr>
          <p:cNvPr id="15" name="TextBox 14">
            <a:extLst>
              <a:ext uri="{FF2B5EF4-FFF2-40B4-BE49-F238E27FC236}">
                <a16:creationId xmlns:a16="http://schemas.microsoft.com/office/drawing/2014/main" id="{460AF3E5-5644-4D69-A910-0D328F9DB58E}"/>
              </a:ext>
            </a:extLst>
          </p:cNvPr>
          <p:cNvSpPr txBox="1"/>
          <p:nvPr/>
        </p:nvSpPr>
        <p:spPr>
          <a:xfrm>
            <a:off x="6404428" y="4335144"/>
            <a:ext cx="2235200" cy="543931"/>
          </a:xfrm>
          <a:prstGeom prst="rect">
            <a:avLst/>
          </a:prstGeom>
          <a:noFill/>
        </p:spPr>
        <p:txBody>
          <a:bodyPr wrap="square" rtlCol="0">
            <a:spAutoFit/>
          </a:bodyPr>
          <a:lstStyle/>
          <a:p>
            <a:pPr marL="0" marR="0" lvl="0" indent="0" algn="l" defTabSz="685693" rtl="0" eaLnBrk="1" fontAlgn="auto" latinLnBrk="0" hangingPunct="1">
              <a:lnSpc>
                <a:spcPct val="110000"/>
              </a:lnSpc>
              <a:spcBef>
                <a:spcPts val="1200"/>
              </a:spcBef>
              <a:spcAft>
                <a:spcPts val="0"/>
              </a:spcAft>
              <a:buClrTx/>
              <a:buSzTx/>
              <a:buFontTx/>
              <a:buNone/>
              <a:tabLst/>
              <a:defRPr/>
            </a:pPr>
            <a:r>
              <a:rPr kumimoji="0" lang="en-GB" sz="1400" b="0" i="0" u="none" strike="noStrike" kern="1200" cap="none" spc="0" normalizeH="0" baseline="0" noProof="0">
                <a:ln>
                  <a:noFill/>
                </a:ln>
                <a:solidFill>
                  <a:srgbClr val="6A6D71"/>
                </a:solidFill>
                <a:effectLst/>
                <a:uLnTx/>
                <a:uFillTx/>
                <a:latin typeface="Tahoma"/>
                <a:ea typeface="+mn-ea"/>
                <a:cs typeface="+mn-cs"/>
              </a:rPr>
              <a:t>Common Intent launching May 2020</a:t>
            </a:r>
          </a:p>
        </p:txBody>
      </p:sp>
      <p:pic>
        <p:nvPicPr>
          <p:cNvPr id="17" name="Picture 4">
            <a:extLst>
              <a:ext uri="{FF2B5EF4-FFF2-40B4-BE49-F238E27FC236}">
                <a16:creationId xmlns:a16="http://schemas.microsoft.com/office/drawing/2014/main" id="{C90473AB-34B2-4AC0-8BD8-E3CF4002F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4773" y="2337083"/>
            <a:ext cx="2480909" cy="14271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6448C-A040-4560-87AA-C9B683F33364}"/>
              </a:ext>
            </a:extLst>
          </p:cNvPr>
          <p:cNvSpPr>
            <a:spLocks noGrp="1"/>
          </p:cNvSpPr>
          <p:nvPr>
            <p:ph idx="1"/>
          </p:nvPr>
        </p:nvSpPr>
        <p:spPr/>
        <p:txBody>
          <a:bodyPr/>
          <a:lstStyle/>
          <a:p>
            <a:pPr lvl="1"/>
            <a:endParaRPr lang="en-GB" sz="1000"/>
          </a:p>
          <a:p>
            <a:pPr lvl="1"/>
            <a:endParaRPr lang="en-GB" sz="1000"/>
          </a:p>
        </p:txBody>
      </p:sp>
      <p:sp>
        <p:nvSpPr>
          <p:cNvPr id="3" name="Title 2">
            <a:extLst>
              <a:ext uri="{FF2B5EF4-FFF2-40B4-BE49-F238E27FC236}">
                <a16:creationId xmlns:a16="http://schemas.microsoft.com/office/drawing/2014/main" id="{2F06C323-3ECA-4D98-89CA-00532C71E0F9}"/>
              </a:ext>
            </a:extLst>
          </p:cNvPr>
          <p:cNvSpPr>
            <a:spLocks noGrp="1"/>
          </p:cNvSpPr>
          <p:nvPr>
            <p:ph type="title"/>
          </p:nvPr>
        </p:nvSpPr>
        <p:spPr>
          <a:xfrm>
            <a:off x="1108543" y="108609"/>
            <a:ext cx="6049775" cy="435817"/>
          </a:xfrm>
        </p:spPr>
        <p:txBody>
          <a:bodyPr/>
          <a:lstStyle/>
          <a:p>
            <a:r>
              <a:rPr lang="en-GB"/>
              <a:t>Some Challenges</a:t>
            </a:r>
          </a:p>
        </p:txBody>
      </p:sp>
      <p:sp>
        <p:nvSpPr>
          <p:cNvPr id="4" name="Slide Number Placeholder 3">
            <a:extLst>
              <a:ext uri="{FF2B5EF4-FFF2-40B4-BE49-F238E27FC236}">
                <a16:creationId xmlns:a16="http://schemas.microsoft.com/office/drawing/2014/main" id="{61A84CCA-6841-4EE2-BC9F-A3B8980F79D1}"/>
              </a:ext>
            </a:extLst>
          </p:cNvPr>
          <p:cNvSpPr>
            <a:spLocks noGrp="1"/>
          </p:cNvSpPr>
          <p:nvPr>
            <p:ph type="sldNum" sz="quarter" idx="4"/>
          </p:nvPr>
        </p:nvSpPr>
        <p:spPr/>
        <p:txBody>
          <a:bodyPr/>
          <a:lstStyle/>
          <a:p>
            <a:fld id="{D63BC410-9C02-4BC6-8378-D69DEB8A7587}" type="slidenum">
              <a:rPr lang="en-GB" smtClean="0"/>
              <a:pPr/>
              <a:t>7</a:t>
            </a:fld>
            <a:endParaRPr lang="en-GB"/>
          </a:p>
        </p:txBody>
      </p:sp>
      <p:sp>
        <p:nvSpPr>
          <p:cNvPr id="7" name="TextBox 6">
            <a:extLst>
              <a:ext uri="{FF2B5EF4-FFF2-40B4-BE49-F238E27FC236}">
                <a16:creationId xmlns:a16="http://schemas.microsoft.com/office/drawing/2014/main" id="{831E3F03-C3E7-4DEF-877A-77104BD490CA}"/>
              </a:ext>
            </a:extLst>
          </p:cNvPr>
          <p:cNvSpPr txBox="1"/>
          <p:nvPr/>
        </p:nvSpPr>
        <p:spPr>
          <a:xfrm>
            <a:off x="1014413" y="1227660"/>
            <a:ext cx="7650706" cy="646331"/>
          </a:xfrm>
          <a:prstGeom prst="rect">
            <a:avLst/>
          </a:prstGeom>
          <a:noFill/>
        </p:spPr>
        <p:txBody>
          <a:bodyPr wrap="square" rtlCol="0">
            <a:spAutoFit/>
          </a:bodyPr>
          <a:lstStyle/>
          <a:p>
            <a:endParaRPr lang="en-GB" sz="1200" dirty="0">
              <a:solidFill>
                <a:schemeClr val="tx2"/>
              </a:solidFill>
            </a:endParaRPr>
          </a:p>
          <a:p>
            <a:r>
              <a:rPr lang="en-GB" sz="1200" dirty="0">
                <a:solidFill>
                  <a:schemeClr val="tx2"/>
                </a:solidFill>
              </a:rPr>
              <a:t>The goal of creating a set of common intent documents across the supply chain to address high potential and/ or repeated incidents is welcomed and accepted, however the challenges we have faced include:      </a:t>
            </a:r>
          </a:p>
        </p:txBody>
      </p:sp>
      <p:sp>
        <p:nvSpPr>
          <p:cNvPr id="8" name="Content Placeholder 1">
            <a:extLst>
              <a:ext uri="{FF2B5EF4-FFF2-40B4-BE49-F238E27FC236}">
                <a16:creationId xmlns:a16="http://schemas.microsoft.com/office/drawing/2014/main" id="{24F7ADA7-02AD-427C-BD80-2BDC8A6B0769}"/>
              </a:ext>
            </a:extLst>
          </p:cNvPr>
          <p:cNvSpPr txBox="1">
            <a:spLocks/>
          </p:cNvSpPr>
          <p:nvPr/>
        </p:nvSpPr>
        <p:spPr>
          <a:xfrm>
            <a:off x="918098" y="2138380"/>
            <a:ext cx="7650706" cy="2722546"/>
          </a:xfrm>
          <a:prstGeom prst="rect">
            <a:avLst/>
          </a:prstGeom>
        </p:spPr>
        <p:txBody>
          <a:bodyPr vert="horz" lIns="180000" tIns="45720" rIns="180000" bIns="45720" numCol="2" spcCol="360000" rtlCol="0">
            <a:noAutofit/>
          </a:bodyPr>
          <a:lstStyle>
            <a:lvl1pPr marL="176213" indent="-176213" algn="l" defTabSz="685831" rtl="0" eaLnBrk="1" latinLnBrk="0" hangingPunct="1">
              <a:lnSpc>
                <a:spcPct val="110000"/>
              </a:lnSpc>
              <a:spcBef>
                <a:spcPts val="1200"/>
              </a:spcBef>
              <a:buFont typeface="Arial" panose="020B0604020202020204" pitchFamily="34" charset="0"/>
              <a:buChar char="•"/>
              <a:defRPr sz="1200" kern="1200">
                <a:solidFill>
                  <a:schemeClr val="tx2"/>
                </a:solidFill>
                <a:latin typeface="+mn-lt"/>
                <a:ea typeface="+mn-ea"/>
                <a:cs typeface="+mn-cs"/>
              </a:defRPr>
            </a:lvl1pPr>
            <a:lvl2pPr marL="358775" indent="-173038" algn="l" defTabSz="685831" rtl="0" eaLnBrk="1" latinLnBrk="0" hangingPunct="1">
              <a:lnSpc>
                <a:spcPct val="110000"/>
              </a:lnSpc>
              <a:spcBef>
                <a:spcPts val="1200"/>
              </a:spcBef>
              <a:buFont typeface="Tahoma" panose="020B0604030504040204" pitchFamily="34" charset="0"/>
              <a:buChar char="─"/>
              <a:defRPr sz="1100" kern="1200">
                <a:solidFill>
                  <a:schemeClr val="tx2"/>
                </a:solidFill>
                <a:latin typeface="+mn-lt"/>
                <a:ea typeface="+mn-ea"/>
                <a:cs typeface="+mn-cs"/>
              </a:defRPr>
            </a:lvl2pPr>
            <a:lvl3pPr marL="685831"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3pPr>
            <a:lvl4pPr marL="1028745"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4pPr>
            <a:lvl5pPr marL="1371660" indent="0" algn="l" defTabSz="685831" rtl="0" eaLnBrk="1" latinLnBrk="0" hangingPunct="1">
              <a:lnSpc>
                <a:spcPct val="110000"/>
              </a:lnSpc>
              <a:spcBef>
                <a:spcPts val="1200"/>
              </a:spcBef>
              <a:buFont typeface="Arial" panose="020B0604020202020204" pitchFamily="34" charset="0"/>
              <a:buNone/>
              <a:defRPr sz="1100" kern="1200">
                <a:solidFill>
                  <a:schemeClr val="tx2"/>
                </a:solidFill>
                <a:latin typeface="+mn-lt"/>
                <a:ea typeface="+mn-ea"/>
                <a:cs typeface="+mn-cs"/>
              </a:defRPr>
            </a:lvl5pPr>
            <a:lvl6pPr marL="1886033"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47"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62"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77" indent="-171457" algn="l" defTabSz="68583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Holding each other to account </a:t>
            </a:r>
            <a:br>
              <a:rPr lang="en-GB" dirty="0"/>
            </a:br>
            <a:r>
              <a:rPr lang="en-GB" sz="1100" dirty="0"/>
              <a:t>There is the promise of undertake tasks but not actually carried out, and we are too polite to challenge. </a:t>
            </a:r>
          </a:p>
          <a:p>
            <a:r>
              <a:rPr lang="en-GB" b="1" dirty="0"/>
              <a:t>Pet Projects</a:t>
            </a:r>
            <a:br>
              <a:rPr lang="en-GB" sz="1100" dirty="0"/>
            </a:br>
            <a:r>
              <a:rPr lang="en-GB" sz="1100" dirty="0"/>
              <a:t>People have their own agenda to suit their beliefs or individual company objectives and not evidence led </a:t>
            </a:r>
          </a:p>
          <a:p>
            <a:r>
              <a:rPr lang="en-GB" b="1" dirty="0"/>
              <a:t>Slow to look outside our industry</a:t>
            </a:r>
            <a:br>
              <a:rPr lang="en-GB" sz="1100" dirty="0"/>
            </a:br>
            <a:r>
              <a:rPr lang="en-GB" sz="1100" dirty="0"/>
              <a:t>Degree of complacency or arrogance that own companies approach is best, even when other parts of the same business have better stats for similar activities</a:t>
            </a:r>
          </a:p>
          <a:p>
            <a:pPr marL="0" indent="0">
              <a:buNone/>
            </a:pPr>
            <a:endParaRPr lang="en-GB" sz="1100" dirty="0"/>
          </a:p>
          <a:p>
            <a:endParaRPr lang="en-GB" sz="1100" dirty="0"/>
          </a:p>
          <a:p>
            <a:r>
              <a:rPr lang="en-GB" b="1" dirty="0"/>
              <a:t>Communications with whole community</a:t>
            </a:r>
            <a:br>
              <a:rPr lang="en-GB" sz="1100" dirty="0"/>
            </a:br>
            <a:r>
              <a:rPr lang="en-GB" sz="1100" dirty="0"/>
              <a:t>While various communications have taken place the reach of the message, even in Tier 1 Contractors had not landed – whether not heard or deliberately not listening </a:t>
            </a:r>
          </a:p>
          <a:p>
            <a:r>
              <a:rPr lang="en-GB" b="1" dirty="0"/>
              <a:t>Providing leadership to our own employees </a:t>
            </a:r>
            <a:br>
              <a:rPr lang="en-GB" sz="1100" dirty="0"/>
            </a:br>
            <a:r>
              <a:rPr lang="en-GB" sz="1100" dirty="0"/>
              <a:t>Surprisingly difficult to refocus our own employees to specific task and finish activities and not what they belief should be undertaken. Mixture of cognitive dissonance and power distance. E.g. Hub and Forum reduction</a:t>
            </a:r>
          </a:p>
          <a:p>
            <a:endParaRPr lang="en-GB" sz="1100" dirty="0"/>
          </a:p>
          <a:p>
            <a:endParaRPr lang="en-GB" sz="1100" dirty="0"/>
          </a:p>
        </p:txBody>
      </p:sp>
    </p:spTree>
    <p:extLst>
      <p:ext uri="{BB962C8B-B14F-4D97-AF65-F5344CB8AC3E}">
        <p14:creationId xmlns:p14="http://schemas.microsoft.com/office/powerpoint/2010/main" val="26106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6C323-3ECA-4D98-89CA-00532C71E0F9}"/>
              </a:ext>
            </a:extLst>
          </p:cNvPr>
          <p:cNvSpPr>
            <a:spLocks noGrp="1"/>
          </p:cNvSpPr>
          <p:nvPr>
            <p:ph type="title"/>
          </p:nvPr>
        </p:nvSpPr>
        <p:spPr>
          <a:xfrm>
            <a:off x="1014413" y="-24"/>
            <a:ext cx="6250781" cy="874112"/>
          </a:xfrm>
        </p:spPr>
        <p:txBody>
          <a:bodyPr anchor="ctr"/>
          <a:lstStyle/>
          <a:p>
            <a:r>
              <a:rPr lang="en-GB"/>
              <a:t>The “Hub”</a:t>
            </a:r>
            <a:br>
              <a:rPr lang="en-GB"/>
            </a:br>
            <a:r>
              <a:rPr lang="en-GB" sz="1800"/>
              <a:t>Relaunch in support of SCSLG</a:t>
            </a:r>
            <a:endParaRPr lang="en-GB"/>
          </a:p>
        </p:txBody>
      </p:sp>
      <p:sp>
        <p:nvSpPr>
          <p:cNvPr id="4" name="Slide Number Placeholder 3">
            <a:extLst>
              <a:ext uri="{FF2B5EF4-FFF2-40B4-BE49-F238E27FC236}">
                <a16:creationId xmlns:a16="http://schemas.microsoft.com/office/drawing/2014/main" id="{61A84CCA-6841-4EE2-BC9F-A3B8980F79D1}"/>
              </a:ext>
            </a:extLst>
          </p:cNvPr>
          <p:cNvSpPr>
            <a:spLocks noGrp="1"/>
          </p:cNvSpPr>
          <p:nvPr>
            <p:ph type="sldNum" sz="quarter" idx="4"/>
          </p:nvPr>
        </p:nvSpPr>
        <p:spPr/>
        <p:txBody>
          <a:bodyPr/>
          <a:lstStyle/>
          <a:p>
            <a:fld id="{D63BC410-9C02-4BC6-8378-D69DEB8A7587}" type="slidenum">
              <a:rPr lang="en-GB" smtClean="0"/>
              <a:pPr/>
              <a:t>8</a:t>
            </a:fld>
            <a:endParaRPr lang="en-GB"/>
          </a:p>
        </p:txBody>
      </p:sp>
      <p:pic>
        <p:nvPicPr>
          <p:cNvPr id="5" name="Picture 4">
            <a:extLst>
              <a:ext uri="{FF2B5EF4-FFF2-40B4-BE49-F238E27FC236}">
                <a16:creationId xmlns:a16="http://schemas.microsoft.com/office/drawing/2014/main" id="{B98D9BC4-C65A-40AC-A156-EF6C19BDB250}"/>
              </a:ext>
            </a:extLst>
          </p:cNvPr>
          <p:cNvPicPr>
            <a:picLocks noChangeAspect="1"/>
          </p:cNvPicPr>
          <p:nvPr/>
        </p:nvPicPr>
        <p:blipFill>
          <a:blip r:embed="rId3"/>
          <a:stretch>
            <a:fillRect/>
          </a:stretch>
        </p:blipFill>
        <p:spPr>
          <a:xfrm>
            <a:off x="6533078" y="4598073"/>
            <a:ext cx="2269959" cy="360113"/>
          </a:xfrm>
          <a:prstGeom prst="rect">
            <a:avLst/>
          </a:prstGeom>
        </p:spPr>
      </p:pic>
      <p:pic>
        <p:nvPicPr>
          <p:cNvPr id="6" name="Picture 5">
            <a:extLst>
              <a:ext uri="{FF2B5EF4-FFF2-40B4-BE49-F238E27FC236}">
                <a16:creationId xmlns:a16="http://schemas.microsoft.com/office/drawing/2014/main" id="{FB1836FB-FF03-4F21-BABB-B6CB50D22A7A}"/>
              </a:ext>
            </a:extLst>
          </p:cNvPr>
          <p:cNvPicPr>
            <a:picLocks noChangeAspect="1"/>
          </p:cNvPicPr>
          <p:nvPr/>
        </p:nvPicPr>
        <p:blipFill rotWithShape="1">
          <a:blip r:embed="rId4"/>
          <a:srcRect l="4141" r="5257" b="7063"/>
          <a:stretch/>
        </p:blipFill>
        <p:spPr>
          <a:xfrm>
            <a:off x="1062380" y="1268181"/>
            <a:ext cx="7740657" cy="3788678"/>
          </a:xfrm>
          <a:prstGeom prst="rect">
            <a:avLst/>
          </a:prstGeom>
        </p:spPr>
      </p:pic>
    </p:spTree>
    <p:extLst>
      <p:ext uri="{BB962C8B-B14F-4D97-AF65-F5344CB8AC3E}">
        <p14:creationId xmlns:p14="http://schemas.microsoft.com/office/powerpoint/2010/main" val="7349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767D4-1112-4294-A7F7-0BFAAA22D781}"/>
              </a:ext>
            </a:extLst>
          </p:cNvPr>
          <p:cNvSpPr>
            <a:spLocks noGrp="1"/>
          </p:cNvSpPr>
          <p:nvPr>
            <p:ph idx="1"/>
          </p:nvPr>
        </p:nvSpPr>
        <p:spPr>
          <a:xfrm>
            <a:off x="838200" y="1526935"/>
            <a:ext cx="7524750" cy="3223538"/>
          </a:xfrm>
        </p:spPr>
        <p:txBody>
          <a:bodyPr/>
          <a:lstStyle/>
          <a:p>
            <a:pPr marL="0" indent="0" fontAlgn="base">
              <a:buNone/>
            </a:pPr>
            <a:r>
              <a:rPr lang="en-US" b="1" dirty="0"/>
              <a:t>Common Standards - </a:t>
            </a:r>
            <a:r>
              <a:rPr lang="en-US" dirty="0"/>
              <a:t>Our approach to defining expectations for methods to be used to improve safety performance across the supply chain includes:  </a:t>
            </a:r>
          </a:p>
          <a:p>
            <a:pPr fontAlgn="base"/>
            <a:r>
              <a:rPr lang="en-US" b="1" dirty="0"/>
              <a:t>Common Intent - </a:t>
            </a:r>
            <a:r>
              <a:rPr lang="en-US" dirty="0"/>
              <a:t>documents that set expectations of what we </a:t>
            </a:r>
            <a:r>
              <a:rPr lang="en-US" b="1" dirty="0"/>
              <a:t>“must”</a:t>
            </a:r>
            <a:r>
              <a:rPr lang="en-US" dirty="0"/>
              <a:t> all do. These provide clear direction and guiding principles in relation to application of the hierarchy of control that we expect to be considered in the processes and procedures followed by every </a:t>
            </a:r>
            <a:r>
              <a:rPr lang="en-US" dirty="0" err="1"/>
              <a:t>organisation</a:t>
            </a:r>
            <a:r>
              <a:rPr lang="en-US" dirty="0"/>
              <a:t>. </a:t>
            </a:r>
          </a:p>
          <a:p>
            <a:pPr fontAlgn="base"/>
            <a:r>
              <a:rPr lang="en-US" b="1" dirty="0"/>
              <a:t>Raising the bar – </a:t>
            </a:r>
            <a:r>
              <a:rPr lang="en-US" dirty="0"/>
              <a:t>documents that provide</a:t>
            </a:r>
            <a:r>
              <a:rPr lang="en-US" b="1" dirty="0"/>
              <a:t> “interpretation”</a:t>
            </a:r>
            <a:r>
              <a:rPr lang="en-US" dirty="0"/>
              <a:t> on how to implement common intent across the whole asset lifecycle, including design, construction, operations and maintenance. </a:t>
            </a:r>
          </a:p>
          <a:p>
            <a:pPr marL="0" indent="0" fontAlgn="base">
              <a:buNone/>
            </a:pPr>
            <a:r>
              <a:rPr lang="en-US" dirty="0"/>
              <a:t>Common Intent and Raising the Bar Documents can all be found on the </a:t>
            </a:r>
            <a:r>
              <a:rPr lang="en-US" u="sng" dirty="0">
                <a:hlinkClick r:id="rId2"/>
              </a:rPr>
              <a:t>Highways Safety Hub</a:t>
            </a:r>
            <a:r>
              <a:rPr lang="en-US" dirty="0"/>
              <a:t>. </a:t>
            </a:r>
          </a:p>
          <a:p>
            <a:pPr fontAlgn="base"/>
            <a:r>
              <a:rPr lang="en-US" b="1" dirty="0"/>
              <a:t>Actions for Suppliers - </a:t>
            </a:r>
            <a:r>
              <a:rPr lang="en-US" dirty="0"/>
              <a:t>We expect all suppliers working on the Highways England network to adopt the principles of the Common Intent documents in their own processes and procedures and to use/contribute to the Guidance contained in the Raising the Bar documents. </a:t>
            </a:r>
          </a:p>
          <a:p>
            <a:endParaRPr lang="en-US" dirty="0"/>
          </a:p>
        </p:txBody>
      </p:sp>
      <p:sp>
        <p:nvSpPr>
          <p:cNvPr id="3" name="Title 2">
            <a:extLst>
              <a:ext uri="{FF2B5EF4-FFF2-40B4-BE49-F238E27FC236}">
                <a16:creationId xmlns:a16="http://schemas.microsoft.com/office/drawing/2014/main" id="{727EE4A7-5EF0-4302-8283-83067663D591}"/>
              </a:ext>
            </a:extLst>
          </p:cNvPr>
          <p:cNvSpPr>
            <a:spLocks noGrp="1"/>
          </p:cNvSpPr>
          <p:nvPr>
            <p:ph type="title"/>
          </p:nvPr>
        </p:nvSpPr>
        <p:spPr/>
        <p:txBody>
          <a:bodyPr/>
          <a:lstStyle/>
          <a:p>
            <a:r>
              <a:rPr lang="en-GB" dirty="0"/>
              <a:t>Adopting Common Standards</a:t>
            </a:r>
            <a:endParaRPr lang="en-US" dirty="0"/>
          </a:p>
        </p:txBody>
      </p:sp>
      <p:sp>
        <p:nvSpPr>
          <p:cNvPr id="4" name="Slide Number Placeholder 3">
            <a:extLst>
              <a:ext uri="{FF2B5EF4-FFF2-40B4-BE49-F238E27FC236}">
                <a16:creationId xmlns:a16="http://schemas.microsoft.com/office/drawing/2014/main" id="{01FEA1D9-DAB5-406E-A873-F538E6657590}"/>
              </a:ext>
            </a:extLst>
          </p:cNvPr>
          <p:cNvSpPr>
            <a:spLocks noGrp="1"/>
          </p:cNvSpPr>
          <p:nvPr>
            <p:ph type="sldNum" sz="quarter" idx="4"/>
          </p:nvPr>
        </p:nvSpPr>
        <p:spPr/>
        <p:txBody>
          <a:bodyPr/>
          <a:lstStyle/>
          <a:p>
            <a:fld id="{D63BC410-9C02-4BC6-8378-D69DEB8A7587}" type="slidenum">
              <a:rPr lang="en-GB" smtClean="0"/>
              <a:pPr/>
              <a:t>9</a:t>
            </a:fld>
            <a:endParaRPr lang="en-GB"/>
          </a:p>
        </p:txBody>
      </p:sp>
    </p:spTree>
    <p:extLst>
      <p:ext uri="{BB962C8B-B14F-4D97-AF65-F5344CB8AC3E}">
        <p14:creationId xmlns:p14="http://schemas.microsoft.com/office/powerpoint/2010/main" val="361069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MEY 08-08-17">
      <a:dk1>
        <a:sysClr val="windowText" lastClr="000000"/>
      </a:dk1>
      <a:lt1>
        <a:sysClr val="window" lastClr="FFFFFF"/>
      </a:lt1>
      <a:dk2>
        <a:srgbClr val="6A6D71"/>
      </a:dk2>
      <a:lt2>
        <a:srgbClr val="79679C"/>
      </a:lt2>
      <a:accent1>
        <a:srgbClr val="EE7624"/>
      </a:accent1>
      <a:accent2>
        <a:srgbClr val="00ADD8"/>
      </a:accent2>
      <a:accent3>
        <a:srgbClr val="C3C800"/>
      </a:accent3>
      <a:accent4>
        <a:srgbClr val="FBBA00"/>
      </a:accent4>
      <a:accent5>
        <a:srgbClr val="31295C"/>
      </a:accent5>
      <a:accent6>
        <a:srgbClr val="D60B52"/>
      </a:accent6>
      <a:hlink>
        <a:srgbClr val="0049D8"/>
      </a:hlink>
      <a:folHlink>
        <a:srgbClr val="31295C"/>
      </a:folHlink>
    </a:clrScheme>
    <a:fontScheme name="Amey2017">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spcBef>
            <a:spcPts val="1200"/>
          </a:spcBef>
          <a:defRPr sz="1400" dirty="0" smtClean="0">
            <a:solidFill>
              <a:schemeClr val="tx2"/>
            </a:solidFill>
          </a:defRPr>
        </a:defPPr>
      </a:lstStyle>
    </a:txDef>
  </a:objectDefaults>
  <a:extraClrSchemeLst/>
  <a:extLst>
    <a:ext uri="{05A4C25C-085E-4340-85A3-A5531E510DB2}">
      <thm15:themeFamily xmlns:thm15="http://schemas.microsoft.com/office/thememl/2012/main" name="About_Amey_templates.pptx" id="{8A876CA7-BBFB-4C8E-93CF-1CC4DEF22154}" vid="{FB45B7AA-301F-46B3-A78D-7C9F0EDDCC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757186979B6C4FB519707D37C940B9" ma:contentTypeVersion="9" ma:contentTypeDescription="Create a new document." ma:contentTypeScope="" ma:versionID="d65be479c5107fb94fb318916838dd3b">
  <xsd:schema xmlns:xsd="http://www.w3.org/2001/XMLSchema" xmlns:xs="http://www.w3.org/2001/XMLSchema" xmlns:p="http://schemas.microsoft.com/office/2006/metadata/properties" xmlns:ns2="b07ba672-25f2-4525-aa51-5438f5eb91ee" xmlns:ns3="cccdf1fe-35c5-4f21-9600-03cc6fd47793" targetNamespace="http://schemas.microsoft.com/office/2006/metadata/properties" ma:root="true" ma:fieldsID="7fed628d2771c5830d9b99356eb16759" ns2:_="" ns3:_="">
    <xsd:import namespace="b07ba672-25f2-4525-aa51-5438f5eb91ee"/>
    <xsd:import namespace="cccdf1fe-35c5-4f21-9600-03cc6fd477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ba672-25f2-4525-aa51-5438f5eb9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df1fe-35c5-4f21-9600-03cc6fd477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B3C59C-ECDE-4BB5-926D-19437892991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07ba672-25f2-4525-aa51-5438f5eb91ee"/>
    <ds:schemaRef ds:uri="cccdf1fe-35c5-4f21-9600-03cc6fd47793"/>
    <ds:schemaRef ds:uri="http://www.w3.org/XML/1998/namespace"/>
    <ds:schemaRef ds:uri="http://purl.org/dc/dcmitype/"/>
  </ds:schemaRefs>
</ds:datastoreItem>
</file>

<file path=customXml/itemProps2.xml><?xml version="1.0" encoding="utf-8"?>
<ds:datastoreItem xmlns:ds="http://schemas.openxmlformats.org/officeDocument/2006/customXml" ds:itemID="{BDB701D9-D0DE-4852-A5C4-BC6E05671B94}">
  <ds:schemaRefs>
    <ds:schemaRef ds:uri="b07ba672-25f2-4525-aa51-5438f5eb91ee"/>
    <ds:schemaRef ds:uri="cccdf1fe-35c5-4f21-9600-03cc6fd477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71B0A6-4136-4567-BEDD-97398BE9C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1142</Words>
  <Application>Microsoft Office PowerPoint</Application>
  <PresentationFormat>On-screen Show (16:9)</PresentationFormat>
  <Paragraphs>132</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MS Shell Dlg 2</vt:lpstr>
      <vt:lpstr>Tahoma</vt:lpstr>
      <vt:lpstr>Wingdings</vt:lpstr>
      <vt:lpstr>Office Theme</vt:lpstr>
      <vt:lpstr>Supply Chain Safety Leadership Group</vt:lpstr>
      <vt:lpstr>Background</vt:lpstr>
      <vt:lpstr>SCSLG General Update</vt:lpstr>
      <vt:lpstr>SCSLG General Update</vt:lpstr>
      <vt:lpstr>HiPo Working Groups</vt:lpstr>
      <vt:lpstr>Progress towards Strategic Objectives 2025</vt:lpstr>
      <vt:lpstr>Some Challenges</vt:lpstr>
      <vt:lpstr>The “Hub” Relaunch in support of SCSLG</vt:lpstr>
      <vt:lpstr>Adopting Common Standards</vt:lpstr>
      <vt:lpstr>Safety Hub &amp; PDWG</vt:lpstr>
      <vt:lpstr>Safety Hub &amp; PDWG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Safety Leadership Group</dc:title>
  <dc:creator>Wilson, Ellie</dc:creator>
  <cp:lastModifiedBy>Potter, Doug</cp:lastModifiedBy>
  <cp:revision>2</cp:revision>
  <dcterms:created xsi:type="dcterms:W3CDTF">2020-03-20T18:02:39Z</dcterms:created>
  <dcterms:modified xsi:type="dcterms:W3CDTF">2020-04-29T10:47:53Z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0x01010053757186979B6C4FB519707D37C940B9</vt:lpwstr>
  </property>
</Properties>
</file>