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handoutMasterIdLst>
    <p:handoutMasterId r:id="rId16"/>
  </p:handoutMasterIdLst>
  <p:sldIdLst>
    <p:sldId id="551" r:id="rId5"/>
    <p:sldId id="595" r:id="rId6"/>
    <p:sldId id="596" r:id="rId7"/>
    <p:sldId id="600" r:id="rId8"/>
    <p:sldId id="599" r:id="rId9"/>
    <p:sldId id="581" r:id="rId10"/>
    <p:sldId id="605" r:id="rId11"/>
    <p:sldId id="604" r:id="rId12"/>
    <p:sldId id="602" r:id="rId13"/>
    <p:sldId id="598" r:id="rId14"/>
  </p:sldIdLst>
  <p:sldSz cx="6858000" cy="5143500"/>
  <p:notesSz cx="6797675" cy="9926638"/>
  <p:defaultTextStyle>
    <a:defPPr>
      <a:defRPr lang="en-US"/>
    </a:defPPr>
    <a:lvl1pPr marL="0" algn="l" defTabSz="685693" rtl="0" eaLnBrk="1" latinLnBrk="0" hangingPunct="1">
      <a:defRPr sz="1350" kern="1200">
        <a:solidFill>
          <a:schemeClr val="tx1"/>
        </a:solidFill>
        <a:latin typeface="+mn-lt"/>
        <a:ea typeface="+mn-ea"/>
        <a:cs typeface="+mn-cs"/>
      </a:defRPr>
    </a:lvl1pPr>
    <a:lvl2pPr marL="342846" algn="l" defTabSz="685693" rtl="0" eaLnBrk="1" latinLnBrk="0" hangingPunct="1">
      <a:defRPr sz="1350" kern="1200">
        <a:solidFill>
          <a:schemeClr val="tx1"/>
        </a:solidFill>
        <a:latin typeface="+mn-lt"/>
        <a:ea typeface="+mn-ea"/>
        <a:cs typeface="+mn-cs"/>
      </a:defRPr>
    </a:lvl2pPr>
    <a:lvl3pPr marL="685693" algn="l" defTabSz="685693" rtl="0" eaLnBrk="1" latinLnBrk="0" hangingPunct="1">
      <a:defRPr sz="1350" kern="1200">
        <a:solidFill>
          <a:schemeClr val="tx1"/>
        </a:solidFill>
        <a:latin typeface="+mn-lt"/>
        <a:ea typeface="+mn-ea"/>
        <a:cs typeface="+mn-cs"/>
      </a:defRPr>
    </a:lvl3pPr>
    <a:lvl4pPr marL="1028539" algn="l" defTabSz="685693" rtl="0" eaLnBrk="1" latinLnBrk="0" hangingPunct="1">
      <a:defRPr sz="1350" kern="1200">
        <a:solidFill>
          <a:schemeClr val="tx1"/>
        </a:solidFill>
        <a:latin typeface="+mn-lt"/>
        <a:ea typeface="+mn-ea"/>
        <a:cs typeface="+mn-cs"/>
      </a:defRPr>
    </a:lvl4pPr>
    <a:lvl5pPr marL="1371386" algn="l" defTabSz="685693" rtl="0" eaLnBrk="1" latinLnBrk="0" hangingPunct="1">
      <a:defRPr sz="1350" kern="1200">
        <a:solidFill>
          <a:schemeClr val="tx1"/>
        </a:solidFill>
        <a:latin typeface="+mn-lt"/>
        <a:ea typeface="+mn-ea"/>
        <a:cs typeface="+mn-cs"/>
      </a:defRPr>
    </a:lvl5pPr>
    <a:lvl6pPr marL="1714232" algn="l" defTabSz="685693" rtl="0" eaLnBrk="1" latinLnBrk="0" hangingPunct="1">
      <a:defRPr sz="1350" kern="1200">
        <a:solidFill>
          <a:schemeClr val="tx1"/>
        </a:solidFill>
        <a:latin typeface="+mn-lt"/>
        <a:ea typeface="+mn-ea"/>
        <a:cs typeface="+mn-cs"/>
      </a:defRPr>
    </a:lvl6pPr>
    <a:lvl7pPr marL="2057078" algn="l" defTabSz="685693" rtl="0" eaLnBrk="1" latinLnBrk="0" hangingPunct="1">
      <a:defRPr sz="1350" kern="1200">
        <a:solidFill>
          <a:schemeClr val="tx1"/>
        </a:solidFill>
        <a:latin typeface="+mn-lt"/>
        <a:ea typeface="+mn-ea"/>
        <a:cs typeface="+mn-cs"/>
      </a:defRPr>
    </a:lvl7pPr>
    <a:lvl8pPr marL="2399925" algn="l" defTabSz="685693" rtl="0" eaLnBrk="1" latinLnBrk="0" hangingPunct="1">
      <a:defRPr sz="1350" kern="1200">
        <a:solidFill>
          <a:schemeClr val="tx1"/>
        </a:solidFill>
        <a:latin typeface="+mn-lt"/>
        <a:ea typeface="+mn-ea"/>
        <a:cs typeface="+mn-cs"/>
      </a:defRPr>
    </a:lvl8pPr>
    <a:lvl9pPr marL="2742771" algn="l" defTabSz="68569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16" pos="2159" userDrawn="1">
          <p15:clr>
            <a:srgbClr val="A4A3A4"/>
          </p15:clr>
        </p15:guide>
        <p15:guide id="21" orient="horz" pos="1098" userDrawn="1">
          <p15:clr>
            <a:srgbClr val="A4A3A4"/>
          </p15:clr>
        </p15:guide>
        <p15:guide id="22" pos="391" userDrawn="1">
          <p15:clr>
            <a:srgbClr val="A4A3A4"/>
          </p15:clr>
        </p15:guide>
        <p15:guide id="23" pos="3929" userDrawn="1">
          <p15:clr>
            <a:srgbClr val="A4A3A4"/>
          </p15:clr>
        </p15:guide>
        <p15:guide id="25" pos="15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ns, Ellen" initials="SE" lastIdx="1" clrIdx="0"/>
  <p:cmAuthor id="2" name="Fell, Lucy" initials="FL" lastIdx="16" clrIdx="1">
    <p:extLst>
      <p:ext uri="{19B8F6BF-5375-455C-9EA6-DF929625EA0E}">
        <p15:presenceInfo xmlns:p15="http://schemas.microsoft.com/office/powerpoint/2012/main" userId="S-1-5-21-1105808109-960391626-1282477107-115937" providerId="AD"/>
      </p:ext>
    </p:extLst>
  </p:cmAuthor>
  <p:cmAuthor id="3" name="Wilson, Ellie" initials="WE" lastIdx="1" clrIdx="2">
    <p:extLst>
      <p:ext uri="{19B8F6BF-5375-455C-9EA6-DF929625EA0E}">
        <p15:presenceInfo xmlns:p15="http://schemas.microsoft.com/office/powerpoint/2012/main" userId="S-1-5-21-1340170397-3904997954-1246944450-260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6D71"/>
    <a:srgbClr val="B98A82"/>
    <a:srgbClr val="ED7D31"/>
    <a:srgbClr val="D17B5C"/>
    <a:srgbClr val="A5A5A5"/>
    <a:srgbClr val="A2A9B2"/>
    <a:srgbClr val="E5BA27"/>
    <a:srgbClr val="79679C"/>
    <a:srgbClr val="6D7176"/>
    <a:srgbClr val="5B6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2AE3C-E050-4474-B9C0-E65B240C5142}" v="139" dt="2020-07-08T23:59:44.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2" autoAdjust="0"/>
  </p:normalViewPr>
  <p:slideViewPr>
    <p:cSldViewPr snapToGrid="0">
      <p:cViewPr varScale="1">
        <p:scale>
          <a:sx n="88" d="100"/>
          <a:sy n="88" d="100"/>
        </p:scale>
        <p:origin x="1506" y="78"/>
      </p:cViewPr>
      <p:guideLst>
        <p:guide orient="horz" pos="1620"/>
        <p:guide pos="2159"/>
        <p:guide orient="horz" pos="1098"/>
        <p:guide pos="391"/>
        <p:guide pos="3929"/>
        <p:guide pos="158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ED4B1F5-CBA6-4E5B-A51F-8CEB1A584FAF}"/>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35E6AD3-5B27-493B-8E91-318A1B8A9F56}"/>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13289DB6-D113-492B-945F-15394F665CFE}" type="datetimeFigureOut">
              <a:rPr lang="en-GB" smtClean="0"/>
              <a:t>29/07/2020</a:t>
            </a:fld>
            <a:endParaRPr lang="en-GB"/>
          </a:p>
        </p:txBody>
      </p:sp>
      <p:sp>
        <p:nvSpPr>
          <p:cNvPr id="4" name="Footer Placeholder 3">
            <a:extLst>
              <a:ext uri="{FF2B5EF4-FFF2-40B4-BE49-F238E27FC236}">
                <a16:creationId xmlns:a16="http://schemas.microsoft.com/office/drawing/2014/main" id="{FDABEA45-B40A-4F5F-90D0-882C3F5B1951}"/>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9102E7-93BD-4E47-B181-A4E2CD1403D9}"/>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540A3A74-6BB6-45BA-A684-35B176494077}" type="slidenum">
              <a:rPr lang="en-GB" smtClean="0"/>
              <a:t>‹#›</a:t>
            </a:fld>
            <a:endParaRPr lang="en-GB"/>
          </a:p>
        </p:txBody>
      </p:sp>
    </p:spTree>
    <p:extLst>
      <p:ext uri="{BB962C8B-B14F-4D97-AF65-F5344CB8AC3E}">
        <p14:creationId xmlns:p14="http://schemas.microsoft.com/office/powerpoint/2010/main" val="606943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62" tIns="47781" rIns="95562" bIns="47781"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62" tIns="47781" rIns="95562" bIns="47781" rtlCol="0"/>
          <a:lstStyle>
            <a:lvl1pPr algn="r">
              <a:defRPr sz="1300"/>
            </a:lvl1pPr>
          </a:lstStyle>
          <a:p>
            <a:fld id="{127B9155-0332-43B8-B048-BA01CB5E7E5B}" type="datetimeFigureOut">
              <a:rPr lang="en-GB" smtClean="0"/>
              <a:t>29/07/2020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5562" tIns="47781" rIns="95562" bIns="47781"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62" tIns="47781" rIns="95562" bIns="4778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62" tIns="47781" rIns="95562"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62" tIns="47781" rIns="95562" bIns="47781" rtlCol="0" anchor="b"/>
          <a:lstStyle>
            <a:lvl1pPr algn="r">
              <a:defRPr sz="1300"/>
            </a:lvl1pPr>
          </a:lstStyle>
          <a:p>
            <a:fld id="{68C8C064-ACAD-4E6F-AF6D-F6B0E9A925A2}" type="slidenum">
              <a:rPr lang="en-GB" smtClean="0"/>
              <a:t>‹#›</a:t>
            </a:fld>
            <a:endParaRPr lang="en-GB"/>
          </a:p>
        </p:txBody>
      </p:sp>
    </p:spTree>
    <p:extLst>
      <p:ext uri="{BB962C8B-B14F-4D97-AF65-F5344CB8AC3E}">
        <p14:creationId xmlns:p14="http://schemas.microsoft.com/office/powerpoint/2010/main" val="3150589108"/>
      </p:ext>
    </p:extLst>
  </p:cSld>
  <p:clrMap bg1="lt1" tx1="dk1" bg2="lt2" tx2="dk2" accent1="accent1" accent2="accent2" accent3="accent3" accent4="accent4" accent5="accent5" accent6="accent6" hlink="hlink" folHlink="folHlink"/>
  <p:notesStyle>
    <a:lvl1pPr marL="0" algn="l" defTabSz="806318" rtl="0" eaLnBrk="1" latinLnBrk="0" hangingPunct="1">
      <a:defRPr sz="1058" kern="1200">
        <a:solidFill>
          <a:schemeClr val="tx1"/>
        </a:solidFill>
        <a:latin typeface="+mn-lt"/>
        <a:ea typeface="+mn-ea"/>
        <a:cs typeface="+mn-cs"/>
      </a:defRPr>
    </a:lvl1pPr>
    <a:lvl2pPr marL="403159" algn="l" defTabSz="806318" rtl="0" eaLnBrk="1" latinLnBrk="0" hangingPunct="1">
      <a:defRPr sz="1058" kern="1200">
        <a:solidFill>
          <a:schemeClr val="tx1"/>
        </a:solidFill>
        <a:latin typeface="+mn-lt"/>
        <a:ea typeface="+mn-ea"/>
        <a:cs typeface="+mn-cs"/>
      </a:defRPr>
    </a:lvl2pPr>
    <a:lvl3pPr marL="806318" algn="l" defTabSz="806318" rtl="0" eaLnBrk="1" latinLnBrk="0" hangingPunct="1">
      <a:defRPr sz="1058" kern="1200">
        <a:solidFill>
          <a:schemeClr val="tx1"/>
        </a:solidFill>
        <a:latin typeface="+mn-lt"/>
        <a:ea typeface="+mn-ea"/>
        <a:cs typeface="+mn-cs"/>
      </a:defRPr>
    </a:lvl3pPr>
    <a:lvl4pPr marL="1209477" algn="l" defTabSz="806318" rtl="0" eaLnBrk="1" latinLnBrk="0" hangingPunct="1">
      <a:defRPr sz="1058" kern="1200">
        <a:solidFill>
          <a:schemeClr val="tx1"/>
        </a:solidFill>
        <a:latin typeface="+mn-lt"/>
        <a:ea typeface="+mn-ea"/>
        <a:cs typeface="+mn-cs"/>
      </a:defRPr>
    </a:lvl4pPr>
    <a:lvl5pPr marL="1612636" algn="l" defTabSz="806318" rtl="0" eaLnBrk="1" latinLnBrk="0" hangingPunct="1">
      <a:defRPr sz="1058" kern="1200">
        <a:solidFill>
          <a:schemeClr val="tx1"/>
        </a:solidFill>
        <a:latin typeface="+mn-lt"/>
        <a:ea typeface="+mn-ea"/>
        <a:cs typeface="+mn-cs"/>
      </a:defRPr>
    </a:lvl5pPr>
    <a:lvl6pPr marL="2015795" algn="l" defTabSz="806318" rtl="0" eaLnBrk="1" latinLnBrk="0" hangingPunct="1">
      <a:defRPr sz="1058" kern="1200">
        <a:solidFill>
          <a:schemeClr val="tx1"/>
        </a:solidFill>
        <a:latin typeface="+mn-lt"/>
        <a:ea typeface="+mn-ea"/>
        <a:cs typeface="+mn-cs"/>
      </a:defRPr>
    </a:lvl6pPr>
    <a:lvl7pPr marL="2418954" algn="l" defTabSz="806318" rtl="0" eaLnBrk="1" latinLnBrk="0" hangingPunct="1">
      <a:defRPr sz="1058" kern="1200">
        <a:solidFill>
          <a:schemeClr val="tx1"/>
        </a:solidFill>
        <a:latin typeface="+mn-lt"/>
        <a:ea typeface="+mn-ea"/>
        <a:cs typeface="+mn-cs"/>
      </a:defRPr>
    </a:lvl7pPr>
    <a:lvl8pPr marL="2822113" algn="l" defTabSz="806318" rtl="0" eaLnBrk="1" latinLnBrk="0" hangingPunct="1">
      <a:defRPr sz="1058" kern="1200">
        <a:solidFill>
          <a:schemeClr val="tx1"/>
        </a:solidFill>
        <a:latin typeface="+mn-lt"/>
        <a:ea typeface="+mn-ea"/>
        <a:cs typeface="+mn-cs"/>
      </a:defRPr>
    </a:lvl8pPr>
    <a:lvl9pPr marL="3225272" algn="l" defTabSz="806318" rtl="0" eaLnBrk="1" latinLnBrk="0" hangingPunct="1">
      <a:defRPr sz="105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C8C064-ACAD-4E6F-AF6D-F6B0E9A925A2}" type="slidenum">
              <a:rPr lang="en-GB" smtClean="0"/>
              <a:t>1</a:t>
            </a:fld>
            <a:endParaRPr lang="en-GB"/>
          </a:p>
        </p:txBody>
      </p:sp>
    </p:spTree>
    <p:extLst>
      <p:ext uri="{BB962C8B-B14F-4D97-AF65-F5344CB8AC3E}">
        <p14:creationId xmlns:p14="http://schemas.microsoft.com/office/powerpoint/2010/main" val="347694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693" rtl="0" eaLnBrk="1" fontAlgn="auto" latinLnBrk="0" hangingPunct="1">
              <a:lnSpc>
                <a:spcPct val="100000"/>
              </a:lnSpc>
              <a:spcBef>
                <a:spcPts val="0"/>
              </a:spcBef>
              <a:spcAft>
                <a:spcPts val="0"/>
              </a:spcAft>
              <a:buClrTx/>
              <a:buSzTx/>
              <a:buFontTx/>
              <a:buNone/>
              <a:tabLst/>
              <a:defRPr/>
            </a:pPr>
            <a:fld id="{68C8C064-ACAD-4E6F-AF6D-F6B0E9A925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693"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72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693" rtl="0" eaLnBrk="1" fontAlgn="auto" latinLnBrk="0" hangingPunct="1">
              <a:lnSpc>
                <a:spcPct val="100000"/>
              </a:lnSpc>
              <a:spcBef>
                <a:spcPts val="0"/>
              </a:spcBef>
              <a:spcAft>
                <a:spcPts val="0"/>
              </a:spcAft>
              <a:buClrTx/>
              <a:buSzTx/>
              <a:buFontTx/>
              <a:buNone/>
              <a:tabLst/>
              <a:defRPr/>
            </a:pPr>
            <a:fld id="{68C8C064-ACAD-4E6F-AF6D-F6B0E9A925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693"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14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693" rtl="0" eaLnBrk="1" fontAlgn="auto" latinLnBrk="0" hangingPunct="1">
              <a:lnSpc>
                <a:spcPct val="100000"/>
              </a:lnSpc>
              <a:spcBef>
                <a:spcPts val="0"/>
              </a:spcBef>
              <a:spcAft>
                <a:spcPts val="0"/>
              </a:spcAft>
              <a:buClrTx/>
              <a:buSzTx/>
              <a:buFontTx/>
              <a:buNone/>
              <a:tabLst/>
              <a:defRPr/>
            </a:pPr>
            <a:fld id="{68C8C064-ACAD-4E6F-AF6D-F6B0E9A925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693"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8947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685693" rtl="0" eaLnBrk="1" fontAlgn="auto" latinLnBrk="0" hangingPunct="1">
              <a:lnSpc>
                <a:spcPct val="100000"/>
              </a:lnSpc>
              <a:spcBef>
                <a:spcPts val="0"/>
              </a:spcBef>
              <a:spcAft>
                <a:spcPts val="0"/>
              </a:spcAft>
              <a:buClrTx/>
              <a:buSzTx/>
              <a:buFontTx/>
              <a:buNone/>
              <a:tabLst/>
              <a:defRPr/>
            </a:pPr>
            <a:fld id="{68C8C064-ACAD-4E6F-AF6D-F6B0E9A925A2}"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693"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054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6CBD6B8-177F-4679-8CAE-813DCAF04D87}"/>
              </a:ext>
            </a:extLst>
          </p:cNvPr>
          <p:cNvPicPr>
            <a:picLocks noChangeAspect="1"/>
          </p:cNvPicPr>
          <p:nvPr userDrawn="1"/>
        </p:nvPicPr>
        <p:blipFill>
          <a:blip r:embed="rId2"/>
          <a:stretch>
            <a:fillRect/>
          </a:stretch>
        </p:blipFill>
        <p:spPr>
          <a:xfrm>
            <a:off x="484" y="-2814"/>
            <a:ext cx="6855383" cy="5148768"/>
          </a:xfrm>
          <a:prstGeom prst="rect">
            <a:avLst/>
          </a:prstGeom>
        </p:spPr>
      </p:pic>
      <p:pic>
        <p:nvPicPr>
          <p:cNvPr id="5" name="Picture 4">
            <a:extLst>
              <a:ext uri="{FF2B5EF4-FFF2-40B4-BE49-F238E27FC236}">
                <a16:creationId xmlns:a16="http://schemas.microsoft.com/office/drawing/2014/main" id="{D57F6FC3-CBEA-4095-9752-7580D99D609A}"/>
              </a:ext>
            </a:extLst>
          </p:cNvPr>
          <p:cNvPicPr>
            <a:picLocks noChangeAspect="1"/>
          </p:cNvPicPr>
          <p:nvPr userDrawn="1"/>
        </p:nvPicPr>
        <p:blipFill>
          <a:blip r:embed="rId3"/>
          <a:stretch>
            <a:fillRect/>
          </a:stretch>
        </p:blipFill>
        <p:spPr>
          <a:xfrm>
            <a:off x="0" y="3480842"/>
            <a:ext cx="6858000" cy="1669191"/>
          </a:xfrm>
          <a:prstGeom prst="rect">
            <a:avLst/>
          </a:prstGeom>
        </p:spPr>
      </p:pic>
      <p:sp>
        <p:nvSpPr>
          <p:cNvPr id="2" name="Title 1"/>
          <p:cNvSpPr>
            <a:spLocks noGrp="1"/>
          </p:cNvSpPr>
          <p:nvPr>
            <p:ph type="ctrTitle"/>
          </p:nvPr>
        </p:nvSpPr>
        <p:spPr bwMode="white">
          <a:xfrm>
            <a:off x="445365" y="10"/>
            <a:ext cx="4126636" cy="2185321"/>
          </a:xfrm>
        </p:spPr>
        <p:txBody>
          <a:bodyPr lIns="180000" anchor="b">
            <a:normAutofit/>
          </a:bodyPr>
          <a:lstStyle>
            <a:lvl1pPr algn="l">
              <a:defRPr sz="2400" b="0">
                <a:solidFill>
                  <a:schemeClr val="bg1"/>
                </a:solidFill>
              </a:defRPr>
            </a:lvl1pPr>
          </a:lstStyle>
          <a:p>
            <a:r>
              <a:rPr lang="en-US"/>
              <a:t>Click to edit Master title style</a:t>
            </a:r>
          </a:p>
        </p:txBody>
      </p:sp>
      <p:sp>
        <p:nvSpPr>
          <p:cNvPr id="3" name="Subtitle 2"/>
          <p:cNvSpPr>
            <a:spLocks noGrp="1"/>
          </p:cNvSpPr>
          <p:nvPr>
            <p:ph type="subTitle" idx="1"/>
          </p:nvPr>
        </p:nvSpPr>
        <p:spPr bwMode="white">
          <a:xfrm>
            <a:off x="455974" y="2303154"/>
            <a:ext cx="4116026" cy="1289889"/>
          </a:xfrm>
        </p:spPr>
        <p:txBody>
          <a:bodyPr lIns="180000"/>
          <a:lstStyle>
            <a:lvl1pPr marL="0" indent="0" algn="l">
              <a:buNone/>
              <a:defRPr sz="1350" b="1">
                <a:solidFill>
                  <a:schemeClr val="bg1"/>
                </a:solidFill>
              </a:defRPr>
            </a:lvl1pPr>
            <a:lvl2pPr marL="257168" indent="0" algn="ctr">
              <a:buNone/>
              <a:defRPr sz="1125"/>
            </a:lvl2pPr>
            <a:lvl3pPr marL="514335" indent="0" algn="ctr">
              <a:buNone/>
              <a:defRPr sz="1013"/>
            </a:lvl3pPr>
            <a:lvl4pPr marL="771502" indent="0" algn="ctr">
              <a:buNone/>
              <a:defRPr sz="900"/>
            </a:lvl4pPr>
            <a:lvl5pPr marL="1028669" indent="0" algn="ctr">
              <a:buNone/>
              <a:defRPr sz="900"/>
            </a:lvl5pPr>
            <a:lvl6pPr marL="1285836" indent="0" algn="ctr">
              <a:buNone/>
              <a:defRPr sz="900"/>
            </a:lvl6pPr>
            <a:lvl7pPr marL="1543002" indent="0" algn="ctr">
              <a:buNone/>
              <a:defRPr sz="900"/>
            </a:lvl7pPr>
            <a:lvl8pPr marL="1800168" indent="0" algn="ctr">
              <a:buNone/>
              <a:defRPr sz="900"/>
            </a:lvl8pPr>
            <a:lvl9pPr marL="2057334" indent="0" algn="ctr">
              <a:buNone/>
              <a:defRPr sz="900"/>
            </a:lvl9pPr>
          </a:lstStyle>
          <a:p>
            <a:r>
              <a:rPr lang="en-US"/>
              <a:t>Click to edit Master subtitle style</a:t>
            </a:r>
          </a:p>
        </p:txBody>
      </p:sp>
      <p:cxnSp>
        <p:nvCxnSpPr>
          <p:cNvPr id="7" name="Straight Connector 6">
            <a:extLst>
              <a:ext uri="{FF2B5EF4-FFF2-40B4-BE49-F238E27FC236}">
                <a16:creationId xmlns:a16="http://schemas.microsoft.com/office/drawing/2014/main" id="{60A1E31E-6A76-4774-9DF3-041F957258B4}"/>
              </a:ext>
            </a:extLst>
          </p:cNvPr>
          <p:cNvCxnSpPr/>
          <p:nvPr userDrawn="1"/>
        </p:nvCxnSpPr>
        <p:spPr>
          <a:xfrm flipV="1">
            <a:off x="-47511" y="4662130"/>
            <a:ext cx="0" cy="481379"/>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7BA056-D855-4BBA-8A64-374F10F3D74C}"/>
              </a:ext>
            </a:extLst>
          </p:cNvPr>
          <p:cNvCxnSpPr>
            <a:cxnSpLocks/>
          </p:cNvCxnSpPr>
          <p:nvPr userDrawn="1"/>
        </p:nvCxnSpPr>
        <p:spPr>
          <a:xfrm flipV="1">
            <a:off x="6911038" y="3873734"/>
            <a:ext cx="0" cy="1269775"/>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440B8F59-DEAC-49C5-AD1F-C49B9490D121}"/>
              </a:ext>
            </a:extLst>
          </p:cNvPr>
          <p:cNvGrpSpPr/>
          <p:nvPr userDrawn="1"/>
        </p:nvGrpSpPr>
        <p:grpSpPr>
          <a:xfrm>
            <a:off x="547139" y="4508612"/>
            <a:ext cx="2828130" cy="338812"/>
            <a:chOff x="872290" y="6073341"/>
            <a:chExt cx="3770840" cy="338812"/>
          </a:xfrm>
        </p:grpSpPr>
        <p:sp>
          <p:nvSpPr>
            <p:cNvPr id="25" name="TextBox 24">
              <a:extLst>
                <a:ext uri="{FF2B5EF4-FFF2-40B4-BE49-F238E27FC236}">
                  <a16:creationId xmlns:a16="http://schemas.microsoft.com/office/drawing/2014/main" id="{D230BCA4-6615-42FB-A436-55F93BE45536}"/>
                </a:ext>
              </a:extLst>
            </p:cNvPr>
            <p:cNvSpPr txBox="1"/>
            <p:nvPr userDrawn="1"/>
          </p:nvSpPr>
          <p:spPr>
            <a:xfrm>
              <a:off x="872290" y="6073341"/>
              <a:ext cx="3770840" cy="214611"/>
            </a:xfrm>
            <a:prstGeom prst="rect">
              <a:avLst/>
            </a:prstGeom>
            <a:noFill/>
          </p:spPr>
          <p:txBody>
            <a:bodyPr wrap="none" lIns="0" tIns="0" rIns="0" bIns="0" rtlCol="0">
              <a:noAutofit/>
            </a:bodyPr>
            <a:lstStyle/>
            <a:p>
              <a:pPr>
                <a:lnSpc>
                  <a:spcPct val="110000"/>
                </a:lnSpc>
                <a:spcBef>
                  <a:spcPts val="900"/>
                </a:spcBef>
              </a:pPr>
              <a:r>
                <a:rPr lang="en-GB" sz="825">
                  <a:solidFill>
                    <a:schemeClr val="bg1"/>
                  </a:solidFill>
                  <a:latin typeface="Tahoma" charset="0"/>
                  <a:ea typeface="Tahoma" charset="0"/>
                  <a:cs typeface="Tahoma" charset="0"/>
                </a:rPr>
                <a:t>Creating </a:t>
              </a:r>
              <a:r>
                <a:rPr lang="en-GB" sz="825" b="1">
                  <a:solidFill>
                    <a:schemeClr val="bg1"/>
                  </a:solidFill>
                  <a:latin typeface="Tahoma" charset="0"/>
                  <a:ea typeface="Tahoma" charset="0"/>
                  <a:cs typeface="Tahoma" charset="0"/>
                </a:rPr>
                <a:t>better places</a:t>
              </a:r>
              <a:r>
                <a:rPr lang="en-GB" sz="825">
                  <a:solidFill>
                    <a:schemeClr val="bg1"/>
                  </a:solidFill>
                  <a:latin typeface="Tahoma" charset="0"/>
                  <a:ea typeface="Tahoma" charset="0"/>
                  <a:cs typeface="Tahoma" charset="0"/>
                </a:rPr>
                <a:t> to live, work and travel</a:t>
              </a:r>
            </a:p>
          </p:txBody>
        </p:sp>
        <p:sp>
          <p:nvSpPr>
            <p:cNvPr id="26" name="TextBox 25">
              <a:extLst>
                <a:ext uri="{FF2B5EF4-FFF2-40B4-BE49-F238E27FC236}">
                  <a16:creationId xmlns:a16="http://schemas.microsoft.com/office/drawing/2014/main" id="{E9033964-1DA8-442A-8210-7508A56BB960}"/>
                </a:ext>
              </a:extLst>
            </p:cNvPr>
            <p:cNvSpPr txBox="1"/>
            <p:nvPr/>
          </p:nvSpPr>
          <p:spPr>
            <a:xfrm>
              <a:off x="872291" y="6287952"/>
              <a:ext cx="3770839" cy="124201"/>
            </a:xfrm>
            <a:prstGeom prst="rect">
              <a:avLst/>
            </a:prstGeom>
            <a:noFill/>
          </p:spPr>
          <p:txBody>
            <a:bodyPr wrap="none" lIns="0" tIns="0" rIns="0" bIns="0" rtlCol="0">
              <a:noAutofit/>
            </a:bodyPr>
            <a:lstStyle/>
            <a:p>
              <a:pPr algn="just">
                <a:lnSpc>
                  <a:spcPct val="110000"/>
                </a:lnSpc>
                <a:spcBef>
                  <a:spcPts val="900"/>
                </a:spcBef>
              </a:pPr>
              <a:r>
                <a:rPr lang="en-GB" sz="472">
                  <a:solidFill>
                    <a:schemeClr val="bg1"/>
                  </a:solidFill>
                  <a:latin typeface="Tahoma" charset="0"/>
                  <a:ea typeface="Tahoma" charset="0"/>
                  <a:cs typeface="Tahoma" charset="0"/>
                </a:rPr>
                <a:t>Putting People First    |    Delivering Great Service     |    Creating Better Solutions</a:t>
              </a:r>
            </a:p>
          </p:txBody>
        </p:sp>
      </p:grpSp>
      <p:sp>
        <p:nvSpPr>
          <p:cNvPr id="22" name="Parallelogram 21">
            <a:extLst>
              <a:ext uri="{FF2B5EF4-FFF2-40B4-BE49-F238E27FC236}">
                <a16:creationId xmlns:a16="http://schemas.microsoft.com/office/drawing/2014/main" id="{6C89E394-5A87-471E-A247-218E8AA72F1A}"/>
              </a:ext>
            </a:extLst>
          </p:cNvPr>
          <p:cNvSpPr/>
          <p:nvPr userDrawn="1"/>
        </p:nvSpPr>
        <p:spPr bwMode="white">
          <a:xfrm rot="5400000" flipV="1">
            <a:off x="5329193" y="635441"/>
            <a:ext cx="1885583" cy="1172042"/>
          </a:xfrm>
          <a:prstGeom prst="parallelogram">
            <a:avLst>
              <a:gd name="adj" fmla="val 8633"/>
            </a:avLst>
          </a:prstGeom>
          <a:solidFill>
            <a:srgbClr val="79679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91" tIns="34295" rIns="68591" bIns="34295" numCol="1" spcCol="0" rtlCol="0" fromWordArt="0" anchor="ctr" anchorCtr="0" forceAA="0" compatLnSpc="1">
            <a:prstTxWarp prst="textNoShape">
              <a:avLst/>
            </a:prstTxWarp>
            <a:noAutofit/>
          </a:bodyPr>
          <a:lstStyle/>
          <a:p>
            <a:pPr algn="ctr">
              <a:lnSpc>
                <a:spcPct val="90000"/>
              </a:lnSpc>
              <a:spcBef>
                <a:spcPts val="900"/>
              </a:spcBef>
            </a:pPr>
            <a:endParaRPr lang="en-GB" sz="1013"/>
          </a:p>
        </p:txBody>
      </p:sp>
      <p:sp>
        <p:nvSpPr>
          <p:cNvPr id="23" name="TextBox 22">
            <a:extLst>
              <a:ext uri="{FF2B5EF4-FFF2-40B4-BE49-F238E27FC236}">
                <a16:creationId xmlns:a16="http://schemas.microsoft.com/office/drawing/2014/main" id="{6EFC73E1-2661-466E-BAEC-44D6B2B4234E}"/>
              </a:ext>
            </a:extLst>
          </p:cNvPr>
          <p:cNvSpPr txBox="1"/>
          <p:nvPr userDrawn="1"/>
        </p:nvSpPr>
        <p:spPr bwMode="auto">
          <a:xfrm>
            <a:off x="5824061" y="791016"/>
            <a:ext cx="937419" cy="874470"/>
          </a:xfrm>
          <a:prstGeom prst="rect">
            <a:avLst/>
          </a:prstGeom>
          <a:noFill/>
        </p:spPr>
        <p:txBody>
          <a:bodyPr wrap="square" lIns="0" tIns="0" rIns="0" bIns="0" rtlCol="0" anchor="ctr">
            <a:spAutoFit/>
          </a:bodyPr>
          <a:lstStyle/>
          <a:p>
            <a:pPr marL="270252" indent="0">
              <a:lnSpc>
                <a:spcPct val="120000"/>
              </a:lnSpc>
              <a:tabLst>
                <a:tab pos="270252" algn="l"/>
              </a:tabLst>
            </a:pPr>
            <a:r>
              <a:rPr lang="en-GB" sz="600" b="0">
                <a:solidFill>
                  <a:schemeClr val="bg1"/>
                </a:solidFill>
                <a:latin typeface="Tahoma" charset="0"/>
                <a:ea typeface="Tahoma" charset="0"/>
                <a:cs typeface="Tahoma" charset="0"/>
              </a:rPr>
              <a:t>Engineering</a:t>
            </a:r>
          </a:p>
          <a:p>
            <a:pPr marL="270252" indent="0">
              <a:lnSpc>
                <a:spcPct val="120000"/>
              </a:lnSpc>
              <a:tabLst>
                <a:tab pos="270252" algn="l"/>
              </a:tabLst>
            </a:pPr>
            <a:r>
              <a:rPr lang="en-GB" sz="600">
                <a:solidFill>
                  <a:schemeClr val="bg1"/>
                </a:solidFill>
                <a:latin typeface="Tahoma" charset="0"/>
                <a:ea typeface="Tahoma" charset="0"/>
                <a:cs typeface="Tahoma" charset="0"/>
              </a:rPr>
              <a:t>Facilities</a:t>
            </a:r>
          </a:p>
          <a:p>
            <a:pPr marL="270252" indent="0">
              <a:lnSpc>
                <a:spcPct val="120000"/>
              </a:lnSpc>
              <a:tabLst>
                <a:tab pos="270252" algn="l"/>
              </a:tabLst>
            </a:pPr>
            <a:r>
              <a:rPr lang="en-GB" sz="600">
                <a:solidFill>
                  <a:schemeClr val="bg1"/>
                </a:solidFill>
                <a:latin typeface="Tahoma" charset="0"/>
                <a:ea typeface="Tahoma" charset="0"/>
                <a:cs typeface="Tahoma" charset="0"/>
              </a:rPr>
              <a:t>Environment</a:t>
            </a:r>
          </a:p>
          <a:p>
            <a:pPr marL="270252" indent="0">
              <a:lnSpc>
                <a:spcPct val="120000"/>
              </a:lnSpc>
              <a:tabLst>
                <a:tab pos="270252" algn="l"/>
              </a:tabLst>
            </a:pPr>
            <a:r>
              <a:rPr lang="en-GB" sz="600">
                <a:solidFill>
                  <a:schemeClr val="bg1"/>
                </a:solidFill>
                <a:latin typeface="Tahoma" charset="0"/>
                <a:ea typeface="Tahoma" charset="0"/>
                <a:cs typeface="Tahoma" charset="0"/>
              </a:rPr>
              <a:t>Utilities</a:t>
            </a:r>
            <a:endParaRPr lang="en-GB" sz="600" b="1">
              <a:solidFill>
                <a:schemeClr val="bg1"/>
              </a:solidFill>
              <a:latin typeface="Tahoma" charset="0"/>
              <a:ea typeface="Tahoma" charset="0"/>
              <a:cs typeface="Tahoma" charset="0"/>
            </a:endParaRPr>
          </a:p>
          <a:p>
            <a:pPr marL="270252" indent="0">
              <a:lnSpc>
                <a:spcPct val="120000"/>
              </a:lnSpc>
              <a:tabLst>
                <a:tab pos="270252" algn="l"/>
              </a:tabLst>
            </a:pPr>
            <a:r>
              <a:rPr lang="en-GB" sz="600">
                <a:solidFill>
                  <a:schemeClr val="bg1"/>
                </a:solidFill>
                <a:latin typeface="Tahoma" charset="0"/>
                <a:ea typeface="Tahoma" charset="0"/>
                <a:cs typeface="Tahoma" charset="0"/>
              </a:rPr>
              <a:t>Transport</a:t>
            </a:r>
          </a:p>
          <a:p>
            <a:pPr marL="270252" indent="0">
              <a:lnSpc>
                <a:spcPct val="120000"/>
              </a:lnSpc>
              <a:tabLst>
                <a:tab pos="270252" algn="l"/>
              </a:tabLst>
            </a:pPr>
            <a:r>
              <a:rPr lang="en-GB" sz="600">
                <a:solidFill>
                  <a:schemeClr val="bg1"/>
                </a:solidFill>
                <a:latin typeface="Tahoma" charset="0"/>
                <a:ea typeface="Tahoma" charset="0"/>
                <a:cs typeface="Tahoma" charset="0"/>
              </a:rPr>
              <a:t>Defence</a:t>
            </a:r>
          </a:p>
          <a:p>
            <a:pPr marL="270252" indent="0">
              <a:lnSpc>
                <a:spcPct val="120000"/>
              </a:lnSpc>
              <a:tabLst>
                <a:tab pos="270252" algn="l"/>
              </a:tabLst>
            </a:pPr>
            <a:r>
              <a:rPr lang="en-GB" sz="600">
                <a:solidFill>
                  <a:schemeClr val="bg1"/>
                </a:solidFill>
                <a:latin typeface="Tahoma" charset="0"/>
                <a:ea typeface="Tahoma" charset="0"/>
                <a:cs typeface="Tahoma" charset="0"/>
              </a:rPr>
              <a:t>Justice</a:t>
            </a:r>
          </a:p>
          <a:p>
            <a:pPr>
              <a:lnSpc>
                <a:spcPct val="120000"/>
              </a:lnSpc>
              <a:tabLst>
                <a:tab pos="270252" algn="l"/>
              </a:tabLst>
            </a:pPr>
            <a:r>
              <a:rPr lang="en-GB" sz="600" b="1">
                <a:solidFill>
                  <a:schemeClr val="bg1"/>
                </a:solidFill>
                <a:latin typeface="Tahoma" charset="0"/>
                <a:ea typeface="Tahoma" charset="0"/>
                <a:cs typeface="Tahoma" charset="0"/>
              </a:rPr>
              <a:t>Better	Places</a:t>
            </a:r>
          </a:p>
        </p:txBody>
      </p:sp>
    </p:spTree>
    <p:extLst>
      <p:ext uri="{BB962C8B-B14F-4D97-AF65-F5344CB8AC3E}">
        <p14:creationId xmlns:p14="http://schemas.microsoft.com/office/powerpoint/2010/main" val="30875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147401-4750-4A63-8DF8-215608967D8E}"/>
              </a:ext>
            </a:extLst>
          </p:cNvPr>
          <p:cNvSpPr>
            <a:spLocks noGrp="1"/>
          </p:cNvSpPr>
          <p:nvPr>
            <p:ph type="pic" sz="quarter" idx="13"/>
          </p:nvPr>
        </p:nvSpPr>
        <p:spPr bwMode="ltGray">
          <a:xfrm>
            <a:off x="760814" y="0"/>
            <a:ext cx="5336381" cy="1269776"/>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8" name="Freeform: Shape 7">
            <a:extLst>
              <a:ext uri="{FF2B5EF4-FFF2-40B4-BE49-F238E27FC236}">
                <a16:creationId xmlns:a16="http://schemas.microsoft.com/office/drawing/2014/main" id="{C13BBF41-498D-4DCE-9660-4A6E9F28E100}"/>
              </a:ext>
            </a:extLst>
          </p:cNvPr>
          <p:cNvSpPr/>
          <p:nvPr userDrawn="1"/>
        </p:nvSpPr>
        <p:spPr bwMode="white">
          <a:xfrm>
            <a:off x="763663" y="626172"/>
            <a:ext cx="5340121" cy="740842"/>
          </a:xfrm>
          <a:custGeom>
            <a:avLst/>
            <a:gdLst>
              <a:gd name="connsiteX0" fmla="*/ 6914606 w 6914606"/>
              <a:gd name="connsiteY0" fmla="*/ 0 h 740229"/>
              <a:gd name="connsiteX1" fmla="*/ 6914606 w 6914606"/>
              <a:gd name="connsiteY1" fmla="*/ 740229 h 740229"/>
              <a:gd name="connsiteX2" fmla="*/ 0 w 6914606"/>
              <a:gd name="connsiteY2" fmla="*/ 740229 h 740229"/>
              <a:gd name="connsiteX3" fmla="*/ 0 w 6914606"/>
              <a:gd name="connsiteY3" fmla="*/ 627017 h 740229"/>
              <a:gd name="connsiteX4" fmla="*/ 6914606 w 6914606"/>
              <a:gd name="connsiteY4" fmla="*/ 0 h 740229"/>
              <a:gd name="connsiteX0" fmla="*/ 6914606 w 8051417"/>
              <a:gd name="connsiteY0" fmla="*/ 0 h 740229"/>
              <a:gd name="connsiteX1" fmla="*/ 8051417 w 8051417"/>
              <a:gd name="connsiteY1" fmla="*/ 732549 h 740229"/>
              <a:gd name="connsiteX2" fmla="*/ 0 w 8051417"/>
              <a:gd name="connsiteY2" fmla="*/ 740229 h 740229"/>
              <a:gd name="connsiteX3" fmla="*/ 0 w 8051417"/>
              <a:gd name="connsiteY3" fmla="*/ 627017 h 740229"/>
              <a:gd name="connsiteX4" fmla="*/ 6914606 w 8051417"/>
              <a:gd name="connsiteY4" fmla="*/ 0 h 740229"/>
              <a:gd name="connsiteX0" fmla="*/ 8074459 w 8074459"/>
              <a:gd name="connsiteY0" fmla="*/ 0 h 840078"/>
              <a:gd name="connsiteX1" fmla="*/ 8051417 w 8074459"/>
              <a:gd name="connsiteY1" fmla="*/ 832398 h 840078"/>
              <a:gd name="connsiteX2" fmla="*/ 0 w 8074459"/>
              <a:gd name="connsiteY2" fmla="*/ 840078 h 840078"/>
              <a:gd name="connsiteX3" fmla="*/ 0 w 8074459"/>
              <a:gd name="connsiteY3" fmla="*/ 726866 h 840078"/>
              <a:gd name="connsiteX4" fmla="*/ 8074459 w 8074459"/>
              <a:gd name="connsiteY4" fmla="*/ 0 h 840078"/>
              <a:gd name="connsiteX0" fmla="*/ 8074459 w 8420113"/>
              <a:gd name="connsiteY0" fmla="*/ 0 h 1293235"/>
              <a:gd name="connsiteX1" fmla="*/ 8420113 w 8420113"/>
              <a:gd name="connsiteY1" fmla="*/ 1293235 h 1293235"/>
              <a:gd name="connsiteX2" fmla="*/ 0 w 8420113"/>
              <a:gd name="connsiteY2" fmla="*/ 840078 h 1293235"/>
              <a:gd name="connsiteX3" fmla="*/ 0 w 8420113"/>
              <a:gd name="connsiteY3" fmla="*/ 726866 h 1293235"/>
              <a:gd name="connsiteX4" fmla="*/ 8074459 w 8420113"/>
              <a:gd name="connsiteY4" fmla="*/ 0 h 1293235"/>
              <a:gd name="connsiteX0" fmla="*/ 8074459 w 8074459"/>
              <a:gd name="connsiteY0" fmla="*/ 0 h 840078"/>
              <a:gd name="connsiteX1" fmla="*/ 8066779 w 8074459"/>
              <a:gd name="connsiteY1" fmla="*/ 832398 h 840078"/>
              <a:gd name="connsiteX2" fmla="*/ 0 w 8074459"/>
              <a:gd name="connsiteY2" fmla="*/ 840078 h 840078"/>
              <a:gd name="connsiteX3" fmla="*/ 0 w 8074459"/>
              <a:gd name="connsiteY3" fmla="*/ 726866 h 840078"/>
              <a:gd name="connsiteX4" fmla="*/ 8074459 w 8074459"/>
              <a:gd name="connsiteY4" fmla="*/ 0 h 840078"/>
              <a:gd name="connsiteX0" fmla="*/ 8074459 w 8074460"/>
              <a:gd name="connsiteY0" fmla="*/ 0 h 840078"/>
              <a:gd name="connsiteX1" fmla="*/ 8074460 w 8074460"/>
              <a:gd name="connsiteY1" fmla="*/ 840078 h 840078"/>
              <a:gd name="connsiteX2" fmla="*/ 0 w 8074460"/>
              <a:gd name="connsiteY2" fmla="*/ 840078 h 840078"/>
              <a:gd name="connsiteX3" fmla="*/ 0 w 8074460"/>
              <a:gd name="connsiteY3" fmla="*/ 726866 h 840078"/>
              <a:gd name="connsiteX4" fmla="*/ 8074459 w 8074460"/>
              <a:gd name="connsiteY4" fmla="*/ 0 h 840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74460" h="840078">
                <a:moveTo>
                  <a:pt x="8074459" y="0"/>
                </a:moveTo>
                <a:cubicBezTo>
                  <a:pt x="8074459" y="280026"/>
                  <a:pt x="8074460" y="560052"/>
                  <a:pt x="8074460" y="840078"/>
                </a:cubicBezTo>
                <a:lnTo>
                  <a:pt x="0" y="840078"/>
                </a:lnTo>
                <a:lnTo>
                  <a:pt x="0" y="726866"/>
                </a:lnTo>
                <a:lnTo>
                  <a:pt x="8074459"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a:xfrm>
            <a:off x="775514" y="1079117"/>
            <a:ext cx="5321681" cy="764046"/>
          </a:xfrm>
        </p:spPr>
        <p:txBody>
          <a:bodyPr rIns="180000">
            <a:normAutofit/>
          </a:bodyPr>
          <a:lstStyle>
            <a:lvl1pPr algn="l">
              <a:defRPr sz="1650" b="1"/>
            </a:lvl1pPr>
          </a:lstStyle>
          <a:p>
            <a:r>
              <a:rPr lang="en-US"/>
              <a:t>Click to edit Master title style</a:t>
            </a:r>
          </a:p>
        </p:txBody>
      </p:sp>
      <p:sp>
        <p:nvSpPr>
          <p:cNvPr id="3" name="Content Placeholder 2"/>
          <p:cNvSpPr>
            <a:spLocks noGrp="1"/>
          </p:cNvSpPr>
          <p:nvPr>
            <p:ph idx="1" hasCustomPrompt="1"/>
          </p:nvPr>
        </p:nvSpPr>
        <p:spPr>
          <a:xfrm>
            <a:off x="775510" y="1919962"/>
            <a:ext cx="5333906" cy="3223538"/>
          </a:xfrm>
        </p:spPr>
        <p:txBody>
          <a:bodyPr rIns="180000" numCol="2"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3">
            <a:extLst>
              <a:ext uri="{FF2B5EF4-FFF2-40B4-BE49-F238E27FC236}">
                <a16:creationId xmlns:a16="http://schemas.microsoft.com/office/drawing/2014/main" id="{F9D31E80-336F-4FFA-A92A-2E7002E52734}"/>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2C4E1E4F-2129-4FC9-B2BC-2CFE5E0CFC8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4475723"/>
            <a:ext cx="554584" cy="422431"/>
          </a:xfrm>
          <a:prstGeom prst="rect">
            <a:avLst/>
          </a:prstGeom>
        </p:spPr>
      </p:pic>
    </p:spTree>
    <p:extLst>
      <p:ext uri="{BB962C8B-B14F-4D97-AF65-F5344CB8AC3E}">
        <p14:creationId xmlns:p14="http://schemas.microsoft.com/office/powerpoint/2010/main" val="1906856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 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617824" y="8878"/>
            <a:ext cx="5473303" cy="871870"/>
          </a:xfrm>
        </p:spPr>
        <p:txBody>
          <a:bodyPr rIns="180000">
            <a:normAutofit/>
          </a:bodyPr>
          <a:lstStyle>
            <a:lvl1pPr algn="l">
              <a:defRPr sz="1650" b="1"/>
            </a:lvl1pPr>
          </a:lstStyle>
          <a:p>
            <a:r>
              <a:rPr lang="en-US"/>
              <a:t>Click to edit Master title style</a:t>
            </a:r>
          </a:p>
        </p:txBody>
      </p:sp>
      <p:sp>
        <p:nvSpPr>
          <p:cNvPr id="3" name="Content Placeholder 2"/>
          <p:cNvSpPr>
            <a:spLocks noGrp="1"/>
          </p:cNvSpPr>
          <p:nvPr>
            <p:ph idx="1" hasCustomPrompt="1"/>
          </p:nvPr>
        </p:nvSpPr>
        <p:spPr>
          <a:xfrm>
            <a:off x="623893" y="1277457"/>
            <a:ext cx="5473303" cy="3517808"/>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A7596002-9527-4DB8-82F7-BB85600F6E25}"/>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BC88D47A-EF49-4104-A948-1F5AAB79AE8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176024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 double column">
    <p:spTree>
      <p:nvGrpSpPr>
        <p:cNvPr id="1" name=""/>
        <p:cNvGrpSpPr/>
        <p:nvPr/>
      </p:nvGrpSpPr>
      <p:grpSpPr>
        <a:xfrm>
          <a:off x="0" y="0"/>
          <a:ext cx="0" cy="0"/>
          <a:chOff x="0" y="0"/>
          <a:chExt cx="0" cy="0"/>
        </a:xfrm>
      </p:grpSpPr>
      <p:sp>
        <p:nvSpPr>
          <p:cNvPr id="2" name="Title 1"/>
          <p:cNvSpPr>
            <a:spLocks noGrp="1"/>
          </p:cNvSpPr>
          <p:nvPr>
            <p:ph type="title"/>
          </p:nvPr>
        </p:nvSpPr>
        <p:spPr>
          <a:xfrm>
            <a:off x="620318" y="8890"/>
            <a:ext cx="5476875" cy="871867"/>
          </a:xfrm>
        </p:spPr>
        <p:txBody>
          <a:bodyPr rIns="180000">
            <a:normAutofit/>
          </a:bodyPr>
          <a:lstStyle>
            <a:lvl1pPr algn="l">
              <a:defRPr sz="1650" b="1"/>
            </a:lvl1pPr>
          </a:lstStyle>
          <a:p>
            <a:r>
              <a:rPr lang="en-US"/>
              <a:t>Click to edit Master title style</a:t>
            </a:r>
          </a:p>
        </p:txBody>
      </p:sp>
      <p:sp>
        <p:nvSpPr>
          <p:cNvPr id="3" name="Content Placeholder 2"/>
          <p:cNvSpPr>
            <a:spLocks noGrp="1"/>
          </p:cNvSpPr>
          <p:nvPr>
            <p:ph idx="1" hasCustomPrompt="1"/>
          </p:nvPr>
        </p:nvSpPr>
        <p:spPr>
          <a:xfrm>
            <a:off x="623890" y="1277457"/>
            <a:ext cx="5473304" cy="3517808"/>
          </a:xfrm>
        </p:spPr>
        <p:txBody>
          <a:bodyPr rIns="180000" numCol="2" spcCol="396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14DE44D9-44DC-413A-8D6C-2BA375312CA0}"/>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5563D511-634B-4C97-9E0E-ADF7EB6FAE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322317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triple column">
    <p:spTree>
      <p:nvGrpSpPr>
        <p:cNvPr id="1" name=""/>
        <p:cNvGrpSpPr/>
        <p:nvPr/>
      </p:nvGrpSpPr>
      <p:grpSpPr>
        <a:xfrm>
          <a:off x="0" y="0"/>
          <a:ext cx="0" cy="0"/>
          <a:chOff x="0" y="0"/>
          <a:chExt cx="0" cy="0"/>
        </a:xfrm>
      </p:grpSpPr>
      <p:sp>
        <p:nvSpPr>
          <p:cNvPr id="2" name="Title 1"/>
          <p:cNvSpPr>
            <a:spLocks noGrp="1"/>
          </p:cNvSpPr>
          <p:nvPr>
            <p:ph type="title"/>
          </p:nvPr>
        </p:nvSpPr>
        <p:spPr>
          <a:xfrm>
            <a:off x="620318" y="8890"/>
            <a:ext cx="5476875" cy="871867"/>
          </a:xfrm>
        </p:spPr>
        <p:txBody>
          <a:bodyPr rIns="180000">
            <a:normAutofit/>
          </a:bodyPr>
          <a:lstStyle>
            <a:lvl1pPr algn="l">
              <a:defRPr sz="1650" b="1"/>
            </a:lvl1pPr>
          </a:lstStyle>
          <a:p>
            <a:r>
              <a:rPr lang="en-US"/>
              <a:t>Click to edit Master title style</a:t>
            </a:r>
          </a:p>
        </p:txBody>
      </p:sp>
      <p:sp>
        <p:nvSpPr>
          <p:cNvPr id="3" name="Content Placeholder 2"/>
          <p:cNvSpPr>
            <a:spLocks noGrp="1"/>
          </p:cNvSpPr>
          <p:nvPr>
            <p:ph idx="1" hasCustomPrompt="1"/>
          </p:nvPr>
        </p:nvSpPr>
        <p:spPr>
          <a:xfrm>
            <a:off x="623893" y="1277457"/>
            <a:ext cx="5473303" cy="3517808"/>
          </a:xfrm>
        </p:spPr>
        <p:txBody>
          <a:bodyPr rIns="180000" numCol="3"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Slide Number Placeholder 3">
            <a:extLst>
              <a:ext uri="{FF2B5EF4-FFF2-40B4-BE49-F238E27FC236}">
                <a16:creationId xmlns:a16="http://schemas.microsoft.com/office/drawing/2014/main" id="{6A157211-0F6F-4993-9530-A1B168FA308E}"/>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6E3CAAA4-8420-46AE-ABCB-42322997BE6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1665501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mp; sub head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0317" y="3818"/>
            <a:ext cx="5476874" cy="878955"/>
          </a:xfrm>
        </p:spPr>
        <p:txBody>
          <a:bodyPr rIns="180000">
            <a:normAutofit/>
          </a:bodyPr>
          <a:lstStyle>
            <a:lvl1pPr algn="l">
              <a:defRPr sz="1650" b="1"/>
            </a:lvl1pPr>
          </a:lstStyle>
          <a:p>
            <a:r>
              <a:rPr lang="en-US"/>
              <a:t>Click to edit Master title style</a:t>
            </a:r>
          </a:p>
        </p:txBody>
      </p:sp>
      <p:sp>
        <p:nvSpPr>
          <p:cNvPr id="8" name="Text Placeholder 7">
            <a:extLst>
              <a:ext uri="{FF2B5EF4-FFF2-40B4-BE49-F238E27FC236}">
                <a16:creationId xmlns:a16="http://schemas.microsoft.com/office/drawing/2014/main" id="{A636A008-4284-43C3-9148-9CE28B614C68}"/>
              </a:ext>
            </a:extLst>
          </p:cNvPr>
          <p:cNvSpPr>
            <a:spLocks noGrp="1"/>
          </p:cNvSpPr>
          <p:nvPr>
            <p:ph type="body" sz="quarter" idx="14"/>
          </p:nvPr>
        </p:nvSpPr>
        <p:spPr>
          <a:xfrm>
            <a:off x="620318" y="1079297"/>
            <a:ext cx="5476875" cy="544725"/>
          </a:xfrm>
        </p:spPr>
        <p:txBody>
          <a:bodyPr rIns="180000"/>
          <a:lstStyle>
            <a:lvl1pPr marL="0" indent="0">
              <a:buNone/>
              <a:defRPr sz="900" b="1"/>
            </a:lvl1pPr>
          </a:lstStyle>
          <a:p>
            <a:pPr lvl="0"/>
            <a:r>
              <a:rPr lang="en-US"/>
              <a:t>Edit Master text styles</a:t>
            </a:r>
          </a:p>
        </p:txBody>
      </p:sp>
      <p:sp>
        <p:nvSpPr>
          <p:cNvPr id="62" name="Content Placeholder 2">
            <a:extLst>
              <a:ext uri="{FF2B5EF4-FFF2-40B4-BE49-F238E27FC236}">
                <a16:creationId xmlns:a16="http://schemas.microsoft.com/office/drawing/2014/main" id="{EDE8230D-03BF-406C-9AE6-4C4B88067615}"/>
              </a:ext>
            </a:extLst>
          </p:cNvPr>
          <p:cNvSpPr>
            <a:spLocks noGrp="1"/>
          </p:cNvSpPr>
          <p:nvPr>
            <p:ph idx="1" hasCustomPrompt="1"/>
          </p:nvPr>
        </p:nvSpPr>
        <p:spPr>
          <a:xfrm>
            <a:off x="620317" y="1624015"/>
            <a:ext cx="5476874" cy="3171251"/>
          </a:xfrm>
        </p:spPr>
        <p:txBody>
          <a:bodyPr rIns="180000" numCol="3"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3">
            <a:extLst>
              <a:ext uri="{FF2B5EF4-FFF2-40B4-BE49-F238E27FC236}">
                <a16:creationId xmlns:a16="http://schemas.microsoft.com/office/drawing/2014/main" id="{329F555D-A641-41AA-A748-BE05855835DB}"/>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31780384-86A1-4A03-B3FF-34573EB3EE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4039152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69" name="Picture 68">
            <a:extLst>
              <a:ext uri="{FF2B5EF4-FFF2-40B4-BE49-F238E27FC236}">
                <a16:creationId xmlns:a16="http://schemas.microsoft.com/office/drawing/2014/main" id="{B32BAF0A-D73F-42DC-B819-76EBC1B0DB6B}"/>
              </a:ext>
            </a:extLst>
          </p:cNvPr>
          <p:cNvPicPr>
            <a:picLocks noChangeAspect="1"/>
          </p:cNvPicPr>
          <p:nvPr userDrawn="1"/>
        </p:nvPicPr>
        <p:blipFill>
          <a:blip r:embed="rId2"/>
          <a:stretch>
            <a:fillRect/>
          </a:stretch>
        </p:blipFill>
        <p:spPr>
          <a:xfrm>
            <a:off x="425" y="363"/>
            <a:ext cx="6857579" cy="5142416"/>
          </a:xfrm>
          <a:prstGeom prst="rect">
            <a:avLst/>
          </a:prstGeom>
        </p:spPr>
      </p:pic>
      <p:sp>
        <p:nvSpPr>
          <p:cNvPr id="68" name="Title 1"/>
          <p:cNvSpPr>
            <a:spLocks noGrp="1"/>
          </p:cNvSpPr>
          <p:nvPr>
            <p:ph type="ctrTitle"/>
          </p:nvPr>
        </p:nvSpPr>
        <p:spPr bwMode="white">
          <a:xfrm>
            <a:off x="445365" y="-3441"/>
            <a:ext cx="4126636" cy="3876941"/>
          </a:xfrm>
          <a:prstGeom prst="rect">
            <a:avLst/>
          </a:prstGeom>
        </p:spPr>
        <p:txBody>
          <a:bodyPr anchor="b">
            <a:normAutofit/>
          </a:bodyPr>
          <a:lstStyle>
            <a:lvl1pPr algn="l">
              <a:defRPr sz="2400" b="0">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6203D216-C62C-43A6-AFCA-47D9AFC0FC8D}"/>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1"/>
                </a:solidFill>
              </a:defRPr>
            </a:lvl1pPr>
          </a:lstStyle>
          <a:p>
            <a:fld id="{D63BC410-9C02-4BC6-8378-D69DEB8A7587}" type="slidenum">
              <a:rPr lang="en-GB" smtClean="0"/>
              <a:pPr/>
              <a:t>‹#›</a:t>
            </a:fld>
            <a:endParaRPr lang="en-GB"/>
          </a:p>
        </p:txBody>
      </p:sp>
      <p:pic>
        <p:nvPicPr>
          <p:cNvPr id="8" name="Picture 7">
            <a:extLst>
              <a:ext uri="{FF2B5EF4-FFF2-40B4-BE49-F238E27FC236}">
                <a16:creationId xmlns:a16="http://schemas.microsoft.com/office/drawing/2014/main" id="{79564B32-5113-4E51-9F57-9CF19FF7F871}"/>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bwMode="white">
          <a:xfrm>
            <a:off x="6215226" y="197018"/>
            <a:ext cx="562774" cy="429204"/>
          </a:xfrm>
          <a:prstGeom prst="rect">
            <a:avLst/>
          </a:prstGeom>
        </p:spPr>
      </p:pic>
    </p:spTree>
    <p:extLst>
      <p:ext uri="{BB962C8B-B14F-4D97-AF65-F5344CB8AC3E}">
        <p14:creationId xmlns:p14="http://schemas.microsoft.com/office/powerpoint/2010/main" val="404316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 add your own">
    <p:spTree>
      <p:nvGrpSpPr>
        <p:cNvPr id="1" name=""/>
        <p:cNvGrpSpPr/>
        <p:nvPr/>
      </p:nvGrpSpPr>
      <p:grpSpPr>
        <a:xfrm>
          <a:off x="0" y="0"/>
          <a:ext cx="0" cy="0"/>
          <a:chOff x="0" y="0"/>
          <a:chExt cx="0" cy="0"/>
        </a:xfrm>
      </p:grpSpPr>
      <p:sp>
        <p:nvSpPr>
          <p:cNvPr id="63" name="Picture Placeholder 4">
            <a:extLst>
              <a:ext uri="{FF2B5EF4-FFF2-40B4-BE49-F238E27FC236}">
                <a16:creationId xmlns:a16="http://schemas.microsoft.com/office/drawing/2014/main" id="{81254311-EB77-4BD5-B069-450E49D69BAA}"/>
              </a:ext>
            </a:extLst>
          </p:cNvPr>
          <p:cNvSpPr>
            <a:spLocks noGrp="1"/>
          </p:cNvSpPr>
          <p:nvPr>
            <p:ph type="pic" sz="quarter" idx="14"/>
          </p:nvPr>
        </p:nvSpPr>
        <p:spPr bwMode="ltGray">
          <a:xfrm>
            <a:off x="0" y="0"/>
            <a:ext cx="6858000" cy="5143500"/>
          </a:xfrm>
          <a:prstGeom prst="rect">
            <a:avLst/>
          </a:prstGeom>
          <a:solidFill>
            <a:schemeClr val="tx2">
              <a:lumMod val="20000"/>
              <a:lumOff val="80000"/>
            </a:schemeClr>
          </a:solidFill>
          <a:ln w="57150">
            <a:noFill/>
          </a:ln>
        </p:spPr>
        <p:txBody>
          <a:bodyPr/>
          <a:lstStyle>
            <a:lvl1pPr marL="0" indent="0">
              <a:buNone/>
              <a:defRPr/>
            </a:lvl1pPr>
          </a:lstStyle>
          <a:p>
            <a:r>
              <a:rPr lang="en-US"/>
              <a:t>Click icon to add picture</a:t>
            </a:r>
            <a:endParaRPr lang="en-GB"/>
          </a:p>
        </p:txBody>
      </p:sp>
      <p:sp>
        <p:nvSpPr>
          <p:cNvPr id="68" name="Title 1"/>
          <p:cNvSpPr>
            <a:spLocks noGrp="1"/>
          </p:cNvSpPr>
          <p:nvPr>
            <p:ph type="ctrTitle"/>
          </p:nvPr>
        </p:nvSpPr>
        <p:spPr>
          <a:xfrm>
            <a:off x="445365" y="-3441"/>
            <a:ext cx="4126636" cy="3876941"/>
          </a:xfrm>
          <a:prstGeom prst="rect">
            <a:avLst/>
          </a:prstGeom>
        </p:spPr>
        <p:txBody>
          <a:bodyPr anchor="b">
            <a:normAutofit/>
          </a:bodyPr>
          <a:lstStyle>
            <a:lvl1pPr algn="l">
              <a:defRPr sz="2400" b="0">
                <a:solidFill>
                  <a:schemeClr val="bg1"/>
                </a:solidFill>
              </a:defRPr>
            </a:lvl1pPr>
          </a:lstStyle>
          <a:p>
            <a:r>
              <a:rPr lang="en-US"/>
              <a:t>Click to edit Master title style</a:t>
            </a:r>
          </a:p>
        </p:txBody>
      </p:sp>
      <p:sp>
        <p:nvSpPr>
          <p:cNvPr id="5" name="Slide Number Placeholder 3">
            <a:extLst>
              <a:ext uri="{FF2B5EF4-FFF2-40B4-BE49-F238E27FC236}">
                <a16:creationId xmlns:a16="http://schemas.microsoft.com/office/drawing/2014/main" id="{99CFA920-234D-408B-AF0C-37B86029462C}"/>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1"/>
                </a:solidFill>
              </a:defRPr>
            </a:lvl1pPr>
          </a:lstStyle>
          <a:p>
            <a:fld id="{D63BC410-9C02-4BC6-8378-D69DEB8A7587}" type="slidenum">
              <a:rPr lang="en-GB" smtClean="0"/>
              <a:pPr/>
              <a:t>‹#›</a:t>
            </a:fld>
            <a:endParaRPr lang="en-GB"/>
          </a:p>
        </p:txBody>
      </p:sp>
      <p:pic>
        <p:nvPicPr>
          <p:cNvPr id="6" name="Picture 5">
            <a:extLst>
              <a:ext uri="{FF2B5EF4-FFF2-40B4-BE49-F238E27FC236}">
                <a16:creationId xmlns:a16="http://schemas.microsoft.com/office/drawing/2014/main" id="{35635E93-32B6-4FFE-B0F7-5FBCB1C7A9E6}"/>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bwMode="white">
          <a:xfrm>
            <a:off x="6215226" y="197018"/>
            <a:ext cx="562774" cy="429204"/>
          </a:xfrm>
          <a:prstGeom prst="rect">
            <a:avLst/>
          </a:prstGeom>
        </p:spPr>
      </p:pic>
    </p:spTree>
    <p:extLst>
      <p:ext uri="{BB962C8B-B14F-4D97-AF65-F5344CB8AC3E}">
        <p14:creationId xmlns:p14="http://schemas.microsoft.com/office/powerpoint/2010/main" val="306343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B32BAF0A-D73F-42DC-B819-76EBC1B0DB6B}"/>
              </a:ext>
            </a:extLst>
          </p:cNvPr>
          <p:cNvPicPr>
            <a:picLocks noChangeAspect="1"/>
          </p:cNvPicPr>
          <p:nvPr userDrawn="1"/>
        </p:nvPicPr>
        <p:blipFill>
          <a:blip r:embed="rId2"/>
          <a:stretch>
            <a:fillRect/>
          </a:stretch>
        </p:blipFill>
        <p:spPr>
          <a:xfrm>
            <a:off x="0" y="8905"/>
            <a:ext cx="6858000" cy="5138928"/>
          </a:xfrm>
          <a:prstGeom prst="rect">
            <a:avLst/>
          </a:prstGeom>
        </p:spPr>
      </p:pic>
      <p:sp>
        <p:nvSpPr>
          <p:cNvPr id="65" name="Freeform: Shape 6">
            <a:extLst>
              <a:ext uri="{FF2B5EF4-FFF2-40B4-BE49-F238E27FC236}">
                <a16:creationId xmlns:a16="http://schemas.microsoft.com/office/drawing/2014/main" id="{FD24FD9C-3B05-42BA-9F07-344C4F80BB61}"/>
              </a:ext>
            </a:extLst>
          </p:cNvPr>
          <p:cNvSpPr/>
          <p:nvPr userDrawn="1"/>
        </p:nvSpPr>
        <p:spPr bwMode="white">
          <a:xfrm>
            <a:off x="0" y="-25"/>
            <a:ext cx="6858000" cy="188885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606" h="1428233">
                <a:moveTo>
                  <a:pt x="6914606" y="836050"/>
                </a:moveTo>
                <a:lnTo>
                  <a:pt x="6914606" y="0"/>
                </a:lnTo>
                <a:lnTo>
                  <a:pt x="0" y="0"/>
                </a:lnTo>
                <a:lnTo>
                  <a:pt x="0" y="1428233"/>
                </a:lnTo>
                <a:lnTo>
                  <a:pt x="6914606" y="83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63" name="Text Placeholder 7"/>
          <p:cNvSpPr>
            <a:spLocks noGrp="1"/>
          </p:cNvSpPr>
          <p:nvPr>
            <p:ph type="body" sz="quarter" idx="15" hasCustomPrompt="1"/>
          </p:nvPr>
        </p:nvSpPr>
        <p:spPr>
          <a:xfrm>
            <a:off x="620318" y="1"/>
            <a:ext cx="5476875" cy="870880"/>
          </a:xfrm>
          <a:prstGeom prst="rect">
            <a:avLst/>
          </a:prstGeom>
        </p:spPr>
        <p:txBody>
          <a:bodyPr lIns="180000" tIns="0" rIns="180000" bIns="0" anchor="b"/>
          <a:lstStyle>
            <a:lvl1pPr marL="0" indent="0">
              <a:buNone/>
              <a:defRPr sz="1650" b="1"/>
            </a:lvl1pPr>
          </a:lstStyle>
          <a:p>
            <a:pPr lvl="0"/>
            <a:r>
              <a:rPr lang="en-US"/>
              <a:t>Click to edit Master text styles</a:t>
            </a:r>
            <a:endParaRPr lang="en-GB"/>
          </a:p>
        </p:txBody>
      </p:sp>
      <p:sp>
        <p:nvSpPr>
          <p:cNvPr id="6" name="Slide Number Placeholder 3">
            <a:extLst>
              <a:ext uri="{FF2B5EF4-FFF2-40B4-BE49-F238E27FC236}">
                <a16:creationId xmlns:a16="http://schemas.microsoft.com/office/drawing/2014/main" id="{5D76DA86-C15C-4F01-9053-50FB48A4C523}"/>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1"/>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9EE1800E-F1B4-450C-AA09-DF68B0CFB7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121669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 make your own">
    <p:spTree>
      <p:nvGrpSpPr>
        <p:cNvPr id="1" name=""/>
        <p:cNvGrpSpPr/>
        <p:nvPr/>
      </p:nvGrpSpPr>
      <p:grpSpPr>
        <a:xfrm>
          <a:off x="0" y="0"/>
          <a:ext cx="0" cy="0"/>
          <a:chOff x="0" y="0"/>
          <a:chExt cx="0" cy="0"/>
        </a:xfrm>
      </p:grpSpPr>
      <p:sp>
        <p:nvSpPr>
          <p:cNvPr id="66" name="Picture Placeholder 4">
            <a:extLst>
              <a:ext uri="{FF2B5EF4-FFF2-40B4-BE49-F238E27FC236}">
                <a16:creationId xmlns:a16="http://schemas.microsoft.com/office/drawing/2014/main" id="{81254311-EB77-4BD5-B069-450E49D69BAA}"/>
              </a:ext>
            </a:extLst>
          </p:cNvPr>
          <p:cNvSpPr>
            <a:spLocks noGrp="1"/>
          </p:cNvSpPr>
          <p:nvPr>
            <p:ph type="pic" sz="quarter" idx="14"/>
          </p:nvPr>
        </p:nvSpPr>
        <p:spPr bwMode="ltGray">
          <a:xfrm>
            <a:off x="0" y="0"/>
            <a:ext cx="6858000" cy="5143500"/>
          </a:xfrm>
          <a:prstGeom prst="rect">
            <a:avLst/>
          </a:prstGeom>
          <a:solidFill>
            <a:schemeClr val="tx2">
              <a:lumMod val="20000"/>
              <a:lumOff val="80000"/>
            </a:schemeClr>
          </a:solidFill>
          <a:ln w="57150">
            <a:noFill/>
          </a:ln>
        </p:spPr>
        <p:txBody>
          <a:bodyPr/>
          <a:lstStyle>
            <a:lvl1pPr marL="0" indent="0">
              <a:buNone/>
              <a:defRPr/>
            </a:lvl1pPr>
          </a:lstStyle>
          <a:p>
            <a:r>
              <a:rPr lang="en-US"/>
              <a:t>Click icon to add picture</a:t>
            </a:r>
            <a:endParaRPr lang="en-GB"/>
          </a:p>
        </p:txBody>
      </p:sp>
      <p:sp>
        <p:nvSpPr>
          <p:cNvPr id="65" name="Freeform: Shape 6">
            <a:extLst>
              <a:ext uri="{FF2B5EF4-FFF2-40B4-BE49-F238E27FC236}">
                <a16:creationId xmlns:a16="http://schemas.microsoft.com/office/drawing/2014/main" id="{FD24FD9C-3B05-42BA-9F07-344C4F80BB61}"/>
              </a:ext>
            </a:extLst>
          </p:cNvPr>
          <p:cNvSpPr/>
          <p:nvPr userDrawn="1"/>
        </p:nvSpPr>
        <p:spPr bwMode="white">
          <a:xfrm>
            <a:off x="0" y="-25"/>
            <a:ext cx="6858000" cy="188885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4606" h="1428233">
                <a:moveTo>
                  <a:pt x="6914606" y="836050"/>
                </a:moveTo>
                <a:lnTo>
                  <a:pt x="6914606" y="0"/>
                </a:lnTo>
                <a:lnTo>
                  <a:pt x="0" y="0"/>
                </a:lnTo>
                <a:lnTo>
                  <a:pt x="0" y="1428233"/>
                </a:lnTo>
                <a:lnTo>
                  <a:pt x="6914606" y="83605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62" name="Text Placeholder 7"/>
          <p:cNvSpPr>
            <a:spLocks noGrp="1"/>
          </p:cNvSpPr>
          <p:nvPr>
            <p:ph type="body" sz="quarter" idx="15"/>
          </p:nvPr>
        </p:nvSpPr>
        <p:spPr>
          <a:xfrm>
            <a:off x="620318" y="-25"/>
            <a:ext cx="5476875" cy="870905"/>
          </a:xfrm>
          <a:prstGeom prst="rect">
            <a:avLst/>
          </a:prstGeom>
        </p:spPr>
        <p:txBody>
          <a:bodyPr lIns="180000" tIns="0" rIns="180000" bIns="0" anchor="b"/>
          <a:lstStyle>
            <a:lvl1pPr marL="0" indent="0">
              <a:buNone/>
              <a:defRPr sz="1650" b="1"/>
            </a:lvl1pPr>
          </a:lstStyle>
          <a:p>
            <a:pPr lvl="0"/>
            <a:r>
              <a:rPr lang="en-US"/>
              <a:t>Edit Master text styles</a:t>
            </a:r>
          </a:p>
        </p:txBody>
      </p:sp>
      <p:sp>
        <p:nvSpPr>
          <p:cNvPr id="6" name="Slide Number Placeholder 3">
            <a:extLst>
              <a:ext uri="{FF2B5EF4-FFF2-40B4-BE49-F238E27FC236}">
                <a16:creationId xmlns:a16="http://schemas.microsoft.com/office/drawing/2014/main" id="{1D06DE94-4A39-4889-A059-EF2AAF5F64FB}"/>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1"/>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3EB9638F-42FA-4117-BEAB-A6EEB99794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115345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entered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9018F6-BDD9-4EB2-A465-84E38AAE6F2B}"/>
              </a:ext>
            </a:extLst>
          </p:cNvPr>
          <p:cNvSpPr/>
          <p:nvPr userDrawn="1"/>
        </p:nvSpPr>
        <p:spPr>
          <a:xfrm>
            <a:off x="1" y="0"/>
            <a:ext cx="6858000"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p:cNvSpPr>
            <a:spLocks noGrp="1"/>
          </p:cNvSpPr>
          <p:nvPr>
            <p:ph type="title"/>
          </p:nvPr>
        </p:nvSpPr>
        <p:spPr>
          <a:xfrm>
            <a:off x="620318" y="12"/>
            <a:ext cx="5476875" cy="878955"/>
          </a:xfrm>
        </p:spPr>
        <p:txBody>
          <a:bodyPr>
            <a:normAutofit/>
          </a:bodyPr>
          <a:lstStyle>
            <a:lvl1pPr algn="l">
              <a:defRPr sz="1650" b="1"/>
            </a:lvl1pPr>
          </a:lstStyle>
          <a:p>
            <a:r>
              <a:rPr lang="en-US"/>
              <a:t>Click to edit Master title style</a:t>
            </a:r>
          </a:p>
        </p:txBody>
      </p:sp>
      <p:sp>
        <p:nvSpPr>
          <p:cNvPr id="34" name="Content Placeholder 2">
            <a:extLst>
              <a:ext uri="{FF2B5EF4-FFF2-40B4-BE49-F238E27FC236}">
                <a16:creationId xmlns:a16="http://schemas.microsoft.com/office/drawing/2014/main" id="{718A36F6-CA22-4C46-BB67-62BFF03E2D3D}"/>
              </a:ext>
            </a:extLst>
          </p:cNvPr>
          <p:cNvSpPr>
            <a:spLocks noGrp="1"/>
          </p:cNvSpPr>
          <p:nvPr>
            <p:ph idx="1" hasCustomPrompt="1"/>
          </p:nvPr>
        </p:nvSpPr>
        <p:spPr>
          <a:xfrm>
            <a:off x="620316" y="1277457"/>
            <a:ext cx="5476876" cy="3517808"/>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3">
            <a:extLst>
              <a:ext uri="{FF2B5EF4-FFF2-40B4-BE49-F238E27FC236}">
                <a16:creationId xmlns:a16="http://schemas.microsoft.com/office/drawing/2014/main" id="{D0D0C0D6-22EA-4632-93D7-9D85F1DE9923}"/>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tx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D2679075-AC60-436E-90C2-DD7B3618BA3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335182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make your ow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09EE1A4-5BE8-4F31-A403-F88303299C7C}"/>
              </a:ext>
            </a:extLst>
          </p:cNvPr>
          <p:cNvSpPr>
            <a:spLocks noGrp="1"/>
          </p:cNvSpPr>
          <p:nvPr>
            <p:ph type="pic" sz="quarter" idx="10"/>
          </p:nvPr>
        </p:nvSpPr>
        <p:spPr bwMode="gray">
          <a:xfrm>
            <a:off x="3634" y="3082"/>
            <a:ext cx="6858000" cy="5143500"/>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ctrTitle"/>
          </p:nvPr>
        </p:nvSpPr>
        <p:spPr bwMode="black">
          <a:xfrm>
            <a:off x="455974" y="-3082"/>
            <a:ext cx="4116026" cy="2188404"/>
          </a:xfrm>
        </p:spPr>
        <p:txBody>
          <a:bodyPr lIns="180000" anchor="b">
            <a:normAutofit/>
          </a:bodyPr>
          <a:lstStyle>
            <a:lvl1pPr algn="l">
              <a:lnSpc>
                <a:spcPct val="90000"/>
              </a:lnSpc>
              <a:defRPr sz="2400" b="0">
                <a:solidFill>
                  <a:schemeClr val="bg1"/>
                </a:solidFill>
              </a:defRPr>
            </a:lvl1pPr>
          </a:lstStyle>
          <a:p>
            <a:r>
              <a:rPr lang="en-US"/>
              <a:t>Click to edit Master title style</a:t>
            </a:r>
          </a:p>
        </p:txBody>
      </p:sp>
      <p:sp>
        <p:nvSpPr>
          <p:cNvPr id="3" name="Subtitle 2"/>
          <p:cNvSpPr>
            <a:spLocks noGrp="1"/>
          </p:cNvSpPr>
          <p:nvPr>
            <p:ph type="subTitle" idx="1"/>
          </p:nvPr>
        </p:nvSpPr>
        <p:spPr bwMode="black">
          <a:xfrm>
            <a:off x="455974" y="2304694"/>
            <a:ext cx="4116026" cy="1289889"/>
          </a:xfrm>
        </p:spPr>
        <p:txBody>
          <a:bodyPr lIns="180000"/>
          <a:lstStyle>
            <a:lvl1pPr marL="0" indent="0" algn="l">
              <a:buNone/>
              <a:defRPr sz="1350" b="1">
                <a:solidFill>
                  <a:schemeClr val="bg1"/>
                </a:solidFill>
              </a:defRPr>
            </a:lvl1pPr>
            <a:lvl2pPr marL="257168" indent="0" algn="ctr">
              <a:buNone/>
              <a:defRPr sz="1125"/>
            </a:lvl2pPr>
            <a:lvl3pPr marL="514335" indent="0" algn="ctr">
              <a:buNone/>
              <a:defRPr sz="1013"/>
            </a:lvl3pPr>
            <a:lvl4pPr marL="771502" indent="0" algn="ctr">
              <a:buNone/>
              <a:defRPr sz="900"/>
            </a:lvl4pPr>
            <a:lvl5pPr marL="1028669" indent="0" algn="ctr">
              <a:buNone/>
              <a:defRPr sz="900"/>
            </a:lvl5pPr>
            <a:lvl6pPr marL="1285836" indent="0" algn="ctr">
              <a:buNone/>
              <a:defRPr sz="900"/>
            </a:lvl6pPr>
            <a:lvl7pPr marL="1543002" indent="0" algn="ctr">
              <a:buNone/>
              <a:defRPr sz="900"/>
            </a:lvl7pPr>
            <a:lvl8pPr marL="1800168" indent="0" algn="ctr">
              <a:buNone/>
              <a:defRPr sz="900"/>
            </a:lvl8pPr>
            <a:lvl9pPr marL="2057334" indent="0" algn="ctr">
              <a:buNone/>
              <a:defRPr sz="900"/>
            </a:lvl9pPr>
          </a:lstStyle>
          <a:p>
            <a:r>
              <a:rPr lang="en-US"/>
              <a:t>Click to edit Master subtitle style</a:t>
            </a:r>
          </a:p>
        </p:txBody>
      </p:sp>
    </p:spTree>
    <p:extLst>
      <p:ext uri="{BB962C8B-B14F-4D97-AF65-F5344CB8AC3E}">
        <p14:creationId xmlns:p14="http://schemas.microsoft.com/office/powerpoint/2010/main" val="345757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entered Slide Grey - logo bottom">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19A87C-2100-4F9A-9A79-B901A54FC755}"/>
              </a:ext>
            </a:extLst>
          </p:cNvPr>
          <p:cNvSpPr/>
          <p:nvPr userDrawn="1"/>
        </p:nvSpPr>
        <p:spPr>
          <a:xfrm>
            <a:off x="1" y="0"/>
            <a:ext cx="6858000" cy="51435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2" name="Title 1"/>
          <p:cNvSpPr>
            <a:spLocks noGrp="1"/>
          </p:cNvSpPr>
          <p:nvPr>
            <p:ph type="title"/>
          </p:nvPr>
        </p:nvSpPr>
        <p:spPr>
          <a:xfrm>
            <a:off x="620318" y="12"/>
            <a:ext cx="5476875" cy="878955"/>
          </a:xfrm>
        </p:spPr>
        <p:txBody>
          <a:bodyPr>
            <a:normAutofit/>
          </a:bodyPr>
          <a:lstStyle>
            <a:lvl1pPr algn="l">
              <a:defRPr sz="1650" b="1"/>
            </a:lvl1pPr>
          </a:lstStyle>
          <a:p>
            <a:r>
              <a:rPr lang="en-US"/>
              <a:t>Click to edit Master title style</a:t>
            </a:r>
          </a:p>
        </p:txBody>
      </p:sp>
      <p:sp>
        <p:nvSpPr>
          <p:cNvPr id="34" name="Content Placeholder 2">
            <a:extLst>
              <a:ext uri="{FF2B5EF4-FFF2-40B4-BE49-F238E27FC236}">
                <a16:creationId xmlns:a16="http://schemas.microsoft.com/office/drawing/2014/main" id="{718A36F6-CA22-4C46-BB67-62BFF03E2D3D}"/>
              </a:ext>
            </a:extLst>
          </p:cNvPr>
          <p:cNvSpPr>
            <a:spLocks noGrp="1"/>
          </p:cNvSpPr>
          <p:nvPr>
            <p:ph idx="1" hasCustomPrompt="1"/>
          </p:nvPr>
        </p:nvSpPr>
        <p:spPr>
          <a:xfrm>
            <a:off x="620316" y="1277457"/>
            <a:ext cx="5476876" cy="3517808"/>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Slide Number Placeholder 3">
            <a:extLst>
              <a:ext uri="{FF2B5EF4-FFF2-40B4-BE49-F238E27FC236}">
                <a16:creationId xmlns:a16="http://schemas.microsoft.com/office/drawing/2014/main" id="{4BE13DFF-DF40-464A-9080-7F6B293BAAFA}"/>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tx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F5F4027E-931A-4CE9-8062-EE9B25BEF9A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4475723"/>
            <a:ext cx="554584" cy="422431"/>
          </a:xfrm>
          <a:prstGeom prst="rect">
            <a:avLst/>
          </a:prstGeom>
        </p:spPr>
      </p:pic>
    </p:spTree>
    <p:extLst>
      <p:ext uri="{BB962C8B-B14F-4D97-AF65-F5344CB8AC3E}">
        <p14:creationId xmlns:p14="http://schemas.microsoft.com/office/powerpoint/2010/main" val="1291104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 Brid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3359E7-0707-4900-B5EE-2CBB1442DDB7}"/>
              </a:ext>
            </a:extLst>
          </p:cNvPr>
          <p:cNvPicPr>
            <a:picLocks noChangeAspect="1"/>
          </p:cNvPicPr>
          <p:nvPr userDrawn="1"/>
        </p:nvPicPr>
        <p:blipFill>
          <a:blip r:embed="rId2"/>
          <a:stretch>
            <a:fillRect/>
          </a:stretch>
        </p:blipFill>
        <p:spPr>
          <a:xfrm>
            <a:off x="0" y="2294"/>
            <a:ext cx="6858000" cy="5143213"/>
          </a:xfrm>
          <a:prstGeom prst="rect">
            <a:avLst/>
          </a:prstGeom>
        </p:spPr>
      </p:pic>
      <p:sp>
        <p:nvSpPr>
          <p:cNvPr id="12" name="Freeform: Shape 11">
            <a:extLst>
              <a:ext uri="{FF2B5EF4-FFF2-40B4-BE49-F238E27FC236}">
                <a16:creationId xmlns:a16="http://schemas.microsoft.com/office/drawing/2014/main" id="{FDEBF0F5-E10D-4A31-82C5-C2D30A892E2F}"/>
              </a:ext>
            </a:extLst>
          </p:cNvPr>
          <p:cNvSpPr/>
          <p:nvPr userDrawn="1"/>
        </p:nvSpPr>
        <p:spPr bwMode="white">
          <a:xfrm>
            <a:off x="3432660" y="1274864"/>
            <a:ext cx="2672406" cy="3870645"/>
          </a:xfrm>
          <a:custGeom>
            <a:avLst/>
            <a:gdLst>
              <a:gd name="connsiteX0" fmla="*/ 0 w 4040777"/>
              <a:gd name="connsiteY0" fmla="*/ 357051 h 4389120"/>
              <a:gd name="connsiteX1" fmla="*/ 0 w 4040777"/>
              <a:gd name="connsiteY1" fmla="*/ 4389120 h 4389120"/>
              <a:gd name="connsiteX2" fmla="*/ 4040777 w 4040777"/>
              <a:gd name="connsiteY2" fmla="*/ 4389120 h 4389120"/>
              <a:gd name="connsiteX3" fmla="*/ 4040777 w 4040777"/>
              <a:gd name="connsiteY3" fmla="*/ 0 h 4389120"/>
              <a:gd name="connsiteX4" fmla="*/ 0 w 4040777"/>
              <a:gd name="connsiteY4" fmla="*/ 357051 h 438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777" h="4389120">
                <a:moveTo>
                  <a:pt x="0" y="357051"/>
                </a:moveTo>
                <a:lnTo>
                  <a:pt x="0" y="4389120"/>
                </a:lnTo>
                <a:lnTo>
                  <a:pt x="4040777" y="4389120"/>
                </a:lnTo>
                <a:lnTo>
                  <a:pt x="4040777" y="0"/>
                </a:lnTo>
                <a:lnTo>
                  <a:pt x="0" y="3570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a:xfrm>
            <a:off x="3506474" y="1269785"/>
            <a:ext cx="2511711" cy="1521051"/>
          </a:xfrm>
        </p:spPr>
        <p:txBody>
          <a:bodyPr anchor="b">
            <a:normAutofit/>
          </a:bodyPr>
          <a:lstStyle>
            <a:lvl1pPr algn="l">
              <a:defRPr sz="1650" b="1">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3506474" y="2824881"/>
            <a:ext cx="2511711" cy="2216228"/>
          </a:xfrm>
        </p:spPr>
        <p:txBody>
          <a:bodyPr>
            <a:noAutofit/>
          </a:bodyPr>
          <a:lstStyle>
            <a:lvl1pPr marL="0" indent="0" algn="l">
              <a:buNone/>
              <a:defRPr sz="900">
                <a:solidFill>
                  <a:schemeClr val="tx2"/>
                </a:solidFill>
              </a:defRPr>
            </a:lvl1pPr>
            <a:lvl2pPr marL="257168" indent="0">
              <a:buNone/>
              <a:defRPr sz="1125">
                <a:solidFill>
                  <a:schemeClr val="tx1">
                    <a:tint val="75000"/>
                  </a:schemeClr>
                </a:solidFill>
              </a:defRPr>
            </a:lvl2pPr>
            <a:lvl3pPr marL="514335" indent="0">
              <a:buNone/>
              <a:defRPr sz="1013">
                <a:solidFill>
                  <a:schemeClr val="tx1">
                    <a:tint val="75000"/>
                  </a:schemeClr>
                </a:solidFill>
              </a:defRPr>
            </a:lvl3pPr>
            <a:lvl4pPr marL="771502" indent="0">
              <a:buNone/>
              <a:defRPr sz="900">
                <a:solidFill>
                  <a:schemeClr val="tx1">
                    <a:tint val="75000"/>
                  </a:schemeClr>
                </a:solidFill>
              </a:defRPr>
            </a:lvl4pPr>
            <a:lvl5pPr marL="1028669" indent="0">
              <a:buNone/>
              <a:defRPr sz="900">
                <a:solidFill>
                  <a:schemeClr val="tx1">
                    <a:tint val="75000"/>
                  </a:schemeClr>
                </a:solidFill>
              </a:defRPr>
            </a:lvl5pPr>
            <a:lvl6pPr marL="1285836" indent="0">
              <a:buNone/>
              <a:defRPr sz="900">
                <a:solidFill>
                  <a:schemeClr val="tx1">
                    <a:tint val="75000"/>
                  </a:schemeClr>
                </a:solidFill>
              </a:defRPr>
            </a:lvl6pPr>
            <a:lvl7pPr marL="1543002" indent="0">
              <a:buNone/>
              <a:defRPr sz="900">
                <a:solidFill>
                  <a:schemeClr val="tx1">
                    <a:tint val="75000"/>
                  </a:schemeClr>
                </a:solidFill>
              </a:defRPr>
            </a:lvl7pPr>
            <a:lvl8pPr marL="1800168" indent="0">
              <a:buNone/>
              <a:defRPr sz="900">
                <a:solidFill>
                  <a:schemeClr val="tx1">
                    <a:tint val="75000"/>
                  </a:schemeClr>
                </a:solidFill>
              </a:defRPr>
            </a:lvl8pPr>
            <a:lvl9pPr marL="2057334" indent="0">
              <a:buNone/>
              <a:defRPr sz="900">
                <a:solidFill>
                  <a:schemeClr val="tx1">
                    <a:tint val="75000"/>
                  </a:schemeClr>
                </a:solidFill>
              </a:defRPr>
            </a:lvl9pPr>
          </a:lstStyle>
          <a:p>
            <a:pPr lvl="0"/>
            <a:r>
              <a:rPr lang="en-GB"/>
              <a:t>Click to edit Master text styles</a:t>
            </a:r>
          </a:p>
        </p:txBody>
      </p:sp>
      <p:sp>
        <p:nvSpPr>
          <p:cNvPr id="9" name="Slide Number Placeholder 3">
            <a:extLst>
              <a:ext uri="{FF2B5EF4-FFF2-40B4-BE49-F238E27FC236}">
                <a16:creationId xmlns:a16="http://schemas.microsoft.com/office/drawing/2014/main" id="{8A6C7708-6817-4EDD-8949-3083CBDBE754}"/>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1"/>
                </a:solidFill>
              </a:defRPr>
            </a:lvl1pPr>
          </a:lstStyle>
          <a:p>
            <a:fld id="{D63BC410-9C02-4BC6-8378-D69DEB8A7587}" type="slidenum">
              <a:rPr lang="en-GB" smtClean="0"/>
              <a:pPr/>
              <a:t>‹#›</a:t>
            </a:fld>
            <a:endParaRPr lang="en-GB"/>
          </a:p>
        </p:txBody>
      </p:sp>
      <p:pic>
        <p:nvPicPr>
          <p:cNvPr id="10" name="Picture 9">
            <a:extLst>
              <a:ext uri="{FF2B5EF4-FFF2-40B4-BE49-F238E27FC236}">
                <a16:creationId xmlns:a16="http://schemas.microsoft.com/office/drawing/2014/main" id="{1A047163-1AB7-4D35-BA0B-3A08C4A582EC}"/>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bwMode="white">
          <a:xfrm>
            <a:off x="6215226" y="197018"/>
            <a:ext cx="562774" cy="429204"/>
          </a:xfrm>
          <a:prstGeom prst="rect">
            <a:avLst/>
          </a:prstGeom>
        </p:spPr>
      </p:pic>
    </p:spTree>
    <p:extLst>
      <p:ext uri="{BB962C8B-B14F-4D97-AF65-F5344CB8AC3E}">
        <p14:creationId xmlns:p14="http://schemas.microsoft.com/office/powerpoint/2010/main" val="34095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make your own left">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0FCD74FE-74A5-4D15-BA64-3B8EDF21719B}"/>
              </a:ext>
            </a:extLst>
          </p:cNvPr>
          <p:cNvSpPr>
            <a:spLocks noGrp="1"/>
          </p:cNvSpPr>
          <p:nvPr>
            <p:ph type="pic" sz="quarter" idx="13"/>
          </p:nvPr>
        </p:nvSpPr>
        <p:spPr bwMode="ltGray">
          <a:xfrm>
            <a:off x="0" y="0"/>
            <a:ext cx="6858000" cy="5143500"/>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title"/>
          </p:nvPr>
        </p:nvSpPr>
        <p:spPr>
          <a:xfrm>
            <a:off x="3503712" y="1269785"/>
            <a:ext cx="2517239" cy="1521051"/>
          </a:xfrm>
        </p:spPr>
        <p:txBody>
          <a:bodyPr anchor="b">
            <a:normAutofit/>
          </a:bodyPr>
          <a:lstStyle>
            <a:lvl1pPr algn="l">
              <a:defRPr sz="1650" b="1">
                <a:solidFill>
                  <a:schemeClr val="tx2"/>
                </a:solidFill>
              </a:defRPr>
            </a:lvl1pPr>
          </a:lstStyle>
          <a:p>
            <a:r>
              <a:rPr lang="en-US"/>
              <a:t>Click to edit Master title style</a:t>
            </a:r>
          </a:p>
        </p:txBody>
      </p:sp>
      <p:sp>
        <p:nvSpPr>
          <p:cNvPr id="3" name="Text Placeholder 2"/>
          <p:cNvSpPr>
            <a:spLocks noGrp="1"/>
          </p:cNvSpPr>
          <p:nvPr>
            <p:ph type="body" idx="1" hasCustomPrompt="1"/>
          </p:nvPr>
        </p:nvSpPr>
        <p:spPr>
          <a:xfrm>
            <a:off x="3503712" y="2824883"/>
            <a:ext cx="2517239" cy="2318619"/>
          </a:xfrm>
        </p:spPr>
        <p:txBody>
          <a:bodyPr>
            <a:noAutofit/>
          </a:bodyPr>
          <a:lstStyle>
            <a:lvl1pPr marL="0" indent="0" algn="l">
              <a:buNone/>
              <a:defRPr sz="900">
                <a:solidFill>
                  <a:schemeClr val="tx2"/>
                </a:solidFill>
              </a:defRPr>
            </a:lvl1pPr>
            <a:lvl2pPr marL="257168" indent="0">
              <a:buNone/>
              <a:defRPr sz="1125">
                <a:solidFill>
                  <a:schemeClr val="tx1">
                    <a:tint val="75000"/>
                  </a:schemeClr>
                </a:solidFill>
              </a:defRPr>
            </a:lvl2pPr>
            <a:lvl3pPr marL="514335" indent="0">
              <a:buNone/>
              <a:defRPr sz="1013">
                <a:solidFill>
                  <a:schemeClr val="tx1">
                    <a:tint val="75000"/>
                  </a:schemeClr>
                </a:solidFill>
              </a:defRPr>
            </a:lvl3pPr>
            <a:lvl4pPr marL="771502" indent="0">
              <a:buNone/>
              <a:defRPr sz="900">
                <a:solidFill>
                  <a:schemeClr val="tx1">
                    <a:tint val="75000"/>
                  </a:schemeClr>
                </a:solidFill>
              </a:defRPr>
            </a:lvl4pPr>
            <a:lvl5pPr marL="1028669" indent="0">
              <a:buNone/>
              <a:defRPr sz="900">
                <a:solidFill>
                  <a:schemeClr val="tx1">
                    <a:tint val="75000"/>
                  </a:schemeClr>
                </a:solidFill>
              </a:defRPr>
            </a:lvl5pPr>
            <a:lvl6pPr marL="1285836" indent="0">
              <a:buNone/>
              <a:defRPr sz="900">
                <a:solidFill>
                  <a:schemeClr val="tx1">
                    <a:tint val="75000"/>
                  </a:schemeClr>
                </a:solidFill>
              </a:defRPr>
            </a:lvl6pPr>
            <a:lvl7pPr marL="1543002" indent="0">
              <a:buNone/>
              <a:defRPr sz="900">
                <a:solidFill>
                  <a:schemeClr val="tx1">
                    <a:tint val="75000"/>
                  </a:schemeClr>
                </a:solidFill>
              </a:defRPr>
            </a:lvl7pPr>
            <a:lvl8pPr marL="1800168" indent="0">
              <a:buNone/>
              <a:defRPr sz="900">
                <a:solidFill>
                  <a:schemeClr val="tx1">
                    <a:tint val="75000"/>
                  </a:schemeClr>
                </a:solidFill>
              </a:defRPr>
            </a:lvl8pPr>
            <a:lvl9pPr marL="2057334" indent="0">
              <a:buNone/>
              <a:defRPr sz="900">
                <a:solidFill>
                  <a:schemeClr val="tx1">
                    <a:tint val="75000"/>
                  </a:schemeClr>
                </a:solidFill>
              </a:defRPr>
            </a:lvl9pPr>
          </a:lstStyle>
          <a:p>
            <a:pPr lvl="0"/>
            <a:r>
              <a:rPr lang="en-GB"/>
              <a:t>Click to edit Master text styles</a:t>
            </a:r>
          </a:p>
        </p:txBody>
      </p:sp>
      <p:sp>
        <p:nvSpPr>
          <p:cNvPr id="5" name="Slide Number Placeholder 3">
            <a:extLst>
              <a:ext uri="{FF2B5EF4-FFF2-40B4-BE49-F238E27FC236}">
                <a16:creationId xmlns:a16="http://schemas.microsoft.com/office/drawing/2014/main" id="{751F9796-C1A4-4230-AFD7-9191F5E75C4E}"/>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tx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41545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 Infrastructure">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FDEBF0F5-E10D-4A31-82C5-C2D30A892E2F}"/>
              </a:ext>
            </a:extLst>
          </p:cNvPr>
          <p:cNvSpPr/>
          <p:nvPr userDrawn="1"/>
        </p:nvSpPr>
        <p:spPr bwMode="gray">
          <a:xfrm>
            <a:off x="3432660" y="1274864"/>
            <a:ext cx="2672406" cy="3870645"/>
          </a:xfrm>
          <a:custGeom>
            <a:avLst/>
            <a:gdLst>
              <a:gd name="connsiteX0" fmla="*/ 0 w 4040777"/>
              <a:gd name="connsiteY0" fmla="*/ 357051 h 4389120"/>
              <a:gd name="connsiteX1" fmla="*/ 0 w 4040777"/>
              <a:gd name="connsiteY1" fmla="*/ 4389120 h 4389120"/>
              <a:gd name="connsiteX2" fmla="*/ 4040777 w 4040777"/>
              <a:gd name="connsiteY2" fmla="*/ 4389120 h 4389120"/>
              <a:gd name="connsiteX3" fmla="*/ 4040777 w 4040777"/>
              <a:gd name="connsiteY3" fmla="*/ 0 h 4389120"/>
              <a:gd name="connsiteX4" fmla="*/ 0 w 4040777"/>
              <a:gd name="connsiteY4" fmla="*/ 357051 h 438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0777" h="4389120">
                <a:moveTo>
                  <a:pt x="0" y="357051"/>
                </a:moveTo>
                <a:lnTo>
                  <a:pt x="0" y="4389120"/>
                </a:lnTo>
                <a:lnTo>
                  <a:pt x="4040777" y="4389120"/>
                </a:lnTo>
                <a:lnTo>
                  <a:pt x="4040777" y="0"/>
                </a:lnTo>
                <a:lnTo>
                  <a:pt x="0" y="35705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a:xfrm>
            <a:off x="453034" y="1269776"/>
            <a:ext cx="2483453" cy="2603949"/>
          </a:xfrm>
        </p:spPr>
        <p:txBody>
          <a:bodyPr anchor="ctr">
            <a:noAutofit/>
          </a:bodyPr>
          <a:lstStyle>
            <a:lvl1pPr algn="l">
              <a:defRPr sz="2381" b="0">
                <a:solidFill>
                  <a:schemeClr val="bg2"/>
                </a:solidFill>
              </a:defRPr>
            </a:lvl1pPr>
          </a:lstStyle>
          <a:p>
            <a:r>
              <a:rPr lang="en-US"/>
              <a:t>Click to edit Master title style</a:t>
            </a:r>
          </a:p>
        </p:txBody>
      </p:sp>
      <p:sp>
        <p:nvSpPr>
          <p:cNvPr id="3" name="Text Placeholder 2"/>
          <p:cNvSpPr>
            <a:spLocks noGrp="1"/>
          </p:cNvSpPr>
          <p:nvPr>
            <p:ph type="body" idx="1" hasCustomPrompt="1"/>
          </p:nvPr>
        </p:nvSpPr>
        <p:spPr>
          <a:xfrm>
            <a:off x="3588166" y="1689571"/>
            <a:ext cx="2348324" cy="3455933"/>
          </a:xfrm>
        </p:spPr>
        <p:txBody>
          <a:bodyPr>
            <a:noAutofit/>
          </a:bodyPr>
          <a:lstStyle>
            <a:lvl1pPr marL="0" indent="0" algn="l">
              <a:buNone/>
              <a:defRPr sz="900">
                <a:solidFill>
                  <a:schemeClr val="bg1"/>
                </a:solidFill>
              </a:defRPr>
            </a:lvl1pPr>
            <a:lvl2pPr marL="257168" indent="0">
              <a:buNone/>
              <a:defRPr sz="1125">
                <a:solidFill>
                  <a:schemeClr val="tx1">
                    <a:tint val="75000"/>
                  </a:schemeClr>
                </a:solidFill>
              </a:defRPr>
            </a:lvl2pPr>
            <a:lvl3pPr marL="514335" indent="0">
              <a:buNone/>
              <a:defRPr sz="1013">
                <a:solidFill>
                  <a:schemeClr val="tx1">
                    <a:tint val="75000"/>
                  </a:schemeClr>
                </a:solidFill>
              </a:defRPr>
            </a:lvl3pPr>
            <a:lvl4pPr marL="771502" indent="0">
              <a:buNone/>
              <a:defRPr sz="900">
                <a:solidFill>
                  <a:schemeClr val="tx1">
                    <a:tint val="75000"/>
                  </a:schemeClr>
                </a:solidFill>
              </a:defRPr>
            </a:lvl4pPr>
            <a:lvl5pPr marL="1028669" indent="0">
              <a:buNone/>
              <a:defRPr sz="900">
                <a:solidFill>
                  <a:schemeClr val="tx1">
                    <a:tint val="75000"/>
                  </a:schemeClr>
                </a:solidFill>
              </a:defRPr>
            </a:lvl5pPr>
            <a:lvl6pPr marL="1285836" indent="0">
              <a:buNone/>
              <a:defRPr sz="900">
                <a:solidFill>
                  <a:schemeClr val="tx1">
                    <a:tint val="75000"/>
                  </a:schemeClr>
                </a:solidFill>
              </a:defRPr>
            </a:lvl6pPr>
            <a:lvl7pPr marL="1543002" indent="0">
              <a:buNone/>
              <a:defRPr sz="900">
                <a:solidFill>
                  <a:schemeClr val="tx1">
                    <a:tint val="75000"/>
                  </a:schemeClr>
                </a:solidFill>
              </a:defRPr>
            </a:lvl7pPr>
            <a:lvl8pPr marL="1800168" indent="0">
              <a:buNone/>
              <a:defRPr sz="900">
                <a:solidFill>
                  <a:schemeClr val="tx1">
                    <a:tint val="75000"/>
                  </a:schemeClr>
                </a:solidFill>
              </a:defRPr>
            </a:lvl8pPr>
            <a:lvl9pPr marL="2057334" indent="0">
              <a:buNone/>
              <a:defRPr sz="900">
                <a:solidFill>
                  <a:schemeClr val="tx1">
                    <a:tint val="75000"/>
                  </a:schemeClr>
                </a:solidFill>
              </a:defRPr>
            </a:lvl9pPr>
          </a:lstStyle>
          <a:p>
            <a:pPr lvl="0"/>
            <a:r>
              <a:rPr lang="en-GB"/>
              <a:t>Click to edit Master text styles</a:t>
            </a:r>
          </a:p>
        </p:txBody>
      </p:sp>
      <p:sp>
        <p:nvSpPr>
          <p:cNvPr id="6" name="Slide Number Placeholder 3">
            <a:extLst>
              <a:ext uri="{FF2B5EF4-FFF2-40B4-BE49-F238E27FC236}">
                <a16:creationId xmlns:a16="http://schemas.microsoft.com/office/drawing/2014/main" id="{344C7D98-5CD0-4F74-8B96-EC1AEDDC2876}"/>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7FEE02CF-2C58-4C88-BF59-030CB23521C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242986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0316" y="-1320"/>
            <a:ext cx="5476876" cy="878958"/>
          </a:xfrm>
        </p:spPr>
        <p:txBody>
          <a:bodyPr>
            <a:normAutofit/>
          </a:bodyPr>
          <a:lstStyle>
            <a:lvl1pPr algn="l">
              <a:defRPr sz="1650" b="1"/>
            </a:lvl1pPr>
          </a:lstStyle>
          <a:p>
            <a:r>
              <a:rPr lang="en-US"/>
              <a:t>Click to edit Master title style</a:t>
            </a:r>
          </a:p>
        </p:txBody>
      </p:sp>
      <p:sp>
        <p:nvSpPr>
          <p:cNvPr id="3" name="Content Placeholder 2"/>
          <p:cNvSpPr>
            <a:spLocks noGrp="1"/>
          </p:cNvSpPr>
          <p:nvPr>
            <p:ph sz="half" idx="1"/>
          </p:nvPr>
        </p:nvSpPr>
        <p:spPr>
          <a:xfrm>
            <a:off x="620316" y="1269776"/>
            <a:ext cx="2681686" cy="3263504"/>
          </a:xfrm>
        </p:spPr>
        <p:txBody>
          <a:bodyPr/>
          <a:lstStyle>
            <a:lvl1pPr>
              <a:defRPr sz="900"/>
            </a:lvl1pPr>
            <a:lvl2pPr>
              <a:defRPr sz="825"/>
            </a:lvl2pPr>
            <a:lvl3pPr>
              <a:defRPr sz="825"/>
            </a:lvl3pPr>
            <a:lvl4pPr>
              <a:defRPr sz="825"/>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15506" y="1269776"/>
            <a:ext cx="2681686" cy="3263504"/>
          </a:xfrm>
        </p:spPr>
        <p:txBody>
          <a:bodyPr/>
          <a:lstStyle>
            <a:lvl1pPr>
              <a:defRPr sz="900"/>
            </a:lvl1pPr>
            <a:lvl2pPr>
              <a:defRPr sz="825"/>
            </a:lvl2pPr>
            <a:lvl3pPr>
              <a:defRPr sz="825"/>
            </a:lvl3pPr>
            <a:lvl4pPr>
              <a:defRPr sz="825"/>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a:extLst>
              <a:ext uri="{FF2B5EF4-FFF2-40B4-BE49-F238E27FC236}">
                <a16:creationId xmlns:a16="http://schemas.microsoft.com/office/drawing/2014/main" id="{D93CC90E-8C41-430B-B4E5-DBF126A97E23}"/>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7" name="Picture 6">
            <a:extLst>
              <a:ext uri="{FF2B5EF4-FFF2-40B4-BE49-F238E27FC236}">
                <a16:creationId xmlns:a16="http://schemas.microsoft.com/office/drawing/2014/main" id="{93D6D4C9-2A5D-4981-A4A4-987DB2F6A26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1622597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0318" y="7100"/>
            <a:ext cx="5476875" cy="871867"/>
          </a:xfrm>
        </p:spPr>
        <p:txBody>
          <a:bodyPr>
            <a:normAutofit/>
          </a:bodyPr>
          <a:lstStyle>
            <a:lvl1pPr algn="l">
              <a:defRPr lang="en-US" sz="1650" b="1" dirty="0"/>
            </a:lvl1pPr>
          </a:lstStyle>
          <a:p>
            <a:r>
              <a:rPr lang="en-US"/>
              <a:t>Click to edit Master title style</a:t>
            </a:r>
          </a:p>
        </p:txBody>
      </p:sp>
      <p:sp>
        <p:nvSpPr>
          <p:cNvPr id="4" name="Slide Number Placeholder 3">
            <a:extLst>
              <a:ext uri="{FF2B5EF4-FFF2-40B4-BE49-F238E27FC236}">
                <a16:creationId xmlns:a16="http://schemas.microsoft.com/office/drawing/2014/main" id="{89CAE0A1-D718-4A69-B171-EF4FDF0A1698}"/>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5" name="Picture 4">
            <a:extLst>
              <a:ext uri="{FF2B5EF4-FFF2-40B4-BE49-F238E27FC236}">
                <a16:creationId xmlns:a16="http://schemas.microsoft.com/office/drawing/2014/main" id="{1567B8FC-CE06-4155-8DFD-9B182FCC886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33888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9DCD67A1-86FA-4B70-9888-57D42DF03742}"/>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4" name="Picture 3">
            <a:extLst>
              <a:ext uri="{FF2B5EF4-FFF2-40B4-BE49-F238E27FC236}">
                <a16:creationId xmlns:a16="http://schemas.microsoft.com/office/drawing/2014/main" id="{2EAF21E7-6C37-4492-A948-9B84F24C3B3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197020"/>
            <a:ext cx="554584" cy="422431"/>
          </a:xfrm>
          <a:prstGeom prst="rect">
            <a:avLst/>
          </a:prstGeom>
        </p:spPr>
      </p:pic>
    </p:spTree>
    <p:extLst>
      <p:ext uri="{BB962C8B-B14F-4D97-AF65-F5344CB8AC3E}">
        <p14:creationId xmlns:p14="http://schemas.microsoft.com/office/powerpoint/2010/main" val="214746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AD227C-3F9F-4931-A0D3-1BEA9808AB00}"/>
              </a:ext>
            </a:extLst>
          </p:cNvPr>
          <p:cNvPicPr>
            <a:picLocks noChangeAspect="1"/>
          </p:cNvPicPr>
          <p:nvPr userDrawn="1"/>
        </p:nvPicPr>
        <p:blipFill>
          <a:blip r:embed="rId2"/>
          <a:stretch>
            <a:fillRect/>
          </a:stretch>
        </p:blipFill>
        <p:spPr>
          <a:xfrm>
            <a:off x="0" y="3480842"/>
            <a:ext cx="6858000" cy="1669191"/>
          </a:xfrm>
          <a:prstGeom prst="rect">
            <a:avLst/>
          </a:prstGeom>
        </p:spPr>
      </p:pic>
      <p:grpSp>
        <p:nvGrpSpPr>
          <p:cNvPr id="12" name="Group 11">
            <a:extLst>
              <a:ext uri="{FF2B5EF4-FFF2-40B4-BE49-F238E27FC236}">
                <a16:creationId xmlns:a16="http://schemas.microsoft.com/office/drawing/2014/main" id="{EB5711C1-AA4C-4F03-9FE4-56B905AE9860}"/>
              </a:ext>
            </a:extLst>
          </p:cNvPr>
          <p:cNvGrpSpPr/>
          <p:nvPr userDrawn="1"/>
        </p:nvGrpSpPr>
        <p:grpSpPr bwMode="gray">
          <a:xfrm>
            <a:off x="547139" y="4508612"/>
            <a:ext cx="2828130" cy="338812"/>
            <a:chOff x="872290" y="6073341"/>
            <a:chExt cx="3770840" cy="338812"/>
          </a:xfrm>
        </p:grpSpPr>
        <p:sp>
          <p:nvSpPr>
            <p:cNvPr id="13" name="TextBox 12">
              <a:extLst>
                <a:ext uri="{FF2B5EF4-FFF2-40B4-BE49-F238E27FC236}">
                  <a16:creationId xmlns:a16="http://schemas.microsoft.com/office/drawing/2014/main" id="{FA57DDC2-5ECC-48B0-9DEF-1EF1A19862E9}"/>
                </a:ext>
              </a:extLst>
            </p:cNvPr>
            <p:cNvSpPr txBox="1"/>
            <p:nvPr userDrawn="1"/>
          </p:nvSpPr>
          <p:spPr bwMode="gray">
            <a:xfrm>
              <a:off x="872290" y="6073341"/>
              <a:ext cx="3770840" cy="214611"/>
            </a:xfrm>
            <a:prstGeom prst="rect">
              <a:avLst/>
            </a:prstGeom>
            <a:noFill/>
          </p:spPr>
          <p:txBody>
            <a:bodyPr wrap="none" lIns="0" tIns="0" rIns="0" bIns="0" rtlCol="0">
              <a:noAutofit/>
            </a:bodyPr>
            <a:lstStyle/>
            <a:p>
              <a:pPr>
                <a:lnSpc>
                  <a:spcPct val="110000"/>
                </a:lnSpc>
                <a:spcBef>
                  <a:spcPts val="900"/>
                </a:spcBef>
              </a:pPr>
              <a:r>
                <a:rPr lang="en-GB" sz="825">
                  <a:solidFill>
                    <a:schemeClr val="bg1"/>
                  </a:solidFill>
                  <a:latin typeface="Tahoma" charset="0"/>
                  <a:ea typeface="Tahoma" charset="0"/>
                  <a:cs typeface="Tahoma" charset="0"/>
                </a:rPr>
                <a:t>Creating </a:t>
              </a:r>
              <a:r>
                <a:rPr lang="en-GB" sz="825" b="1">
                  <a:solidFill>
                    <a:schemeClr val="bg1"/>
                  </a:solidFill>
                  <a:latin typeface="Tahoma" charset="0"/>
                  <a:ea typeface="Tahoma" charset="0"/>
                  <a:cs typeface="Tahoma" charset="0"/>
                </a:rPr>
                <a:t>better places</a:t>
              </a:r>
              <a:r>
                <a:rPr lang="en-GB" sz="825">
                  <a:solidFill>
                    <a:schemeClr val="bg1"/>
                  </a:solidFill>
                  <a:latin typeface="Tahoma" charset="0"/>
                  <a:ea typeface="Tahoma" charset="0"/>
                  <a:cs typeface="Tahoma" charset="0"/>
                </a:rPr>
                <a:t> to live, work and travel</a:t>
              </a:r>
            </a:p>
          </p:txBody>
        </p:sp>
        <p:sp>
          <p:nvSpPr>
            <p:cNvPr id="14" name="TextBox 13">
              <a:extLst>
                <a:ext uri="{FF2B5EF4-FFF2-40B4-BE49-F238E27FC236}">
                  <a16:creationId xmlns:a16="http://schemas.microsoft.com/office/drawing/2014/main" id="{FAF43CC2-A48F-4630-A0D7-893687026A2D}"/>
                </a:ext>
              </a:extLst>
            </p:cNvPr>
            <p:cNvSpPr txBox="1"/>
            <p:nvPr/>
          </p:nvSpPr>
          <p:spPr bwMode="gray">
            <a:xfrm>
              <a:off x="872291" y="6287952"/>
              <a:ext cx="3770839" cy="124201"/>
            </a:xfrm>
            <a:prstGeom prst="rect">
              <a:avLst/>
            </a:prstGeom>
            <a:noFill/>
          </p:spPr>
          <p:txBody>
            <a:bodyPr wrap="none" lIns="0" tIns="0" rIns="0" bIns="0" rtlCol="0">
              <a:noAutofit/>
            </a:bodyPr>
            <a:lstStyle/>
            <a:p>
              <a:pPr algn="just">
                <a:lnSpc>
                  <a:spcPct val="110000"/>
                </a:lnSpc>
                <a:spcBef>
                  <a:spcPts val="900"/>
                </a:spcBef>
              </a:pPr>
              <a:r>
                <a:rPr lang="en-GB" sz="472">
                  <a:solidFill>
                    <a:schemeClr val="bg1"/>
                  </a:solidFill>
                  <a:latin typeface="Tahoma" charset="0"/>
                  <a:ea typeface="Tahoma" charset="0"/>
                  <a:cs typeface="Tahoma" charset="0"/>
                </a:rPr>
                <a:t>Putting People First    |    Delivering Great Service     |    Creating Better Solutions</a:t>
              </a:r>
            </a:p>
          </p:txBody>
        </p:sp>
      </p:grpSp>
      <p:grpSp>
        <p:nvGrpSpPr>
          <p:cNvPr id="22" name="Group 21">
            <a:extLst>
              <a:ext uri="{FF2B5EF4-FFF2-40B4-BE49-F238E27FC236}">
                <a16:creationId xmlns:a16="http://schemas.microsoft.com/office/drawing/2014/main" id="{9CEFDFB0-8D56-4DFD-A2FB-5598C90176EB}"/>
              </a:ext>
            </a:extLst>
          </p:cNvPr>
          <p:cNvGrpSpPr/>
          <p:nvPr userDrawn="1"/>
        </p:nvGrpSpPr>
        <p:grpSpPr>
          <a:xfrm>
            <a:off x="2119365" y="692457"/>
            <a:ext cx="2853955" cy="1591733"/>
            <a:chOff x="3544480" y="2636273"/>
            <a:chExt cx="3805273" cy="1591733"/>
          </a:xfrm>
        </p:grpSpPr>
        <p:sp>
          <p:nvSpPr>
            <p:cNvPr id="23" name="Rectangle 22">
              <a:extLst>
                <a:ext uri="{FF2B5EF4-FFF2-40B4-BE49-F238E27FC236}">
                  <a16:creationId xmlns:a16="http://schemas.microsoft.com/office/drawing/2014/main" id="{34D92E64-237C-4C49-A0CC-19B0324D705A}"/>
                </a:ext>
              </a:extLst>
            </p:cNvPr>
            <p:cNvSpPr/>
            <p:nvPr/>
          </p:nvSpPr>
          <p:spPr>
            <a:xfrm>
              <a:off x="3544480" y="2707772"/>
              <a:ext cx="1238124" cy="1407289"/>
            </a:xfrm>
            <a:prstGeom prst="rect">
              <a:avLst/>
            </a:prstGeom>
          </p:spPr>
          <p:txBody>
            <a:bodyPr lIns="0" tIns="0" rIns="0" bIns="0">
              <a:noAutofit/>
            </a:bodyPr>
            <a:lstStyle/>
            <a:p>
              <a:pPr marL="5954">
                <a:lnSpc>
                  <a:spcPct val="120000"/>
                </a:lnSpc>
              </a:pPr>
              <a:r>
                <a:rPr lang="en-GB" sz="825" b="1">
                  <a:solidFill>
                    <a:srgbClr val="6A6D71"/>
                  </a:solidFill>
                  <a:latin typeface="Tahoma" charset="0"/>
                  <a:ea typeface="Tahoma" charset="0"/>
                  <a:cs typeface="Tahoma" charset="0"/>
                </a:rPr>
                <a:t>Engineering</a:t>
              </a:r>
            </a:p>
            <a:p>
              <a:pPr marL="5954">
                <a:lnSpc>
                  <a:spcPct val="120000"/>
                </a:lnSpc>
              </a:pPr>
              <a:r>
                <a:rPr lang="en-GB" sz="825" b="1">
                  <a:solidFill>
                    <a:srgbClr val="6A6D71"/>
                  </a:solidFill>
                  <a:latin typeface="Tahoma" charset="0"/>
                  <a:ea typeface="Tahoma" charset="0"/>
                  <a:cs typeface="Tahoma" charset="0"/>
                </a:rPr>
                <a:t>Facilities</a:t>
              </a:r>
            </a:p>
            <a:p>
              <a:pPr marL="5954">
                <a:lnSpc>
                  <a:spcPct val="120000"/>
                </a:lnSpc>
              </a:pPr>
              <a:r>
                <a:rPr lang="en-GB" sz="825" b="1">
                  <a:solidFill>
                    <a:srgbClr val="6A6D71"/>
                  </a:solidFill>
                  <a:latin typeface="Tahoma" charset="0"/>
                  <a:ea typeface="Tahoma" charset="0"/>
                  <a:cs typeface="Tahoma" charset="0"/>
                </a:rPr>
                <a:t>Environment</a:t>
              </a:r>
            </a:p>
            <a:p>
              <a:pPr marL="5954">
                <a:lnSpc>
                  <a:spcPct val="120000"/>
                </a:lnSpc>
              </a:pPr>
              <a:r>
                <a:rPr lang="en-GB" sz="825" b="1">
                  <a:solidFill>
                    <a:srgbClr val="6A6D71"/>
                  </a:solidFill>
                  <a:latin typeface="Tahoma" charset="0"/>
                  <a:ea typeface="Tahoma" charset="0"/>
                  <a:cs typeface="Tahoma" charset="0"/>
                </a:rPr>
                <a:t>Utilities</a:t>
              </a:r>
            </a:p>
            <a:p>
              <a:pPr marL="5954">
                <a:lnSpc>
                  <a:spcPct val="120000"/>
                </a:lnSpc>
              </a:pPr>
              <a:r>
                <a:rPr lang="en-GB" sz="825" b="1">
                  <a:solidFill>
                    <a:srgbClr val="6A6D71"/>
                  </a:solidFill>
                  <a:latin typeface="Tahoma" charset="0"/>
                  <a:ea typeface="Tahoma" charset="0"/>
                  <a:cs typeface="Tahoma" charset="0"/>
                </a:rPr>
                <a:t>Transport</a:t>
              </a:r>
            </a:p>
            <a:p>
              <a:pPr marL="5954">
                <a:lnSpc>
                  <a:spcPct val="120000"/>
                </a:lnSpc>
              </a:pPr>
              <a:r>
                <a:rPr lang="en-GB" sz="825" b="1">
                  <a:solidFill>
                    <a:srgbClr val="6A6D71"/>
                  </a:solidFill>
                  <a:latin typeface="Tahoma" charset="0"/>
                  <a:ea typeface="Tahoma" charset="0"/>
                  <a:cs typeface="Tahoma" charset="0"/>
                </a:rPr>
                <a:t>Defence</a:t>
              </a:r>
            </a:p>
            <a:p>
              <a:pPr marL="5954">
                <a:lnSpc>
                  <a:spcPct val="120000"/>
                </a:lnSpc>
              </a:pPr>
              <a:r>
                <a:rPr lang="en-GB" sz="825" b="1">
                  <a:solidFill>
                    <a:srgbClr val="6A6D71"/>
                  </a:solidFill>
                  <a:latin typeface="Tahoma" charset="0"/>
                  <a:ea typeface="Tahoma" charset="0"/>
                  <a:cs typeface="Tahoma" charset="0"/>
                </a:rPr>
                <a:t>Justice</a:t>
              </a:r>
            </a:p>
          </p:txBody>
        </p:sp>
        <p:sp>
          <p:nvSpPr>
            <p:cNvPr id="24" name="Rectangle 23">
              <a:extLst>
                <a:ext uri="{FF2B5EF4-FFF2-40B4-BE49-F238E27FC236}">
                  <a16:creationId xmlns:a16="http://schemas.microsoft.com/office/drawing/2014/main" id="{B9AF2973-6C32-48EA-8154-E95A03033165}"/>
                </a:ext>
              </a:extLst>
            </p:cNvPr>
            <p:cNvSpPr/>
            <p:nvPr/>
          </p:nvSpPr>
          <p:spPr>
            <a:xfrm>
              <a:off x="5059673" y="2743392"/>
              <a:ext cx="2290080" cy="1371669"/>
            </a:xfrm>
            <a:prstGeom prst="rect">
              <a:avLst/>
            </a:prstGeom>
          </p:spPr>
          <p:txBody>
            <a:bodyPr lIns="0" tIns="0" rIns="0" bIns="0">
              <a:noAutofit/>
            </a:bodyPr>
            <a:lstStyle/>
            <a:p>
              <a:pPr marL="5954">
                <a:lnSpc>
                  <a:spcPct val="120000"/>
                </a:lnSpc>
              </a:pPr>
              <a:r>
                <a:rPr lang="en-GB" sz="1350">
                  <a:solidFill>
                    <a:srgbClr val="6A6D71"/>
                  </a:solidFill>
                  <a:latin typeface="Tahoma" charset="0"/>
                  <a:ea typeface="Tahoma" charset="0"/>
                  <a:cs typeface="Tahoma" charset="0"/>
                </a:rPr>
                <a:t>Better Communities</a:t>
              </a:r>
            </a:p>
            <a:p>
              <a:pPr marL="5954">
                <a:lnSpc>
                  <a:spcPct val="120000"/>
                </a:lnSpc>
              </a:pPr>
              <a:r>
                <a:rPr lang="en-GB" sz="1350">
                  <a:solidFill>
                    <a:srgbClr val="6A6D71"/>
                  </a:solidFill>
                  <a:latin typeface="Tahoma" charset="0"/>
                  <a:ea typeface="Tahoma" charset="0"/>
                  <a:cs typeface="Tahoma" charset="0"/>
                </a:rPr>
                <a:t>Better Workplaces</a:t>
              </a:r>
            </a:p>
            <a:p>
              <a:pPr marL="5954">
                <a:lnSpc>
                  <a:spcPct val="120000"/>
                </a:lnSpc>
              </a:pPr>
              <a:r>
                <a:rPr lang="en-GB" sz="1350">
                  <a:solidFill>
                    <a:srgbClr val="6A6D71"/>
                  </a:solidFill>
                  <a:latin typeface="Tahoma" charset="0"/>
                  <a:ea typeface="Tahoma" charset="0"/>
                  <a:cs typeface="Tahoma" charset="0"/>
                </a:rPr>
                <a:t>Better Journeys</a:t>
              </a:r>
            </a:p>
            <a:p>
              <a:pPr marL="5954">
                <a:lnSpc>
                  <a:spcPct val="120000"/>
                </a:lnSpc>
              </a:pPr>
              <a:r>
                <a:rPr lang="en-GB" sz="1350">
                  <a:solidFill>
                    <a:srgbClr val="6A6D71"/>
                  </a:solidFill>
                  <a:latin typeface="Tahoma" charset="0"/>
                  <a:ea typeface="Tahoma" charset="0"/>
                  <a:cs typeface="Tahoma" charset="0"/>
                </a:rPr>
                <a:t>Better Environments</a:t>
              </a:r>
            </a:p>
          </p:txBody>
        </p:sp>
        <p:cxnSp>
          <p:nvCxnSpPr>
            <p:cNvPr id="25" name="Straight Connector 24">
              <a:extLst>
                <a:ext uri="{FF2B5EF4-FFF2-40B4-BE49-F238E27FC236}">
                  <a16:creationId xmlns:a16="http://schemas.microsoft.com/office/drawing/2014/main" id="{57C0A826-BE53-48AC-B395-5399A6FCF641}"/>
                </a:ext>
              </a:extLst>
            </p:cNvPr>
            <p:cNvCxnSpPr>
              <a:cxnSpLocks/>
            </p:cNvCxnSpPr>
            <p:nvPr/>
          </p:nvCxnSpPr>
          <p:spPr>
            <a:xfrm>
              <a:off x="4782603" y="2636273"/>
              <a:ext cx="0" cy="1591733"/>
            </a:xfrm>
            <a:prstGeom prst="line">
              <a:avLst/>
            </a:prstGeom>
            <a:ln w="12700">
              <a:solidFill>
                <a:srgbClr val="6A6D71"/>
              </a:solidFill>
            </a:ln>
          </p:spPr>
          <p:style>
            <a:lnRef idx="1">
              <a:schemeClr val="accent1"/>
            </a:lnRef>
            <a:fillRef idx="0">
              <a:schemeClr val="accent1"/>
            </a:fillRef>
            <a:effectRef idx="0">
              <a:schemeClr val="accent1"/>
            </a:effectRef>
            <a:fontRef idx="minor">
              <a:schemeClr val="tx1"/>
            </a:fontRef>
          </p:style>
        </p:cxnSp>
      </p:grpSp>
      <p:sp>
        <p:nvSpPr>
          <p:cNvPr id="5" name="Text Placeholder 4"/>
          <p:cNvSpPr>
            <a:spLocks noGrp="1"/>
          </p:cNvSpPr>
          <p:nvPr userDrawn="1">
            <p:ph type="body" sz="quarter" idx="11"/>
          </p:nvPr>
        </p:nvSpPr>
        <p:spPr>
          <a:xfrm>
            <a:off x="1523484" y="2687036"/>
            <a:ext cx="3815153" cy="593471"/>
          </a:xfrm>
        </p:spPr>
        <p:txBody>
          <a:bodyPr>
            <a:noAutofit/>
          </a:bodyPr>
          <a:lstStyle>
            <a:lvl1pPr marL="0" indent="0" algn="ctr">
              <a:buNone/>
              <a:defRPr sz="1200" b="1"/>
            </a:lvl1pPr>
            <a:lvl2pPr>
              <a:defRPr sz="1200" b="1"/>
            </a:lvl2pPr>
            <a:lvl3pPr>
              <a:defRPr sz="1200" b="1"/>
            </a:lvl3pPr>
            <a:lvl4pPr>
              <a:defRPr sz="1200" b="1"/>
            </a:lvl4pPr>
            <a:lvl5pPr>
              <a:defRPr sz="1200" b="1"/>
            </a:lvl5pPr>
          </a:lstStyle>
          <a:p>
            <a:pPr lvl="0"/>
            <a:r>
              <a:rPr lang="en-US"/>
              <a:t>Edit Master text styles</a:t>
            </a:r>
          </a:p>
        </p:txBody>
      </p:sp>
    </p:spTree>
    <p:extLst>
      <p:ext uri="{BB962C8B-B14F-4D97-AF65-F5344CB8AC3E}">
        <p14:creationId xmlns:p14="http://schemas.microsoft.com/office/powerpoint/2010/main" val="3417630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lumn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C355C6-ACD2-492C-9CAE-CC96727BB690}"/>
              </a:ext>
            </a:extLst>
          </p:cNvPr>
          <p:cNvSpPr>
            <a:spLocks noGrp="1"/>
          </p:cNvSpPr>
          <p:nvPr>
            <p:ph type="pic" sz="quarter" idx="13"/>
          </p:nvPr>
        </p:nvSpPr>
        <p:spPr bwMode="ltGray">
          <a:xfrm>
            <a:off x="3427811" y="9"/>
            <a:ext cx="2671107" cy="4250317"/>
          </a:xfrm>
          <a:solidFill>
            <a:schemeClr val="tx2">
              <a:lumMod val="20000"/>
              <a:lumOff val="80000"/>
            </a:schemeClr>
          </a:solidFill>
        </p:spPr>
        <p:txBody>
          <a:bodyPr/>
          <a:lstStyle>
            <a:lvl1pPr marL="0" indent="0">
              <a:buNone/>
              <a:defRPr/>
            </a:lvl1pPr>
          </a:lstStyle>
          <a:p>
            <a:r>
              <a:rPr lang="en-US"/>
              <a:t>Click icon to add picture</a:t>
            </a:r>
            <a:endParaRPr lang="en-GB"/>
          </a:p>
        </p:txBody>
      </p:sp>
      <p:sp>
        <p:nvSpPr>
          <p:cNvPr id="2" name="Title 1"/>
          <p:cNvSpPr>
            <a:spLocks noGrp="1"/>
          </p:cNvSpPr>
          <p:nvPr>
            <p:ph type="title"/>
          </p:nvPr>
        </p:nvSpPr>
        <p:spPr>
          <a:xfrm>
            <a:off x="620320" y="486580"/>
            <a:ext cx="2659325" cy="781708"/>
          </a:xfrm>
        </p:spPr>
        <p:txBody>
          <a:bodyPr rIns="180000" anchor="t">
            <a:normAutofit/>
          </a:bodyPr>
          <a:lstStyle>
            <a:lvl1pPr algn="l">
              <a:defRPr sz="1650" b="1"/>
            </a:lvl1pPr>
          </a:lstStyle>
          <a:p>
            <a:r>
              <a:rPr lang="en-US"/>
              <a:t>Click to edit Master title style</a:t>
            </a:r>
          </a:p>
        </p:txBody>
      </p:sp>
      <p:sp>
        <p:nvSpPr>
          <p:cNvPr id="7" name="Freeform: Shape 6">
            <a:extLst>
              <a:ext uri="{FF2B5EF4-FFF2-40B4-BE49-F238E27FC236}">
                <a16:creationId xmlns:a16="http://schemas.microsoft.com/office/drawing/2014/main" id="{48A54A7F-1663-4D6C-8B9B-5026D9B80ADE}"/>
              </a:ext>
            </a:extLst>
          </p:cNvPr>
          <p:cNvSpPr/>
          <p:nvPr userDrawn="1"/>
        </p:nvSpPr>
        <p:spPr bwMode="white">
          <a:xfrm>
            <a:off x="3057011" y="3862973"/>
            <a:ext cx="3052533" cy="1290215"/>
          </a:xfrm>
          <a:custGeom>
            <a:avLst/>
            <a:gdLst>
              <a:gd name="connsiteX0" fmla="*/ 4615543 w 4615543"/>
              <a:gd name="connsiteY0" fmla="*/ 0 h 1463040"/>
              <a:gd name="connsiteX1" fmla="*/ 4615543 w 4615543"/>
              <a:gd name="connsiteY1" fmla="*/ 1463040 h 1463040"/>
              <a:gd name="connsiteX2" fmla="*/ 0 w 4615543"/>
              <a:gd name="connsiteY2" fmla="*/ 1463040 h 1463040"/>
              <a:gd name="connsiteX3" fmla="*/ 0 w 4615543"/>
              <a:gd name="connsiteY3" fmla="*/ 400595 h 1463040"/>
              <a:gd name="connsiteX4" fmla="*/ 4615543 w 4615543"/>
              <a:gd name="connsiteY4" fmla="*/ 0 h 1463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543" h="1463040">
                <a:moveTo>
                  <a:pt x="4615543" y="0"/>
                </a:moveTo>
                <a:lnTo>
                  <a:pt x="4615543" y="1463040"/>
                </a:lnTo>
                <a:lnTo>
                  <a:pt x="0" y="1463040"/>
                </a:lnTo>
                <a:lnTo>
                  <a:pt x="0" y="400595"/>
                </a:lnTo>
                <a:lnTo>
                  <a:pt x="461554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3" name="Content Placeholder 2"/>
          <p:cNvSpPr>
            <a:spLocks noGrp="1"/>
          </p:cNvSpPr>
          <p:nvPr>
            <p:ph idx="1" hasCustomPrompt="1"/>
          </p:nvPr>
        </p:nvSpPr>
        <p:spPr>
          <a:xfrm>
            <a:off x="620320" y="1281842"/>
            <a:ext cx="2659325" cy="3300279"/>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3">
            <a:extLst>
              <a:ext uri="{FF2B5EF4-FFF2-40B4-BE49-F238E27FC236}">
                <a16:creationId xmlns:a16="http://schemas.microsoft.com/office/drawing/2014/main" id="{7A388DEF-EADC-48DB-B014-4EEEABB08899}"/>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3586500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C405C304-3E61-4C70-960B-4C822F5F753C}"/>
              </a:ext>
            </a:extLst>
          </p:cNvPr>
          <p:cNvSpPr/>
          <p:nvPr userDrawn="1"/>
        </p:nvSpPr>
        <p:spPr bwMode="ltGray">
          <a:xfrm>
            <a:off x="760810" y="-24"/>
            <a:ext cx="5335040"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3" name="Content Placeholder 2"/>
          <p:cNvSpPr>
            <a:spLocks noGrp="1"/>
          </p:cNvSpPr>
          <p:nvPr>
            <p:ph idx="1" hasCustomPrompt="1"/>
          </p:nvPr>
        </p:nvSpPr>
        <p:spPr>
          <a:xfrm>
            <a:off x="760812" y="1374535"/>
            <a:ext cx="5247760" cy="3223538"/>
          </a:xfrm>
        </p:spPr>
        <p:txBody>
          <a:bodyPr rIns="180000" numCol="1"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760810" y="-24"/>
            <a:ext cx="3811190" cy="874112"/>
          </a:xfrm>
        </p:spPr>
        <p:txBody>
          <a:bodyPr rIns="180000">
            <a:normAutofit/>
          </a:bodyPr>
          <a:lstStyle>
            <a:lvl1pPr algn="l">
              <a:defRPr sz="1650" b="1">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5EB618D3-06B7-410F-9686-C6C15677479B}"/>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271762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wo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15DBB51D-DF6B-432E-90AD-3D0FA510EB5C}"/>
              </a:ext>
            </a:extLst>
          </p:cNvPr>
          <p:cNvSpPr/>
          <p:nvPr userDrawn="1"/>
        </p:nvSpPr>
        <p:spPr bwMode="ltGray">
          <a:xfrm>
            <a:off x="760810" y="-24"/>
            <a:ext cx="5335040"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3" name="Content Placeholder 2"/>
          <p:cNvSpPr>
            <a:spLocks noGrp="1"/>
          </p:cNvSpPr>
          <p:nvPr>
            <p:ph idx="1" hasCustomPrompt="1"/>
          </p:nvPr>
        </p:nvSpPr>
        <p:spPr>
          <a:xfrm>
            <a:off x="760810" y="1374535"/>
            <a:ext cx="5335040" cy="3223538"/>
          </a:xfrm>
        </p:spPr>
        <p:txBody>
          <a:bodyPr rIns="180000" numCol="2"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760810" y="-24"/>
            <a:ext cx="3811190" cy="874112"/>
          </a:xfrm>
        </p:spPr>
        <p:txBody>
          <a:bodyPr rIns="180000">
            <a:normAutofit/>
          </a:bodyPr>
          <a:lstStyle>
            <a:lvl1pPr algn="l">
              <a:defRPr sz="1650" b="1">
                <a:solidFill>
                  <a:schemeClr val="bg1"/>
                </a:solidFill>
              </a:defRPr>
            </a:lvl1pPr>
          </a:lstStyle>
          <a:p>
            <a:r>
              <a:rPr lang="en-US"/>
              <a:t>Click to edit Master title style</a:t>
            </a:r>
          </a:p>
        </p:txBody>
      </p:sp>
      <p:sp>
        <p:nvSpPr>
          <p:cNvPr id="6" name="Slide Number Placeholder 3">
            <a:extLst>
              <a:ext uri="{FF2B5EF4-FFF2-40B4-BE49-F238E27FC236}">
                <a16:creationId xmlns:a16="http://schemas.microsoft.com/office/drawing/2014/main" id="{D536C48F-B7BF-49E8-A18D-F2F2CE00817A}"/>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186676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One column">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E1473C60-5D33-4B92-81FA-3882B577A60B}"/>
              </a:ext>
            </a:extLst>
          </p:cNvPr>
          <p:cNvSpPr/>
          <p:nvPr userDrawn="1"/>
        </p:nvSpPr>
        <p:spPr bwMode="ltGray">
          <a:xfrm>
            <a:off x="760810" y="-24"/>
            <a:ext cx="5335040" cy="1259520"/>
          </a:xfrm>
          <a:custGeom>
            <a:avLst/>
            <a:gdLst>
              <a:gd name="connsiteX0" fmla="*/ 6914606 w 6914606"/>
              <a:gd name="connsiteY0" fmla="*/ 827314 h 1419497"/>
              <a:gd name="connsiteX1" fmla="*/ 6914606 w 6914606"/>
              <a:gd name="connsiteY1" fmla="*/ 0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05870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27314 h 1419497"/>
              <a:gd name="connsiteX1" fmla="*/ 6798122 w 6914606"/>
              <a:gd name="connsiteY1" fmla="*/ 23297 h 1419497"/>
              <a:gd name="connsiteX2" fmla="*/ 0 w 6914606"/>
              <a:gd name="connsiteY2" fmla="*/ 0 h 1419497"/>
              <a:gd name="connsiteX3" fmla="*/ 0 w 6914606"/>
              <a:gd name="connsiteY3" fmla="*/ 1419497 h 1419497"/>
              <a:gd name="connsiteX4" fmla="*/ 6914606 w 6914606"/>
              <a:gd name="connsiteY4" fmla="*/ 827314 h 1419497"/>
              <a:gd name="connsiteX0" fmla="*/ 6914606 w 6914606"/>
              <a:gd name="connsiteY0" fmla="*/ 836050 h 1428233"/>
              <a:gd name="connsiteX1" fmla="*/ 6914606 w 6914606"/>
              <a:gd name="connsiteY1" fmla="*/ 0 h 1428233"/>
              <a:gd name="connsiteX2" fmla="*/ 0 w 6914606"/>
              <a:gd name="connsiteY2" fmla="*/ 8736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34945 w 6914606"/>
              <a:gd name="connsiteY2" fmla="*/ 40770 h 1428233"/>
              <a:gd name="connsiteX3" fmla="*/ 0 w 6914606"/>
              <a:gd name="connsiteY3" fmla="*/ 1428233 h 1428233"/>
              <a:gd name="connsiteX4" fmla="*/ 6914606 w 6914606"/>
              <a:gd name="connsiteY4" fmla="*/ 836050 h 1428233"/>
              <a:gd name="connsiteX0" fmla="*/ 6914606 w 6914606"/>
              <a:gd name="connsiteY0" fmla="*/ 836050 h 1428233"/>
              <a:gd name="connsiteX1" fmla="*/ 6914606 w 6914606"/>
              <a:gd name="connsiteY1" fmla="*/ 0 h 1428233"/>
              <a:gd name="connsiteX2" fmla="*/ 0 w 6914606"/>
              <a:gd name="connsiteY2" fmla="*/ 0 h 1428233"/>
              <a:gd name="connsiteX3" fmla="*/ 0 w 6914606"/>
              <a:gd name="connsiteY3" fmla="*/ 1428233 h 1428233"/>
              <a:gd name="connsiteX4" fmla="*/ 6914606 w 6914606"/>
              <a:gd name="connsiteY4" fmla="*/ 836050 h 1428233"/>
              <a:gd name="connsiteX0" fmla="*/ 6914606 w 8066778"/>
              <a:gd name="connsiteY0" fmla="*/ 836050 h 1428233"/>
              <a:gd name="connsiteX1" fmla="*/ 8066778 w 8066778"/>
              <a:gd name="connsiteY1" fmla="*/ 0 h 1428233"/>
              <a:gd name="connsiteX2" fmla="*/ 0 w 8066778"/>
              <a:gd name="connsiteY2" fmla="*/ 0 h 1428233"/>
              <a:gd name="connsiteX3" fmla="*/ 0 w 8066778"/>
              <a:gd name="connsiteY3" fmla="*/ 1428233 h 1428233"/>
              <a:gd name="connsiteX4" fmla="*/ 6914606 w 8066778"/>
              <a:gd name="connsiteY4" fmla="*/ 836050 h 1428233"/>
              <a:gd name="connsiteX0" fmla="*/ 8066778 w 8066778"/>
              <a:gd name="connsiteY0" fmla="*/ 736201 h 1428233"/>
              <a:gd name="connsiteX1" fmla="*/ 8066778 w 8066778"/>
              <a:gd name="connsiteY1" fmla="*/ 0 h 1428233"/>
              <a:gd name="connsiteX2" fmla="*/ 0 w 8066778"/>
              <a:gd name="connsiteY2" fmla="*/ 0 h 1428233"/>
              <a:gd name="connsiteX3" fmla="*/ 0 w 8066778"/>
              <a:gd name="connsiteY3" fmla="*/ 1428233 h 1428233"/>
              <a:gd name="connsiteX4" fmla="*/ 8066778 w 8066778"/>
              <a:gd name="connsiteY4" fmla="*/ 736201 h 1428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66778" h="1428233">
                <a:moveTo>
                  <a:pt x="8066778" y="736201"/>
                </a:moveTo>
                <a:lnTo>
                  <a:pt x="8066778" y="0"/>
                </a:lnTo>
                <a:lnTo>
                  <a:pt x="0" y="0"/>
                </a:lnTo>
                <a:lnTo>
                  <a:pt x="0" y="1428233"/>
                </a:lnTo>
                <a:lnTo>
                  <a:pt x="8066778" y="73620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3" name="Content Placeholder 2"/>
          <p:cNvSpPr>
            <a:spLocks noGrp="1"/>
          </p:cNvSpPr>
          <p:nvPr>
            <p:ph idx="1" hasCustomPrompt="1"/>
          </p:nvPr>
        </p:nvSpPr>
        <p:spPr>
          <a:xfrm>
            <a:off x="760813" y="1374535"/>
            <a:ext cx="1692830" cy="3223538"/>
          </a:xfrm>
        </p:spPr>
        <p:txBody>
          <a:bodyPr rIns="180000" numCol="1" spcCol="36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p:cNvSpPr>
            <a:spLocks noGrp="1"/>
          </p:cNvSpPr>
          <p:nvPr>
            <p:ph type="title"/>
          </p:nvPr>
        </p:nvSpPr>
        <p:spPr bwMode="white">
          <a:xfrm>
            <a:off x="760810" y="-24"/>
            <a:ext cx="3811190" cy="874112"/>
          </a:xfrm>
        </p:spPr>
        <p:txBody>
          <a:bodyPr rIns="180000">
            <a:normAutofit/>
          </a:bodyPr>
          <a:lstStyle>
            <a:lvl1pPr algn="l">
              <a:defRPr sz="1650" b="1">
                <a:solidFill>
                  <a:schemeClr val="bg1"/>
                </a:solidFill>
              </a:defRPr>
            </a:lvl1pPr>
          </a:lstStyle>
          <a:p>
            <a:r>
              <a:rPr lang="en-US"/>
              <a:t>Click to edit Master title style</a:t>
            </a:r>
          </a:p>
        </p:txBody>
      </p:sp>
      <p:sp>
        <p:nvSpPr>
          <p:cNvPr id="5" name="Text Placeholder 4">
            <a:extLst>
              <a:ext uri="{FF2B5EF4-FFF2-40B4-BE49-F238E27FC236}">
                <a16:creationId xmlns:a16="http://schemas.microsoft.com/office/drawing/2014/main" id="{76E177D9-23E5-4045-9B30-BDC19017B793}"/>
              </a:ext>
            </a:extLst>
          </p:cNvPr>
          <p:cNvSpPr>
            <a:spLocks noGrp="1"/>
          </p:cNvSpPr>
          <p:nvPr>
            <p:ph type="body" sz="quarter" idx="13"/>
          </p:nvPr>
        </p:nvSpPr>
        <p:spPr>
          <a:xfrm>
            <a:off x="2609030" y="1374773"/>
            <a:ext cx="3488163" cy="3270336"/>
          </a:xfrm>
        </p:spPr>
        <p:txBody>
          <a:bodyPr rIns="180000">
            <a:noAutofit/>
          </a:bodyPr>
          <a:lstStyle>
            <a:lvl1pPr>
              <a:defRPr sz="900"/>
            </a:lvl1pPr>
            <a:lvl2pPr>
              <a:defRPr sz="825"/>
            </a:lvl2pPr>
            <a:lvl3pPr>
              <a:defRPr sz="825"/>
            </a:lvl3pPr>
            <a:lvl4pPr>
              <a:defRPr sz="825"/>
            </a:lvl4pPr>
            <a:lvl5pPr>
              <a:defRPr sz="825"/>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3">
            <a:extLst>
              <a:ext uri="{FF2B5EF4-FFF2-40B4-BE49-F238E27FC236}">
                <a16:creationId xmlns:a16="http://schemas.microsoft.com/office/drawing/2014/main" id="{EC382B3E-3014-4F3A-9602-1772D765C892}"/>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7143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lumn medium">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056404" y="1407636"/>
            <a:ext cx="3042889" cy="3735864"/>
          </a:xfrm>
        </p:spPr>
        <p:txBody>
          <a:bodyPr>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reeform: Shape 3">
            <a:extLst>
              <a:ext uri="{FF2B5EF4-FFF2-40B4-BE49-F238E27FC236}">
                <a16:creationId xmlns:a16="http://schemas.microsoft.com/office/drawing/2014/main" id="{4B296F07-8A3C-4531-9C6A-6D9F4E46E378}"/>
              </a:ext>
            </a:extLst>
          </p:cNvPr>
          <p:cNvSpPr/>
          <p:nvPr userDrawn="1"/>
        </p:nvSpPr>
        <p:spPr bwMode="ltGray">
          <a:xfrm>
            <a:off x="3050423" y="-24"/>
            <a:ext cx="3048867" cy="1269743"/>
          </a:xfrm>
          <a:custGeom>
            <a:avLst/>
            <a:gdLst>
              <a:gd name="connsiteX0" fmla="*/ 4615543 w 4615543"/>
              <a:gd name="connsiteY0" fmla="*/ 1027611 h 1436914"/>
              <a:gd name="connsiteX1" fmla="*/ 4615543 w 4615543"/>
              <a:gd name="connsiteY1" fmla="*/ 0 h 1436914"/>
              <a:gd name="connsiteX2" fmla="*/ 0 w 4615543"/>
              <a:gd name="connsiteY2" fmla="*/ 0 h 1436914"/>
              <a:gd name="connsiteX3" fmla="*/ 0 w 4615543"/>
              <a:gd name="connsiteY3" fmla="*/ 1436914 h 1436914"/>
              <a:gd name="connsiteX4" fmla="*/ 4615543 w 4615543"/>
              <a:gd name="connsiteY4" fmla="*/ 1027611 h 1436914"/>
              <a:gd name="connsiteX0" fmla="*/ 4615543 w 4615543"/>
              <a:gd name="connsiteY0" fmla="*/ 1027611 h 1436914"/>
              <a:gd name="connsiteX1" fmla="*/ 4615543 w 4615543"/>
              <a:gd name="connsiteY1" fmla="*/ 0 h 1436914"/>
              <a:gd name="connsiteX2" fmla="*/ 34946 w 4615543"/>
              <a:gd name="connsiteY2" fmla="*/ 69890 h 1436914"/>
              <a:gd name="connsiteX3" fmla="*/ 0 w 4615543"/>
              <a:gd name="connsiteY3" fmla="*/ 1436914 h 1436914"/>
              <a:gd name="connsiteX4" fmla="*/ 4615543 w 4615543"/>
              <a:gd name="connsiteY4" fmla="*/ 1027611 h 1436914"/>
              <a:gd name="connsiteX0" fmla="*/ 4618455 w 4618455"/>
              <a:gd name="connsiteY0" fmla="*/ 1033435 h 1442738"/>
              <a:gd name="connsiteX1" fmla="*/ 4618455 w 4618455"/>
              <a:gd name="connsiteY1" fmla="*/ 5824 h 1442738"/>
              <a:gd name="connsiteX2" fmla="*/ 0 w 4618455"/>
              <a:gd name="connsiteY2" fmla="*/ 0 h 1442738"/>
              <a:gd name="connsiteX3" fmla="*/ 2912 w 4618455"/>
              <a:gd name="connsiteY3" fmla="*/ 1442738 h 1442738"/>
              <a:gd name="connsiteX4" fmla="*/ 4618455 w 4618455"/>
              <a:gd name="connsiteY4" fmla="*/ 1033435 h 1442738"/>
              <a:gd name="connsiteX0" fmla="*/ 4618455 w 4618455"/>
              <a:gd name="connsiteY0" fmla="*/ 1033435 h 1393232"/>
              <a:gd name="connsiteX1" fmla="*/ 4618455 w 4618455"/>
              <a:gd name="connsiteY1" fmla="*/ 5824 h 1393232"/>
              <a:gd name="connsiteX2" fmla="*/ 0 w 4618455"/>
              <a:gd name="connsiteY2" fmla="*/ 0 h 1393232"/>
              <a:gd name="connsiteX3" fmla="*/ 43681 w 4618455"/>
              <a:gd name="connsiteY3" fmla="*/ 1393232 h 1393232"/>
              <a:gd name="connsiteX4" fmla="*/ 4618455 w 4618455"/>
              <a:gd name="connsiteY4" fmla="*/ 1033435 h 1393232"/>
              <a:gd name="connsiteX0" fmla="*/ 4618736 w 4618736"/>
              <a:gd name="connsiteY0" fmla="*/ 1033435 h 1436914"/>
              <a:gd name="connsiteX1" fmla="*/ 4618736 w 4618736"/>
              <a:gd name="connsiteY1" fmla="*/ 5824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3435 h 1436914"/>
              <a:gd name="connsiteX1" fmla="*/ 4563406 w 4618736"/>
              <a:gd name="connsiteY1" fmla="*/ 20385 h 1436914"/>
              <a:gd name="connsiteX2" fmla="*/ 281 w 4618736"/>
              <a:gd name="connsiteY2" fmla="*/ 0 h 1436914"/>
              <a:gd name="connsiteX3" fmla="*/ 280 w 4618736"/>
              <a:gd name="connsiteY3" fmla="*/ 1436914 h 1436914"/>
              <a:gd name="connsiteX4" fmla="*/ 4618736 w 4618736"/>
              <a:gd name="connsiteY4" fmla="*/ 1033435 h 1436914"/>
              <a:gd name="connsiteX0" fmla="*/ 4618736 w 4618736"/>
              <a:gd name="connsiteY0" fmla="*/ 1036347 h 1439826"/>
              <a:gd name="connsiteX1" fmla="*/ 4610000 w 4618736"/>
              <a:gd name="connsiteY1" fmla="*/ 0 h 1439826"/>
              <a:gd name="connsiteX2" fmla="*/ 281 w 4618736"/>
              <a:gd name="connsiteY2" fmla="*/ 2912 h 1439826"/>
              <a:gd name="connsiteX3" fmla="*/ 280 w 4618736"/>
              <a:gd name="connsiteY3" fmla="*/ 1439826 h 1439826"/>
              <a:gd name="connsiteX4" fmla="*/ 4618736 w 4618736"/>
              <a:gd name="connsiteY4" fmla="*/ 1036347 h 1439826"/>
              <a:gd name="connsiteX0" fmla="*/ 4610000 w 4610000"/>
              <a:gd name="connsiteY0" fmla="*/ 1030523 h 1439826"/>
              <a:gd name="connsiteX1" fmla="*/ 4610000 w 4610000"/>
              <a:gd name="connsiteY1" fmla="*/ 0 h 1439826"/>
              <a:gd name="connsiteX2" fmla="*/ 281 w 4610000"/>
              <a:gd name="connsiteY2" fmla="*/ 2912 h 1439826"/>
              <a:gd name="connsiteX3" fmla="*/ 280 w 4610000"/>
              <a:gd name="connsiteY3" fmla="*/ 1439826 h 1439826"/>
              <a:gd name="connsiteX4" fmla="*/ 4610000 w 4610000"/>
              <a:gd name="connsiteY4" fmla="*/ 1030523 h 1439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000" h="1439826">
                <a:moveTo>
                  <a:pt x="4610000" y="1030523"/>
                </a:moveTo>
                <a:lnTo>
                  <a:pt x="4610000" y="0"/>
                </a:lnTo>
                <a:lnTo>
                  <a:pt x="281" y="2912"/>
                </a:lnTo>
                <a:cubicBezTo>
                  <a:pt x="1252" y="483825"/>
                  <a:pt x="-691" y="958913"/>
                  <a:pt x="280" y="1439826"/>
                </a:cubicBezTo>
                <a:lnTo>
                  <a:pt x="4610000" y="103052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bwMode="white">
          <a:xfrm>
            <a:off x="3056404" y="7690"/>
            <a:ext cx="3042889" cy="864189"/>
          </a:xfrm>
        </p:spPr>
        <p:txBody>
          <a:bodyPr>
            <a:normAutofit/>
          </a:bodyPr>
          <a:lstStyle>
            <a:lvl1pPr algn="l">
              <a:defRPr sz="1650" b="1">
                <a:solidFill>
                  <a:schemeClr val="bg1"/>
                </a:solidFill>
              </a:defRPr>
            </a:lvl1pPr>
          </a:lstStyle>
          <a:p>
            <a:r>
              <a:rPr lang="en-US"/>
              <a:t>Click to edit Master title style</a:t>
            </a:r>
          </a:p>
        </p:txBody>
      </p:sp>
      <p:sp>
        <p:nvSpPr>
          <p:cNvPr id="7" name="Picture Placeholder 6">
            <a:extLst>
              <a:ext uri="{FF2B5EF4-FFF2-40B4-BE49-F238E27FC236}">
                <a16:creationId xmlns:a16="http://schemas.microsoft.com/office/drawing/2014/main" id="{1107A5B6-EA49-4CEF-B9D0-CC3526C3A822}"/>
              </a:ext>
            </a:extLst>
          </p:cNvPr>
          <p:cNvSpPr>
            <a:spLocks noGrp="1"/>
          </p:cNvSpPr>
          <p:nvPr>
            <p:ph type="pic" sz="quarter" idx="13"/>
          </p:nvPr>
        </p:nvSpPr>
        <p:spPr>
          <a:xfrm>
            <a:off x="0" y="9"/>
            <a:ext cx="3048000" cy="4545013"/>
          </a:xfrm>
        </p:spPr>
        <p:txBody>
          <a:bodyPr/>
          <a:lstStyle>
            <a:lvl1pPr marL="0" indent="0">
              <a:buNone/>
              <a:defRPr/>
            </a:lvl1pPr>
          </a:lstStyle>
          <a:p>
            <a:r>
              <a:rPr lang="en-US"/>
              <a:t>Click icon to add picture</a:t>
            </a:r>
            <a:endParaRPr lang="en-GB"/>
          </a:p>
        </p:txBody>
      </p:sp>
      <p:sp>
        <p:nvSpPr>
          <p:cNvPr id="8" name="Slide Number Placeholder 3">
            <a:extLst>
              <a:ext uri="{FF2B5EF4-FFF2-40B4-BE49-F238E27FC236}">
                <a16:creationId xmlns:a16="http://schemas.microsoft.com/office/drawing/2014/main" id="{26356389-B9EC-400C-93DC-10A754B7FD2A}"/>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297488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Narr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7744D-E5B2-4E56-AA55-0D94EBCAE8CB}"/>
              </a:ext>
            </a:extLst>
          </p:cNvPr>
          <p:cNvSpPr/>
          <p:nvPr userDrawn="1"/>
        </p:nvSpPr>
        <p:spPr bwMode="white">
          <a:xfrm>
            <a:off x="3810004" y="0"/>
            <a:ext cx="228930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Content Placeholder 2"/>
          <p:cNvSpPr>
            <a:spLocks noGrp="1"/>
          </p:cNvSpPr>
          <p:nvPr>
            <p:ph idx="1" hasCustomPrompt="1"/>
          </p:nvPr>
        </p:nvSpPr>
        <p:spPr>
          <a:xfrm>
            <a:off x="3810118" y="1400566"/>
            <a:ext cx="2294438" cy="3742937"/>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reeform: Shape 4">
            <a:extLst>
              <a:ext uri="{FF2B5EF4-FFF2-40B4-BE49-F238E27FC236}">
                <a16:creationId xmlns:a16="http://schemas.microsoft.com/office/drawing/2014/main" id="{7C45E81B-3126-4CE7-A27A-8BEE7301E689}"/>
              </a:ext>
            </a:extLst>
          </p:cNvPr>
          <p:cNvSpPr/>
          <p:nvPr userDrawn="1"/>
        </p:nvSpPr>
        <p:spPr bwMode="ltGray">
          <a:xfrm>
            <a:off x="3810119" y="10"/>
            <a:ext cx="2289189" cy="1269775"/>
          </a:xfrm>
          <a:custGeom>
            <a:avLst/>
            <a:gdLst>
              <a:gd name="connsiteX0" fmla="*/ 3439886 w 3439886"/>
              <a:gd name="connsiteY0" fmla="*/ 1114697 h 1419497"/>
              <a:gd name="connsiteX1" fmla="*/ 3439886 w 3439886"/>
              <a:gd name="connsiteY1" fmla="*/ 0 h 1419497"/>
              <a:gd name="connsiteX2" fmla="*/ 0 w 3439886"/>
              <a:gd name="connsiteY2" fmla="*/ 0 h 1419497"/>
              <a:gd name="connsiteX3" fmla="*/ 0 w 3439886"/>
              <a:gd name="connsiteY3" fmla="*/ 1419497 h 1419497"/>
              <a:gd name="connsiteX4" fmla="*/ 3439886 w 3439886"/>
              <a:gd name="connsiteY4" fmla="*/ 1114697 h 141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86" h="1419497">
                <a:moveTo>
                  <a:pt x="3439886" y="1114697"/>
                </a:moveTo>
                <a:lnTo>
                  <a:pt x="3439886" y="0"/>
                </a:lnTo>
                <a:lnTo>
                  <a:pt x="0" y="0"/>
                </a:lnTo>
                <a:lnTo>
                  <a:pt x="0" y="1419497"/>
                </a:lnTo>
                <a:lnTo>
                  <a:pt x="3439886" y="11146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bwMode="white">
          <a:xfrm>
            <a:off x="3810118" y="7090"/>
            <a:ext cx="2294438" cy="864780"/>
          </a:xfrm>
        </p:spPr>
        <p:txBody>
          <a:bodyPr rIns="180000">
            <a:normAutofit/>
          </a:bodyPr>
          <a:lstStyle>
            <a:lvl1pPr algn="l">
              <a:defRPr sz="1650" b="1">
                <a:solidFill>
                  <a:schemeClr val="bg1"/>
                </a:solidFill>
              </a:defRPr>
            </a:lvl1pPr>
          </a:lstStyle>
          <a:p>
            <a:r>
              <a:rPr lang="en-US"/>
              <a:t>Click to edit Master title style</a:t>
            </a:r>
          </a:p>
        </p:txBody>
      </p:sp>
      <p:sp>
        <p:nvSpPr>
          <p:cNvPr id="38" name="Content Placeholder 37">
            <a:extLst>
              <a:ext uri="{FF2B5EF4-FFF2-40B4-BE49-F238E27FC236}">
                <a16:creationId xmlns:a16="http://schemas.microsoft.com/office/drawing/2014/main" id="{8F0CF9A3-DC7C-4087-A2FC-0C5240CF4295}"/>
              </a:ext>
            </a:extLst>
          </p:cNvPr>
          <p:cNvSpPr>
            <a:spLocks noGrp="1"/>
          </p:cNvSpPr>
          <p:nvPr>
            <p:ph sz="quarter" idx="13"/>
          </p:nvPr>
        </p:nvSpPr>
        <p:spPr>
          <a:xfrm>
            <a:off x="0" y="0"/>
            <a:ext cx="3810000" cy="5143500"/>
          </a:xfrm>
        </p:spPr>
        <p:txBody>
          <a:bodyPr/>
          <a:lstStyle>
            <a:lvl1pPr marL="0" indent="0">
              <a:buNone/>
              <a:defRPr/>
            </a:lvl1pPr>
          </a:lstStyle>
          <a:p>
            <a:pPr lvl="0"/>
            <a:r>
              <a:rPr lang="en-US"/>
              <a:t>Edit Master text styles</a:t>
            </a:r>
          </a:p>
        </p:txBody>
      </p:sp>
      <p:sp>
        <p:nvSpPr>
          <p:cNvPr id="8" name="Slide Number Placeholder 3">
            <a:extLst>
              <a:ext uri="{FF2B5EF4-FFF2-40B4-BE49-F238E27FC236}">
                <a16:creationId xmlns:a16="http://schemas.microsoft.com/office/drawing/2014/main" id="{86E683C6-0CB9-42A5-AF23-C1B01AB48131}"/>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FB353380-DD42-44F0-918D-F13A3B81B2F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4475723"/>
            <a:ext cx="554584" cy="422431"/>
          </a:xfrm>
          <a:prstGeom prst="rect">
            <a:avLst/>
          </a:prstGeom>
        </p:spPr>
      </p:pic>
    </p:spTree>
    <p:extLst>
      <p:ext uri="{BB962C8B-B14F-4D97-AF65-F5344CB8AC3E}">
        <p14:creationId xmlns:p14="http://schemas.microsoft.com/office/powerpoint/2010/main" val="157205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8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Narrow &amp; Pic">
    <p:spTree>
      <p:nvGrpSpPr>
        <p:cNvPr id="1" name=""/>
        <p:cNvGrpSpPr/>
        <p:nvPr/>
      </p:nvGrpSpPr>
      <p:grpSpPr>
        <a:xfrm>
          <a:off x="0" y="0"/>
          <a:ext cx="0" cy="0"/>
          <a:chOff x="0" y="0"/>
          <a:chExt cx="0" cy="0"/>
        </a:xfrm>
      </p:grpSpPr>
      <p:sp>
        <p:nvSpPr>
          <p:cNvPr id="37" name="Picture Placeholder 36">
            <a:extLst>
              <a:ext uri="{FF2B5EF4-FFF2-40B4-BE49-F238E27FC236}">
                <a16:creationId xmlns:a16="http://schemas.microsoft.com/office/drawing/2014/main" id="{BFE239C7-CC27-4EBF-8017-74C482759180}"/>
              </a:ext>
            </a:extLst>
          </p:cNvPr>
          <p:cNvSpPr>
            <a:spLocks noGrp="1"/>
          </p:cNvSpPr>
          <p:nvPr>
            <p:ph type="pic" sz="quarter" idx="13"/>
          </p:nvPr>
        </p:nvSpPr>
        <p:spPr>
          <a:xfrm>
            <a:off x="0" y="0"/>
            <a:ext cx="6858000" cy="5143500"/>
          </a:xfrm>
        </p:spPr>
        <p:txBody>
          <a:bodyPr/>
          <a:lstStyle>
            <a:lvl1pPr marL="0" indent="0">
              <a:buNone/>
              <a:defRPr/>
            </a:lvl1pPr>
          </a:lstStyle>
          <a:p>
            <a:r>
              <a:rPr lang="en-US"/>
              <a:t>Click icon to add picture</a:t>
            </a:r>
            <a:endParaRPr lang="en-GB"/>
          </a:p>
        </p:txBody>
      </p:sp>
      <p:sp>
        <p:nvSpPr>
          <p:cNvPr id="4" name="Rectangle 3">
            <a:extLst>
              <a:ext uri="{FF2B5EF4-FFF2-40B4-BE49-F238E27FC236}">
                <a16:creationId xmlns:a16="http://schemas.microsoft.com/office/drawing/2014/main" id="{42A7744D-E5B2-4E56-AA55-0D94EBCAE8CB}"/>
              </a:ext>
            </a:extLst>
          </p:cNvPr>
          <p:cNvSpPr/>
          <p:nvPr userDrawn="1"/>
        </p:nvSpPr>
        <p:spPr bwMode="white">
          <a:xfrm>
            <a:off x="3810004" y="0"/>
            <a:ext cx="228930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13"/>
          </a:p>
        </p:txBody>
      </p:sp>
      <p:sp>
        <p:nvSpPr>
          <p:cNvPr id="3" name="Content Placeholder 2"/>
          <p:cNvSpPr>
            <a:spLocks noGrp="1"/>
          </p:cNvSpPr>
          <p:nvPr>
            <p:ph idx="1" hasCustomPrompt="1"/>
          </p:nvPr>
        </p:nvSpPr>
        <p:spPr>
          <a:xfrm>
            <a:off x="3808963" y="1400566"/>
            <a:ext cx="2288228" cy="3742937"/>
          </a:xfrm>
        </p:spPr>
        <p:txBody>
          <a:bodyPr rIns="180000">
            <a:noAutofit/>
          </a:bodyPr>
          <a:lstStyle>
            <a:lvl1pPr>
              <a:defRPr sz="900"/>
            </a:lvl1pPr>
            <a:lvl2pPr>
              <a:defRPr sz="825"/>
            </a:lvl2pPr>
            <a:lvl3pPr>
              <a:defRPr sz="825"/>
            </a:lvl3pPr>
            <a:lvl4pPr>
              <a:defRPr sz="825"/>
            </a:lvl4pPr>
            <a:lvl5pPr>
              <a:defRPr sz="825"/>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reeform: Shape 4">
            <a:extLst>
              <a:ext uri="{FF2B5EF4-FFF2-40B4-BE49-F238E27FC236}">
                <a16:creationId xmlns:a16="http://schemas.microsoft.com/office/drawing/2014/main" id="{7C45E81B-3126-4CE7-A27A-8BEE7301E689}"/>
              </a:ext>
            </a:extLst>
          </p:cNvPr>
          <p:cNvSpPr/>
          <p:nvPr userDrawn="1"/>
        </p:nvSpPr>
        <p:spPr bwMode="ltGray">
          <a:xfrm>
            <a:off x="3810119" y="10"/>
            <a:ext cx="2289189" cy="1269775"/>
          </a:xfrm>
          <a:custGeom>
            <a:avLst/>
            <a:gdLst>
              <a:gd name="connsiteX0" fmla="*/ 3439886 w 3439886"/>
              <a:gd name="connsiteY0" fmla="*/ 1114697 h 1419497"/>
              <a:gd name="connsiteX1" fmla="*/ 3439886 w 3439886"/>
              <a:gd name="connsiteY1" fmla="*/ 0 h 1419497"/>
              <a:gd name="connsiteX2" fmla="*/ 0 w 3439886"/>
              <a:gd name="connsiteY2" fmla="*/ 0 h 1419497"/>
              <a:gd name="connsiteX3" fmla="*/ 0 w 3439886"/>
              <a:gd name="connsiteY3" fmla="*/ 1419497 h 1419497"/>
              <a:gd name="connsiteX4" fmla="*/ 3439886 w 3439886"/>
              <a:gd name="connsiteY4" fmla="*/ 1114697 h 14194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39886" h="1419497">
                <a:moveTo>
                  <a:pt x="3439886" y="1114697"/>
                </a:moveTo>
                <a:lnTo>
                  <a:pt x="3439886" y="0"/>
                </a:lnTo>
                <a:lnTo>
                  <a:pt x="0" y="0"/>
                </a:lnTo>
                <a:lnTo>
                  <a:pt x="0" y="1419497"/>
                </a:lnTo>
                <a:lnTo>
                  <a:pt x="3439886" y="11146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475" tIns="30237" rIns="60475" bIns="30237" numCol="1" spcCol="0" rtlCol="0" fromWordArt="0" anchor="ctr" anchorCtr="0" forceAA="0" compatLnSpc="1">
            <a:prstTxWarp prst="textNoShape">
              <a:avLst/>
            </a:prstTxWarp>
            <a:noAutofit/>
          </a:bodyPr>
          <a:lstStyle/>
          <a:p>
            <a:pPr algn="ctr"/>
            <a:endParaRPr lang="en-GB" sz="893"/>
          </a:p>
        </p:txBody>
      </p:sp>
      <p:sp>
        <p:nvSpPr>
          <p:cNvPr id="2" name="Title 1"/>
          <p:cNvSpPr>
            <a:spLocks noGrp="1"/>
          </p:cNvSpPr>
          <p:nvPr>
            <p:ph type="title"/>
          </p:nvPr>
        </p:nvSpPr>
        <p:spPr bwMode="white">
          <a:xfrm>
            <a:off x="3808963" y="0"/>
            <a:ext cx="2288228" cy="878958"/>
          </a:xfrm>
        </p:spPr>
        <p:txBody>
          <a:bodyPr rIns="180000">
            <a:normAutofit/>
          </a:bodyPr>
          <a:lstStyle>
            <a:lvl1pPr algn="l">
              <a:defRPr sz="1650" b="1">
                <a:solidFill>
                  <a:schemeClr val="bg1"/>
                </a:solidFill>
              </a:defRPr>
            </a:lvl1pPr>
          </a:lstStyle>
          <a:p>
            <a:r>
              <a:rPr lang="en-US"/>
              <a:t>Click to edit Master title style</a:t>
            </a:r>
          </a:p>
        </p:txBody>
      </p:sp>
      <p:sp>
        <p:nvSpPr>
          <p:cNvPr id="8" name="Slide Number Placeholder 3">
            <a:extLst>
              <a:ext uri="{FF2B5EF4-FFF2-40B4-BE49-F238E27FC236}">
                <a16:creationId xmlns:a16="http://schemas.microsoft.com/office/drawing/2014/main" id="{7EA40CA5-2952-420D-8D06-DFCA8828E809}"/>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pic>
        <p:nvPicPr>
          <p:cNvPr id="9" name="Picture 8">
            <a:extLst>
              <a:ext uri="{FF2B5EF4-FFF2-40B4-BE49-F238E27FC236}">
                <a16:creationId xmlns:a16="http://schemas.microsoft.com/office/drawing/2014/main" id="{C18D611F-A8EE-42DD-846D-E01A9EA2EB3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215226" y="4475723"/>
            <a:ext cx="554584" cy="422431"/>
          </a:xfrm>
          <a:prstGeom prst="rect">
            <a:avLst/>
          </a:prstGeom>
        </p:spPr>
      </p:pic>
    </p:spTree>
    <p:extLst>
      <p:ext uri="{BB962C8B-B14F-4D97-AF65-F5344CB8AC3E}">
        <p14:creationId xmlns:p14="http://schemas.microsoft.com/office/powerpoint/2010/main" val="30267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90" y="8879"/>
            <a:ext cx="5625704" cy="872187"/>
          </a:xfrm>
          <a:prstGeom prst="rect">
            <a:avLst/>
          </a:prstGeom>
        </p:spPr>
        <p:txBody>
          <a:bodyPr vert="horz" lIns="180000" tIns="45720" rIns="180000" bIns="45720" rtlCol="0" anchor="b">
            <a:normAutofit/>
          </a:bodyPr>
          <a:lstStyle/>
          <a:p>
            <a:r>
              <a:rPr lang="en-US"/>
              <a:t>Click to edit Master title style</a:t>
            </a:r>
          </a:p>
        </p:txBody>
      </p:sp>
      <p:sp>
        <p:nvSpPr>
          <p:cNvPr id="3" name="Text Placeholder 2"/>
          <p:cNvSpPr>
            <a:spLocks noGrp="1"/>
          </p:cNvSpPr>
          <p:nvPr>
            <p:ph type="body" idx="1"/>
          </p:nvPr>
        </p:nvSpPr>
        <p:spPr>
          <a:xfrm>
            <a:off x="623893" y="1277457"/>
            <a:ext cx="5625703" cy="3517808"/>
          </a:xfrm>
          <a:prstGeom prst="rect">
            <a:avLst/>
          </a:prstGeom>
        </p:spPr>
        <p:txBody>
          <a:bodyPr vert="horz" lIns="180000" tIns="45720" rIns="18000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84B8140-52AF-49FD-94D1-D1D9DD1648FF}"/>
              </a:ext>
            </a:extLst>
          </p:cNvPr>
          <p:cNvSpPr>
            <a:spLocks noGrp="1"/>
          </p:cNvSpPr>
          <p:nvPr>
            <p:ph type="sldNum" sz="quarter" idx="4"/>
          </p:nvPr>
        </p:nvSpPr>
        <p:spPr>
          <a:xfrm>
            <a:off x="-2025" y="4860935"/>
            <a:ext cx="414894" cy="274637"/>
          </a:xfrm>
          <a:prstGeom prst="rect">
            <a:avLst/>
          </a:prstGeom>
        </p:spPr>
        <p:txBody>
          <a:bodyPr vert="horz" lIns="91440" tIns="45720" rIns="91440" bIns="45720" rtlCol="0" anchor="ctr"/>
          <a:lstStyle>
            <a:lvl1pPr algn="l">
              <a:defRPr sz="750">
                <a:solidFill>
                  <a:schemeClr val="bg2"/>
                </a:solidFill>
              </a:defRPr>
            </a:lvl1pPr>
          </a:lstStyle>
          <a:p>
            <a:fld id="{D63BC410-9C02-4BC6-8378-D69DEB8A7587}" type="slidenum">
              <a:rPr lang="en-GB" smtClean="0"/>
              <a:pPr/>
              <a:t>‹#›</a:t>
            </a:fld>
            <a:endParaRPr lang="en-GB"/>
          </a:p>
        </p:txBody>
      </p:sp>
    </p:spTree>
    <p:extLst>
      <p:ext uri="{BB962C8B-B14F-4D97-AF65-F5344CB8AC3E}">
        <p14:creationId xmlns:p14="http://schemas.microsoft.com/office/powerpoint/2010/main" val="439493451"/>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82" r:id="rId3"/>
    <p:sldLayoutId id="2147483705" r:id="rId4"/>
    <p:sldLayoutId id="2147483683" r:id="rId5"/>
    <p:sldLayoutId id="2147483696" r:id="rId6"/>
    <p:sldLayoutId id="2147483680" r:id="rId7"/>
    <p:sldLayoutId id="2147483686" r:id="rId8"/>
    <p:sldLayoutId id="2147483702" r:id="rId9"/>
    <p:sldLayoutId id="2147483685" r:id="rId10"/>
    <p:sldLayoutId id="2147483662" r:id="rId11"/>
    <p:sldLayoutId id="2147483697" r:id="rId12"/>
    <p:sldLayoutId id="2147483698" r:id="rId13"/>
    <p:sldLayoutId id="2147483679" r:id="rId14"/>
    <p:sldLayoutId id="2147483706" r:id="rId15"/>
    <p:sldLayoutId id="2147483707" r:id="rId16"/>
    <p:sldLayoutId id="2147483708" r:id="rId17"/>
    <p:sldLayoutId id="2147483724" r:id="rId18"/>
    <p:sldLayoutId id="2147483687" r:id="rId19"/>
    <p:sldLayoutId id="2147483726" r:id="rId20"/>
    <p:sldLayoutId id="2147483693" r:id="rId21"/>
    <p:sldLayoutId id="2147483694" r:id="rId22"/>
    <p:sldLayoutId id="2147483677" r:id="rId23"/>
    <p:sldLayoutId id="2147483664" r:id="rId24"/>
    <p:sldLayoutId id="2147483666" r:id="rId25"/>
    <p:sldLayoutId id="2147483667" r:id="rId26"/>
    <p:sldLayoutId id="2147483700"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35" rtl="0" eaLnBrk="1" latinLnBrk="0" hangingPunct="1">
        <a:lnSpc>
          <a:spcPct val="90000"/>
        </a:lnSpc>
        <a:spcBef>
          <a:spcPct val="0"/>
        </a:spcBef>
        <a:buNone/>
        <a:defRPr sz="1650" b="1" kern="1200">
          <a:solidFill>
            <a:schemeClr val="tx2"/>
          </a:solidFill>
          <a:latin typeface="+mj-lt"/>
          <a:ea typeface="+mj-ea"/>
          <a:cs typeface="+mj-cs"/>
        </a:defRPr>
      </a:lvl1pPr>
    </p:titleStyle>
    <p:bodyStyle>
      <a:lvl1pPr marL="132150" indent="-132150" algn="l" defTabSz="514335" rtl="0" eaLnBrk="1" latinLnBrk="0" hangingPunct="1">
        <a:lnSpc>
          <a:spcPct val="110000"/>
        </a:lnSpc>
        <a:spcBef>
          <a:spcPts val="900"/>
        </a:spcBef>
        <a:buFont typeface="Arial" panose="020B0604020202020204" pitchFamily="34" charset="0"/>
        <a:buChar char="•"/>
        <a:defRPr sz="900" kern="1200">
          <a:solidFill>
            <a:schemeClr val="tx2"/>
          </a:solidFill>
          <a:latin typeface="+mn-lt"/>
          <a:ea typeface="+mn-ea"/>
          <a:cs typeface="+mn-cs"/>
        </a:defRPr>
      </a:lvl1pPr>
      <a:lvl2pPr marL="269061" indent="-129770" algn="l" defTabSz="514335" rtl="0" eaLnBrk="1" latinLnBrk="0" hangingPunct="1">
        <a:lnSpc>
          <a:spcPct val="110000"/>
        </a:lnSpc>
        <a:spcBef>
          <a:spcPts val="900"/>
        </a:spcBef>
        <a:buFont typeface="Tahoma" panose="020B0604030504040204" pitchFamily="34" charset="0"/>
        <a:buChar char="─"/>
        <a:defRPr sz="825" kern="1200">
          <a:solidFill>
            <a:schemeClr val="tx2"/>
          </a:solidFill>
          <a:latin typeface="+mn-lt"/>
          <a:ea typeface="+mn-ea"/>
          <a:cs typeface="+mn-cs"/>
        </a:defRPr>
      </a:lvl2pPr>
      <a:lvl3pPr marL="514335" indent="0" algn="l" defTabSz="514335" rtl="0" eaLnBrk="1" latinLnBrk="0" hangingPunct="1">
        <a:lnSpc>
          <a:spcPct val="110000"/>
        </a:lnSpc>
        <a:spcBef>
          <a:spcPts val="900"/>
        </a:spcBef>
        <a:buFont typeface="Arial" panose="020B0604020202020204" pitchFamily="34" charset="0"/>
        <a:buNone/>
        <a:defRPr sz="825" kern="1200">
          <a:solidFill>
            <a:schemeClr val="tx2"/>
          </a:solidFill>
          <a:latin typeface="+mn-lt"/>
          <a:ea typeface="+mn-ea"/>
          <a:cs typeface="+mn-cs"/>
        </a:defRPr>
      </a:lvl3pPr>
      <a:lvl4pPr marL="771502" indent="0" algn="l" defTabSz="514335" rtl="0" eaLnBrk="1" latinLnBrk="0" hangingPunct="1">
        <a:lnSpc>
          <a:spcPct val="110000"/>
        </a:lnSpc>
        <a:spcBef>
          <a:spcPts val="900"/>
        </a:spcBef>
        <a:buFont typeface="Arial" panose="020B0604020202020204" pitchFamily="34" charset="0"/>
        <a:buNone/>
        <a:defRPr sz="825" kern="1200">
          <a:solidFill>
            <a:schemeClr val="tx2"/>
          </a:solidFill>
          <a:latin typeface="+mn-lt"/>
          <a:ea typeface="+mn-ea"/>
          <a:cs typeface="+mn-cs"/>
        </a:defRPr>
      </a:lvl4pPr>
      <a:lvl5pPr marL="1028669" indent="0" algn="l" defTabSz="514335" rtl="0" eaLnBrk="1" latinLnBrk="0" hangingPunct="1">
        <a:lnSpc>
          <a:spcPct val="110000"/>
        </a:lnSpc>
        <a:spcBef>
          <a:spcPts val="900"/>
        </a:spcBef>
        <a:buFont typeface="Arial" panose="020B0604020202020204" pitchFamily="34" charset="0"/>
        <a:buNone/>
        <a:defRPr sz="825" kern="1200">
          <a:solidFill>
            <a:schemeClr val="tx2"/>
          </a:solidFill>
          <a:latin typeface="+mn-lt"/>
          <a:ea typeface="+mn-ea"/>
          <a:cs typeface="+mn-cs"/>
        </a:defRPr>
      </a:lvl5pPr>
      <a:lvl6pPr marL="1414419" indent="-128584" algn="l" defTabSz="51433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85" indent="-128584" algn="l" defTabSz="51433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3" indent="-128584" algn="l" defTabSz="51433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19" indent="-128584" algn="l" defTabSz="514335"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5" rtl="0" eaLnBrk="1" latinLnBrk="0" hangingPunct="1">
        <a:defRPr sz="1013" kern="1200">
          <a:solidFill>
            <a:schemeClr val="tx1"/>
          </a:solidFill>
          <a:latin typeface="+mn-lt"/>
          <a:ea typeface="+mn-ea"/>
          <a:cs typeface="+mn-cs"/>
        </a:defRPr>
      </a:lvl1pPr>
      <a:lvl2pPr marL="257168" algn="l" defTabSz="514335" rtl="0" eaLnBrk="1" latinLnBrk="0" hangingPunct="1">
        <a:defRPr sz="1013" kern="1200">
          <a:solidFill>
            <a:schemeClr val="tx1"/>
          </a:solidFill>
          <a:latin typeface="+mn-lt"/>
          <a:ea typeface="+mn-ea"/>
          <a:cs typeface="+mn-cs"/>
        </a:defRPr>
      </a:lvl2pPr>
      <a:lvl3pPr marL="514335" algn="l" defTabSz="514335" rtl="0" eaLnBrk="1" latinLnBrk="0" hangingPunct="1">
        <a:defRPr sz="1013" kern="1200">
          <a:solidFill>
            <a:schemeClr val="tx1"/>
          </a:solidFill>
          <a:latin typeface="+mn-lt"/>
          <a:ea typeface="+mn-ea"/>
          <a:cs typeface="+mn-cs"/>
        </a:defRPr>
      </a:lvl3pPr>
      <a:lvl4pPr marL="771502" algn="l" defTabSz="514335" rtl="0" eaLnBrk="1" latinLnBrk="0" hangingPunct="1">
        <a:defRPr sz="1013" kern="1200">
          <a:solidFill>
            <a:schemeClr val="tx1"/>
          </a:solidFill>
          <a:latin typeface="+mn-lt"/>
          <a:ea typeface="+mn-ea"/>
          <a:cs typeface="+mn-cs"/>
        </a:defRPr>
      </a:lvl4pPr>
      <a:lvl5pPr marL="1028669" algn="l" defTabSz="514335" rtl="0" eaLnBrk="1" latinLnBrk="0" hangingPunct="1">
        <a:defRPr sz="1013" kern="1200">
          <a:solidFill>
            <a:schemeClr val="tx1"/>
          </a:solidFill>
          <a:latin typeface="+mn-lt"/>
          <a:ea typeface="+mn-ea"/>
          <a:cs typeface="+mn-cs"/>
        </a:defRPr>
      </a:lvl5pPr>
      <a:lvl6pPr marL="1285836" algn="l" defTabSz="514335" rtl="0" eaLnBrk="1" latinLnBrk="0" hangingPunct="1">
        <a:defRPr sz="1013" kern="1200">
          <a:solidFill>
            <a:schemeClr val="tx1"/>
          </a:solidFill>
          <a:latin typeface="+mn-lt"/>
          <a:ea typeface="+mn-ea"/>
          <a:cs typeface="+mn-cs"/>
        </a:defRPr>
      </a:lvl6pPr>
      <a:lvl7pPr marL="1543002" algn="l" defTabSz="514335" rtl="0" eaLnBrk="1" latinLnBrk="0" hangingPunct="1">
        <a:defRPr sz="1013" kern="1200">
          <a:solidFill>
            <a:schemeClr val="tx1"/>
          </a:solidFill>
          <a:latin typeface="+mn-lt"/>
          <a:ea typeface="+mn-ea"/>
          <a:cs typeface="+mn-cs"/>
        </a:defRPr>
      </a:lvl7pPr>
      <a:lvl8pPr marL="1800168" algn="l" defTabSz="514335" rtl="0" eaLnBrk="1" latinLnBrk="0" hangingPunct="1">
        <a:defRPr sz="1013" kern="1200">
          <a:solidFill>
            <a:schemeClr val="tx1"/>
          </a:solidFill>
          <a:latin typeface="+mn-lt"/>
          <a:ea typeface="+mn-ea"/>
          <a:cs typeface="+mn-cs"/>
        </a:defRPr>
      </a:lvl8pPr>
      <a:lvl9pPr marL="2057334" algn="l" defTabSz="51433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91" userDrawn="1">
          <p15:clr>
            <a:srgbClr val="F26B43"/>
          </p15:clr>
        </p15:guide>
        <p15:guide id="3" orient="horz" pos="800" userDrawn="1">
          <p15:clr>
            <a:srgbClr val="F26B43"/>
          </p15:clr>
        </p15:guide>
        <p15:guide id="4" orient="horz" pos="2440" userDrawn="1">
          <p15:clr>
            <a:srgbClr val="F26B43"/>
          </p15:clr>
        </p15:guide>
        <p15:guide id="5" orient="horz" pos="3240" userDrawn="1">
          <p15:clr>
            <a:srgbClr val="F26B43"/>
          </p15:clr>
        </p15:guide>
        <p15:guide id="6" orient="horz" userDrawn="1">
          <p15:clr>
            <a:srgbClr val="F26B43"/>
          </p15:clr>
        </p15:guide>
        <p15:guide id="7" pos="479" userDrawn="1">
          <p15:clr>
            <a:srgbClr val="F26B43"/>
          </p15:clr>
        </p15:guide>
        <p15:guide id="8" pos="3841" userDrawn="1">
          <p15:clr>
            <a:srgbClr val="F26B43"/>
          </p15:clr>
        </p15:guide>
        <p15:guide id="9" pos="960" userDrawn="1">
          <p15:clr>
            <a:srgbClr val="F26B43"/>
          </p15:clr>
        </p15:guide>
        <p15:guide id="10" pos="3360" userDrawn="1">
          <p15:clr>
            <a:srgbClr val="F26B43"/>
          </p15:clr>
        </p15:guide>
        <p15:guide id="11" pos="1440" userDrawn="1">
          <p15:clr>
            <a:srgbClr val="F26B43"/>
          </p15:clr>
        </p15:guide>
        <p15:guide id="12" pos="2880" userDrawn="1">
          <p15:clr>
            <a:srgbClr val="F26B43"/>
          </p15:clr>
        </p15:guide>
        <p15:guide id="13" pos="1920" userDrawn="1">
          <p15:clr>
            <a:srgbClr val="F26B43"/>
          </p15:clr>
        </p15:guide>
        <p15:guide id="14" pos="2400" userDrawn="1">
          <p15:clr>
            <a:srgbClr val="F26B43"/>
          </p15:clr>
        </p15:guide>
        <p15:guide id="15" pos="165" userDrawn="1">
          <p15:clr>
            <a:srgbClr val="F26B43"/>
          </p15:clr>
        </p15:guide>
        <p15:guide id="16" pos="4155" userDrawn="1">
          <p15:clr>
            <a:srgbClr val="F26B43"/>
          </p15:clr>
        </p15:guide>
        <p15:guide id="17" userDrawn="1">
          <p15:clr>
            <a:srgbClr val="F26B43"/>
          </p15:clr>
        </p15:guide>
        <p15:guide id="18" pos="4320" userDrawn="1">
          <p15:clr>
            <a:srgbClr val="F26B43"/>
          </p15:clr>
        </p15:guide>
        <p15:guide id="19" orient="horz" pos="4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www.highwayssafetyhub.com/"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rotWithShape="1">
          <a:blip r:embed="rId3">
            <a:alphaModFix amt="85000"/>
          </a:blip>
          <a:srcRect l="26758"/>
          <a:stretch/>
        </p:blipFill>
        <p:spPr bwMode="gray">
          <a:xfrm>
            <a:off x="-5358" y="1200174"/>
            <a:ext cx="6863358" cy="3850531"/>
          </a:xfrm>
        </p:spPr>
      </p:pic>
      <p:sp>
        <p:nvSpPr>
          <p:cNvPr id="11" name="Title 10">
            <a:extLst>
              <a:ext uri="{FF2B5EF4-FFF2-40B4-BE49-F238E27FC236}">
                <a16:creationId xmlns:a16="http://schemas.microsoft.com/office/drawing/2014/main" id="{D2263BA1-2750-483A-81D1-81618FBF63AD}"/>
              </a:ext>
            </a:extLst>
          </p:cNvPr>
          <p:cNvSpPr>
            <a:spLocks noGrp="1"/>
          </p:cNvSpPr>
          <p:nvPr>
            <p:ph type="ctrTitle"/>
          </p:nvPr>
        </p:nvSpPr>
        <p:spPr>
          <a:xfrm>
            <a:off x="455974" y="640626"/>
            <a:ext cx="5514003" cy="1641303"/>
          </a:xfrm>
        </p:spPr>
        <p:txBody>
          <a:bodyPr/>
          <a:lstStyle/>
          <a:p>
            <a:r>
              <a:rPr lang="en-GB" dirty="0"/>
              <a:t>Highways Safety Hub</a:t>
            </a:r>
          </a:p>
        </p:txBody>
      </p:sp>
      <p:sp>
        <p:nvSpPr>
          <p:cNvPr id="12" name="Subtitle 11">
            <a:extLst>
              <a:ext uri="{FF2B5EF4-FFF2-40B4-BE49-F238E27FC236}">
                <a16:creationId xmlns:a16="http://schemas.microsoft.com/office/drawing/2014/main" id="{F4E02F66-B224-4FA4-95B9-1DDCBCB9C4AF}"/>
              </a:ext>
            </a:extLst>
          </p:cNvPr>
          <p:cNvSpPr>
            <a:spLocks noGrp="1"/>
          </p:cNvSpPr>
          <p:nvPr>
            <p:ph type="subTitle" idx="1"/>
          </p:nvPr>
        </p:nvSpPr>
        <p:spPr/>
        <p:txBody>
          <a:bodyPr/>
          <a:lstStyle/>
          <a:p>
            <a:r>
              <a:rPr lang="en-GB" sz="1200" dirty="0"/>
              <a:t>Principal Designers Working Group</a:t>
            </a:r>
          </a:p>
          <a:p>
            <a:r>
              <a:rPr lang="en-GB" sz="900" dirty="0"/>
              <a:t>08 July 2020</a:t>
            </a:r>
          </a:p>
        </p:txBody>
      </p:sp>
      <p:sp>
        <p:nvSpPr>
          <p:cNvPr id="27" name="TextBox 26"/>
          <p:cNvSpPr txBox="1"/>
          <p:nvPr/>
        </p:nvSpPr>
        <p:spPr>
          <a:xfrm>
            <a:off x="0" y="4352267"/>
            <a:ext cx="250390" cy="161326"/>
          </a:xfrm>
          <a:prstGeom prst="rect">
            <a:avLst/>
          </a:prstGeom>
          <a:noFill/>
        </p:spPr>
        <p:txBody>
          <a:bodyPr wrap="none" rtlCol="0">
            <a:spAutoFit/>
          </a:bodyPr>
          <a:lstStyle/>
          <a:p>
            <a:pPr>
              <a:lnSpc>
                <a:spcPct val="110000"/>
              </a:lnSpc>
              <a:spcBef>
                <a:spcPts val="900"/>
              </a:spcBef>
            </a:pPr>
            <a:r>
              <a:rPr lang="en-GB" sz="450">
                <a:solidFill>
                  <a:schemeClr val="bg1"/>
                </a:solidFill>
              </a:rPr>
              <a:t>V1</a:t>
            </a:r>
          </a:p>
        </p:txBody>
      </p:sp>
      <p:pic>
        <p:nvPicPr>
          <p:cNvPr id="2" name="Picture 1">
            <a:extLst>
              <a:ext uri="{FF2B5EF4-FFF2-40B4-BE49-F238E27FC236}">
                <a16:creationId xmlns:a16="http://schemas.microsoft.com/office/drawing/2014/main" id="{B88D7D1B-F52D-4114-B0D3-1482BAF8D328}"/>
              </a:ext>
            </a:extLst>
          </p:cNvPr>
          <p:cNvPicPr>
            <a:picLocks noChangeAspect="1"/>
          </p:cNvPicPr>
          <p:nvPr/>
        </p:nvPicPr>
        <p:blipFill>
          <a:blip r:embed="rId4"/>
          <a:stretch>
            <a:fillRect/>
          </a:stretch>
        </p:blipFill>
        <p:spPr>
          <a:xfrm>
            <a:off x="5216311" y="92795"/>
            <a:ext cx="1507331" cy="1050131"/>
          </a:xfrm>
          <a:prstGeom prst="rect">
            <a:avLst/>
          </a:prstGeom>
        </p:spPr>
      </p:pic>
    </p:spTree>
    <p:extLst>
      <p:ext uri="{BB962C8B-B14F-4D97-AF65-F5344CB8AC3E}">
        <p14:creationId xmlns:p14="http://schemas.microsoft.com/office/powerpoint/2010/main" val="209666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04D1546-8B55-44C9-8A0B-D73B635091B4}"/>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E392BBE0-97CF-4F26-B4C6-EEF6ACE580BE}"/>
              </a:ext>
            </a:extLst>
          </p:cNvPr>
          <p:cNvSpPr>
            <a:spLocks noGrp="1"/>
          </p:cNvSpPr>
          <p:nvPr>
            <p:ph type="title"/>
          </p:nvPr>
        </p:nvSpPr>
        <p:spPr/>
        <p:txBody>
          <a:bodyPr/>
          <a:lstStyle/>
          <a:p>
            <a:r>
              <a:rPr lang="en-GB" dirty="0"/>
              <a:t>Questions?</a:t>
            </a:r>
            <a:endParaRPr lang="en-US" dirty="0"/>
          </a:p>
        </p:txBody>
      </p:sp>
      <p:sp>
        <p:nvSpPr>
          <p:cNvPr id="4" name="Slide Number Placeholder 3">
            <a:extLst>
              <a:ext uri="{FF2B5EF4-FFF2-40B4-BE49-F238E27FC236}">
                <a16:creationId xmlns:a16="http://schemas.microsoft.com/office/drawing/2014/main" id="{2E1357B1-2394-4924-AA77-DA9DCF2A1126}"/>
              </a:ext>
            </a:extLst>
          </p:cNvPr>
          <p:cNvSpPr>
            <a:spLocks noGrp="1"/>
          </p:cNvSpPr>
          <p:nvPr>
            <p:ph type="sldNum" sz="quarter" idx="4"/>
          </p:nvPr>
        </p:nvSpPr>
        <p:spPr/>
        <p:txBody>
          <a:bodyPr/>
          <a:lstStyle/>
          <a:p>
            <a:fld id="{D63BC410-9C02-4BC6-8378-D69DEB8A7587}" type="slidenum">
              <a:rPr lang="en-GB" smtClean="0"/>
              <a:pPr/>
              <a:t>10</a:t>
            </a:fld>
            <a:endParaRPr lang="en-GB"/>
          </a:p>
        </p:txBody>
      </p:sp>
    </p:spTree>
    <p:extLst>
      <p:ext uri="{BB962C8B-B14F-4D97-AF65-F5344CB8AC3E}">
        <p14:creationId xmlns:p14="http://schemas.microsoft.com/office/powerpoint/2010/main" val="14340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767D4-1112-4294-A7F7-0BFAAA22D781}"/>
              </a:ext>
            </a:extLst>
          </p:cNvPr>
          <p:cNvSpPr>
            <a:spLocks noGrp="1"/>
          </p:cNvSpPr>
          <p:nvPr>
            <p:ph idx="1"/>
          </p:nvPr>
        </p:nvSpPr>
        <p:spPr>
          <a:xfrm>
            <a:off x="628653" y="1516284"/>
            <a:ext cx="5643563" cy="2986268"/>
          </a:xfrm>
        </p:spPr>
        <p:txBody>
          <a:bodyPr/>
          <a:lstStyle/>
          <a:p>
            <a:pPr marL="0" indent="0" fontAlgn="base">
              <a:buNone/>
            </a:pPr>
            <a:r>
              <a:rPr lang="en-US" sz="1050" b="1" dirty="0"/>
              <a:t>Common Standards - </a:t>
            </a:r>
            <a:r>
              <a:rPr lang="en-US" sz="1050" dirty="0"/>
              <a:t>Our approach to defining expectations for methods to be used to improve safety performance across the supply chain includes:  </a:t>
            </a:r>
          </a:p>
          <a:p>
            <a:pPr fontAlgn="base"/>
            <a:r>
              <a:rPr lang="en-US" sz="1050" b="1" dirty="0"/>
              <a:t>Common Intent - </a:t>
            </a:r>
            <a:r>
              <a:rPr lang="en-US" sz="1050" dirty="0"/>
              <a:t>documents that set expectations of what we </a:t>
            </a:r>
            <a:r>
              <a:rPr lang="en-US" sz="1050" b="1" dirty="0"/>
              <a:t>“must”</a:t>
            </a:r>
            <a:r>
              <a:rPr lang="en-US" sz="1050" dirty="0"/>
              <a:t> all do. These provide clear direction and guiding principles in relation to application of the hierarchy of control that we expect to be considered in the processes and procedures followed by every </a:t>
            </a:r>
            <a:r>
              <a:rPr lang="en-US" sz="1050" dirty="0" err="1"/>
              <a:t>organisation</a:t>
            </a:r>
            <a:r>
              <a:rPr lang="en-US" sz="1050" dirty="0"/>
              <a:t>. </a:t>
            </a:r>
          </a:p>
          <a:p>
            <a:pPr fontAlgn="base"/>
            <a:r>
              <a:rPr lang="en-US" sz="1050" b="1" dirty="0"/>
              <a:t>Raising the bar – </a:t>
            </a:r>
            <a:r>
              <a:rPr lang="en-US" sz="1050" dirty="0"/>
              <a:t>documents that provide</a:t>
            </a:r>
            <a:r>
              <a:rPr lang="en-US" sz="1050" b="1" dirty="0"/>
              <a:t> “interpretation”</a:t>
            </a:r>
            <a:r>
              <a:rPr lang="en-US" sz="1050" dirty="0"/>
              <a:t> on how to implement common intent across the whole asset lifecycle, including design, construction, operations and maintenance. </a:t>
            </a:r>
          </a:p>
          <a:p>
            <a:pPr marL="0" indent="0" fontAlgn="base">
              <a:buNone/>
            </a:pPr>
            <a:r>
              <a:rPr lang="en-US" sz="1050" dirty="0"/>
              <a:t>Common Intent and Raising the Bar Documents can all be found on the </a:t>
            </a:r>
            <a:r>
              <a:rPr lang="en-US" sz="1050" u="sng" dirty="0">
                <a:hlinkClick r:id="rId2"/>
              </a:rPr>
              <a:t>Highways Safety Hub</a:t>
            </a:r>
            <a:r>
              <a:rPr lang="en-US" sz="1050" dirty="0"/>
              <a:t>. </a:t>
            </a:r>
          </a:p>
          <a:p>
            <a:pPr fontAlgn="base"/>
            <a:r>
              <a:rPr lang="en-US" sz="1050" b="1" dirty="0"/>
              <a:t>Actions for Suppliers - </a:t>
            </a:r>
            <a:r>
              <a:rPr lang="en-US" sz="1050" dirty="0"/>
              <a:t>We expect all suppliers working on the Highways England network to adopt the principles of the Common Intent documents in their own processes and procedures and to use/contribute to the Guidance contained in the Raising the Bar documents. </a:t>
            </a:r>
          </a:p>
          <a:p>
            <a:endParaRPr lang="en-US" dirty="0"/>
          </a:p>
        </p:txBody>
      </p:sp>
      <p:sp>
        <p:nvSpPr>
          <p:cNvPr id="3" name="Title 2">
            <a:extLst>
              <a:ext uri="{FF2B5EF4-FFF2-40B4-BE49-F238E27FC236}">
                <a16:creationId xmlns:a16="http://schemas.microsoft.com/office/drawing/2014/main" id="{727EE4A7-5EF0-4302-8283-83067663D591}"/>
              </a:ext>
            </a:extLst>
          </p:cNvPr>
          <p:cNvSpPr>
            <a:spLocks noGrp="1"/>
          </p:cNvSpPr>
          <p:nvPr>
            <p:ph type="title"/>
          </p:nvPr>
        </p:nvSpPr>
        <p:spPr>
          <a:xfrm>
            <a:off x="760810" y="-24"/>
            <a:ext cx="3811190" cy="775528"/>
          </a:xfrm>
        </p:spPr>
        <p:txBody>
          <a:bodyPr/>
          <a:lstStyle/>
          <a:p>
            <a:r>
              <a:rPr lang="en-GB" dirty="0"/>
              <a:t>Framework for Common Standards</a:t>
            </a:r>
            <a:endParaRPr lang="en-US" dirty="0"/>
          </a:p>
        </p:txBody>
      </p:sp>
      <p:sp>
        <p:nvSpPr>
          <p:cNvPr id="4" name="Slide Number Placeholder 3">
            <a:extLst>
              <a:ext uri="{FF2B5EF4-FFF2-40B4-BE49-F238E27FC236}">
                <a16:creationId xmlns:a16="http://schemas.microsoft.com/office/drawing/2014/main" id="{01FEA1D9-DAB5-406E-A873-F538E6657590}"/>
              </a:ext>
            </a:extLst>
          </p:cNvPr>
          <p:cNvSpPr>
            <a:spLocks noGrp="1"/>
          </p:cNvSpPr>
          <p:nvPr>
            <p:ph type="sldNum" sz="quarter" idx="4"/>
          </p:nvPr>
        </p:nvSpPr>
        <p:spPr/>
        <p:txBody>
          <a:bodyPr/>
          <a:lstStyle/>
          <a:p>
            <a:fld id="{D63BC410-9C02-4BC6-8378-D69DEB8A7587}" type="slidenum">
              <a:rPr lang="en-GB" smtClean="0"/>
              <a:pPr/>
              <a:t>2</a:t>
            </a:fld>
            <a:endParaRPr lang="en-GB"/>
          </a:p>
        </p:txBody>
      </p:sp>
    </p:spTree>
    <p:extLst>
      <p:ext uri="{BB962C8B-B14F-4D97-AF65-F5344CB8AC3E}">
        <p14:creationId xmlns:p14="http://schemas.microsoft.com/office/powerpoint/2010/main" val="361069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0396C-37D6-4FC5-A023-E5FC020D6281}"/>
              </a:ext>
            </a:extLst>
          </p:cNvPr>
          <p:cNvSpPr>
            <a:spLocks noGrp="1"/>
          </p:cNvSpPr>
          <p:nvPr>
            <p:ph type="title"/>
          </p:nvPr>
        </p:nvSpPr>
        <p:spPr>
          <a:xfrm>
            <a:off x="760810" y="-24"/>
            <a:ext cx="3811190" cy="674329"/>
          </a:xfrm>
        </p:spPr>
        <p:txBody>
          <a:bodyPr/>
          <a:lstStyle/>
          <a:p>
            <a:r>
              <a:rPr lang="en-GB" dirty="0"/>
              <a:t>Raising the Bar Documents</a:t>
            </a:r>
            <a:endParaRPr lang="en-US" dirty="0"/>
          </a:p>
        </p:txBody>
      </p:sp>
      <p:sp>
        <p:nvSpPr>
          <p:cNvPr id="4" name="Slide Number Placeholder 3">
            <a:extLst>
              <a:ext uri="{FF2B5EF4-FFF2-40B4-BE49-F238E27FC236}">
                <a16:creationId xmlns:a16="http://schemas.microsoft.com/office/drawing/2014/main" id="{F7A0118B-9074-45F7-B7A7-E3D6E48283A8}"/>
              </a:ext>
            </a:extLst>
          </p:cNvPr>
          <p:cNvSpPr>
            <a:spLocks noGrp="1"/>
          </p:cNvSpPr>
          <p:nvPr>
            <p:ph type="sldNum" sz="quarter" idx="4"/>
          </p:nvPr>
        </p:nvSpPr>
        <p:spPr/>
        <p:txBody>
          <a:bodyPr/>
          <a:lstStyle/>
          <a:p>
            <a:fld id="{D63BC410-9C02-4BC6-8378-D69DEB8A7587}" type="slidenum">
              <a:rPr lang="en-GB" smtClean="0"/>
              <a:pPr/>
              <a:t>3</a:t>
            </a:fld>
            <a:endParaRPr lang="en-GB"/>
          </a:p>
        </p:txBody>
      </p:sp>
      <p:pic>
        <p:nvPicPr>
          <p:cNvPr id="12" name="Picture 11">
            <a:extLst>
              <a:ext uri="{FF2B5EF4-FFF2-40B4-BE49-F238E27FC236}">
                <a16:creationId xmlns:a16="http://schemas.microsoft.com/office/drawing/2014/main" id="{6845656F-50F1-41B6-9109-6A8E84CCB16B}"/>
              </a:ext>
            </a:extLst>
          </p:cNvPr>
          <p:cNvPicPr>
            <a:picLocks noChangeAspect="1"/>
          </p:cNvPicPr>
          <p:nvPr/>
        </p:nvPicPr>
        <p:blipFill rotWithShape="1">
          <a:blip r:embed="rId2"/>
          <a:srcRect l="26329" t="26318" r="25063" b="12893"/>
          <a:stretch/>
        </p:blipFill>
        <p:spPr>
          <a:xfrm>
            <a:off x="205422" y="1413776"/>
            <a:ext cx="3585482" cy="2521043"/>
          </a:xfrm>
          <a:prstGeom prst="rect">
            <a:avLst/>
          </a:prstGeom>
        </p:spPr>
      </p:pic>
      <p:pic>
        <p:nvPicPr>
          <p:cNvPr id="13" name="Picture 12">
            <a:extLst>
              <a:ext uri="{FF2B5EF4-FFF2-40B4-BE49-F238E27FC236}">
                <a16:creationId xmlns:a16="http://schemas.microsoft.com/office/drawing/2014/main" id="{304B638A-F967-4942-944E-DC4402E4215D}"/>
              </a:ext>
            </a:extLst>
          </p:cNvPr>
          <p:cNvPicPr>
            <a:picLocks noChangeAspect="1"/>
          </p:cNvPicPr>
          <p:nvPr/>
        </p:nvPicPr>
        <p:blipFill rotWithShape="1">
          <a:blip r:embed="rId3"/>
          <a:srcRect l="25570" t="26318" r="25063" b="11542"/>
          <a:stretch/>
        </p:blipFill>
        <p:spPr>
          <a:xfrm>
            <a:off x="2230868" y="1739643"/>
            <a:ext cx="4146783" cy="2934647"/>
          </a:xfrm>
          <a:prstGeom prst="rect">
            <a:avLst/>
          </a:prstGeom>
        </p:spPr>
      </p:pic>
    </p:spTree>
    <p:extLst>
      <p:ext uri="{BB962C8B-B14F-4D97-AF65-F5344CB8AC3E}">
        <p14:creationId xmlns:p14="http://schemas.microsoft.com/office/powerpoint/2010/main" val="2481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0396C-37D6-4FC5-A023-E5FC020D6281}"/>
              </a:ext>
            </a:extLst>
          </p:cNvPr>
          <p:cNvSpPr>
            <a:spLocks noGrp="1"/>
          </p:cNvSpPr>
          <p:nvPr>
            <p:ph type="title"/>
          </p:nvPr>
        </p:nvSpPr>
        <p:spPr>
          <a:xfrm>
            <a:off x="760810" y="-24"/>
            <a:ext cx="3811190" cy="606249"/>
          </a:xfrm>
        </p:spPr>
        <p:txBody>
          <a:bodyPr/>
          <a:lstStyle/>
          <a:p>
            <a:r>
              <a:rPr lang="en-GB" dirty="0"/>
              <a:t>Raising the Bar Documents</a:t>
            </a:r>
            <a:endParaRPr lang="en-US" dirty="0"/>
          </a:p>
        </p:txBody>
      </p:sp>
      <p:sp>
        <p:nvSpPr>
          <p:cNvPr id="4" name="Slide Number Placeholder 3">
            <a:extLst>
              <a:ext uri="{FF2B5EF4-FFF2-40B4-BE49-F238E27FC236}">
                <a16:creationId xmlns:a16="http://schemas.microsoft.com/office/drawing/2014/main" id="{F7A0118B-9074-45F7-B7A7-E3D6E48283A8}"/>
              </a:ext>
            </a:extLst>
          </p:cNvPr>
          <p:cNvSpPr>
            <a:spLocks noGrp="1"/>
          </p:cNvSpPr>
          <p:nvPr>
            <p:ph type="sldNum" sz="quarter" idx="4"/>
          </p:nvPr>
        </p:nvSpPr>
        <p:spPr/>
        <p:txBody>
          <a:bodyPr/>
          <a:lstStyle/>
          <a:p>
            <a:fld id="{D63BC410-9C02-4BC6-8378-D69DEB8A7587}" type="slidenum">
              <a:rPr lang="en-GB" smtClean="0"/>
              <a:pPr/>
              <a:t>4</a:t>
            </a:fld>
            <a:endParaRPr lang="en-GB"/>
          </a:p>
        </p:txBody>
      </p:sp>
      <p:sp>
        <p:nvSpPr>
          <p:cNvPr id="6" name="Content Placeholder 1">
            <a:extLst>
              <a:ext uri="{FF2B5EF4-FFF2-40B4-BE49-F238E27FC236}">
                <a16:creationId xmlns:a16="http://schemas.microsoft.com/office/drawing/2014/main" id="{94EE4A64-B4E8-45F2-879B-0E45D547894B}"/>
              </a:ext>
            </a:extLst>
          </p:cNvPr>
          <p:cNvSpPr>
            <a:spLocks noGrp="1"/>
          </p:cNvSpPr>
          <p:nvPr>
            <p:ph idx="1"/>
          </p:nvPr>
        </p:nvSpPr>
        <p:spPr>
          <a:xfrm>
            <a:off x="628652" y="1788139"/>
            <a:ext cx="2861117" cy="2417654"/>
          </a:xfrm>
        </p:spPr>
        <p:txBody>
          <a:bodyPr/>
          <a:lstStyle/>
          <a:p>
            <a:pPr marL="0" indent="0" fontAlgn="base">
              <a:buNone/>
            </a:pPr>
            <a:r>
              <a:rPr lang="en-US" sz="1400" b="1" dirty="0"/>
              <a:t>Focus Above the Line</a:t>
            </a:r>
          </a:p>
          <a:p>
            <a:pPr fontAlgn="base"/>
            <a:r>
              <a:rPr lang="en-US" sz="1400" b="1" dirty="0"/>
              <a:t>Elimination</a:t>
            </a:r>
          </a:p>
          <a:p>
            <a:pPr fontAlgn="base"/>
            <a:r>
              <a:rPr lang="en-US" sz="1400" b="1" dirty="0"/>
              <a:t>Substitute</a:t>
            </a:r>
          </a:p>
          <a:p>
            <a:pPr fontAlgn="base"/>
            <a:r>
              <a:rPr lang="en-US" sz="1400" b="1" dirty="0"/>
              <a:t>Isolate</a:t>
            </a:r>
          </a:p>
          <a:p>
            <a:pPr fontAlgn="base"/>
            <a:r>
              <a:rPr lang="en-US" sz="1400" b="1" dirty="0"/>
              <a:t>Engineering</a:t>
            </a:r>
          </a:p>
          <a:p>
            <a:endParaRPr lang="en-US" dirty="0"/>
          </a:p>
        </p:txBody>
      </p:sp>
      <p:pic>
        <p:nvPicPr>
          <p:cNvPr id="2" name="Picture 1">
            <a:extLst>
              <a:ext uri="{FF2B5EF4-FFF2-40B4-BE49-F238E27FC236}">
                <a16:creationId xmlns:a16="http://schemas.microsoft.com/office/drawing/2014/main" id="{4B3EB514-F4AD-4A81-A5B4-E62F6AE6DB49}"/>
              </a:ext>
            </a:extLst>
          </p:cNvPr>
          <p:cNvPicPr>
            <a:picLocks noChangeAspect="1"/>
          </p:cNvPicPr>
          <p:nvPr/>
        </p:nvPicPr>
        <p:blipFill rotWithShape="1">
          <a:blip r:embed="rId2"/>
          <a:srcRect l="30127" t="29677" r="40633" b="23475"/>
          <a:stretch/>
        </p:blipFill>
        <p:spPr>
          <a:xfrm>
            <a:off x="3044142" y="1380008"/>
            <a:ext cx="3505044" cy="3157267"/>
          </a:xfrm>
          <a:prstGeom prst="rect">
            <a:avLst/>
          </a:prstGeom>
        </p:spPr>
      </p:pic>
    </p:spTree>
    <p:extLst>
      <p:ext uri="{BB962C8B-B14F-4D97-AF65-F5344CB8AC3E}">
        <p14:creationId xmlns:p14="http://schemas.microsoft.com/office/powerpoint/2010/main" val="21628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10396C-37D6-4FC5-A023-E5FC020D6281}"/>
              </a:ext>
            </a:extLst>
          </p:cNvPr>
          <p:cNvSpPr>
            <a:spLocks noGrp="1"/>
          </p:cNvSpPr>
          <p:nvPr>
            <p:ph type="title"/>
          </p:nvPr>
        </p:nvSpPr>
        <p:spPr>
          <a:xfrm>
            <a:off x="760810" y="-24"/>
            <a:ext cx="3811190" cy="659781"/>
          </a:xfrm>
        </p:spPr>
        <p:txBody>
          <a:bodyPr/>
          <a:lstStyle/>
          <a:p>
            <a:r>
              <a:rPr lang="en-GB" dirty="0"/>
              <a:t>Highways Safety Hub Website</a:t>
            </a:r>
            <a:endParaRPr lang="en-US" dirty="0"/>
          </a:p>
        </p:txBody>
      </p:sp>
      <p:sp>
        <p:nvSpPr>
          <p:cNvPr id="4" name="Slide Number Placeholder 3">
            <a:extLst>
              <a:ext uri="{FF2B5EF4-FFF2-40B4-BE49-F238E27FC236}">
                <a16:creationId xmlns:a16="http://schemas.microsoft.com/office/drawing/2014/main" id="{F7A0118B-9074-45F7-B7A7-E3D6E48283A8}"/>
              </a:ext>
            </a:extLst>
          </p:cNvPr>
          <p:cNvSpPr>
            <a:spLocks noGrp="1"/>
          </p:cNvSpPr>
          <p:nvPr>
            <p:ph type="sldNum" sz="quarter" idx="4"/>
          </p:nvPr>
        </p:nvSpPr>
        <p:spPr/>
        <p:txBody>
          <a:bodyPr/>
          <a:lstStyle/>
          <a:p>
            <a:fld id="{D63BC410-9C02-4BC6-8378-D69DEB8A7587}" type="slidenum">
              <a:rPr lang="en-GB" smtClean="0"/>
              <a:pPr/>
              <a:t>5</a:t>
            </a:fld>
            <a:endParaRPr lang="en-GB"/>
          </a:p>
        </p:txBody>
      </p:sp>
      <p:pic>
        <p:nvPicPr>
          <p:cNvPr id="7" name="Content Placeholder 6">
            <a:extLst>
              <a:ext uri="{FF2B5EF4-FFF2-40B4-BE49-F238E27FC236}">
                <a16:creationId xmlns:a16="http://schemas.microsoft.com/office/drawing/2014/main" id="{83C0137F-3337-46E7-98CF-38787F0EE733}"/>
              </a:ext>
            </a:extLst>
          </p:cNvPr>
          <p:cNvPicPr>
            <a:picLocks noGrp="1" noChangeAspect="1"/>
          </p:cNvPicPr>
          <p:nvPr>
            <p:ph idx="1"/>
          </p:nvPr>
        </p:nvPicPr>
        <p:blipFill rotWithShape="1">
          <a:blip r:embed="rId2"/>
          <a:srcRect l="14138" t="11193" r="17258" b="5817"/>
          <a:stretch/>
        </p:blipFill>
        <p:spPr>
          <a:xfrm>
            <a:off x="651700" y="1083115"/>
            <a:ext cx="5554600" cy="3777820"/>
          </a:xfrm>
          <a:prstGeom prst="rect">
            <a:avLst/>
          </a:prstGeom>
        </p:spPr>
      </p:pic>
    </p:spTree>
    <p:extLst>
      <p:ext uri="{BB962C8B-B14F-4D97-AF65-F5344CB8AC3E}">
        <p14:creationId xmlns:p14="http://schemas.microsoft.com/office/powerpoint/2010/main" val="1227429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6448C-A040-4560-87AA-C9B683F33364}"/>
              </a:ext>
            </a:extLst>
          </p:cNvPr>
          <p:cNvSpPr>
            <a:spLocks noGrp="1"/>
          </p:cNvSpPr>
          <p:nvPr>
            <p:ph idx="1"/>
          </p:nvPr>
        </p:nvSpPr>
        <p:spPr/>
        <p:txBody>
          <a:bodyPr numCol="2"/>
          <a:lstStyle/>
          <a:p>
            <a:pPr marL="0" indent="0">
              <a:buNone/>
            </a:pPr>
            <a:r>
              <a:rPr lang="en-GB" sz="1000" b="1" dirty="0"/>
              <a:t>UTILITY AVOIDANCE</a:t>
            </a:r>
          </a:p>
          <a:p>
            <a:pPr lvl="0">
              <a:lnSpc>
                <a:spcPct val="100000"/>
              </a:lnSpc>
              <a:spcBef>
                <a:spcPts val="0"/>
              </a:spcBef>
            </a:pPr>
            <a:r>
              <a:rPr lang="en-GB" sz="1000" b="1" dirty="0"/>
              <a:t>SCSLG Lead – Lesley Waud</a:t>
            </a:r>
          </a:p>
          <a:p>
            <a:pPr lvl="0">
              <a:lnSpc>
                <a:spcPct val="100000"/>
              </a:lnSpc>
              <a:spcBef>
                <a:spcPts val="0"/>
              </a:spcBef>
            </a:pPr>
            <a:r>
              <a:rPr lang="en-GB" sz="1000" b="1" dirty="0"/>
              <a:t>Hub Lead – Liz Brathwaite</a:t>
            </a:r>
          </a:p>
          <a:p>
            <a:pPr lvl="0">
              <a:lnSpc>
                <a:spcPct val="100000"/>
              </a:lnSpc>
              <a:spcBef>
                <a:spcPts val="0"/>
              </a:spcBef>
            </a:pPr>
            <a:r>
              <a:rPr lang="en-GB" sz="1000" b="1" dirty="0"/>
              <a:t>PDWG Lead – Mark </a:t>
            </a:r>
            <a:r>
              <a:rPr lang="en-GB" sz="1000" b="1" dirty="0" err="1"/>
              <a:t>Lamport</a:t>
            </a:r>
            <a:endParaRPr lang="en-GB" sz="1000" b="1" dirty="0"/>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Common Intent Document Issued</a:t>
            </a:r>
          </a:p>
          <a:p>
            <a:pPr lvl="1">
              <a:lnSpc>
                <a:spcPct val="100000"/>
              </a:lnSpc>
              <a:spcBef>
                <a:spcPts val="0"/>
              </a:spcBef>
            </a:pPr>
            <a:r>
              <a:rPr lang="en-GB" sz="1000" dirty="0"/>
              <a:t>RTB 9 being review </a:t>
            </a:r>
          </a:p>
          <a:p>
            <a:pPr lvl="1">
              <a:lnSpc>
                <a:spcPct val="100000"/>
              </a:lnSpc>
              <a:spcBef>
                <a:spcPts val="0"/>
              </a:spcBef>
            </a:pPr>
            <a:r>
              <a:rPr lang="en-GB" sz="1000" dirty="0"/>
              <a:t>Website page being populated </a:t>
            </a:r>
          </a:p>
          <a:p>
            <a:pPr lvl="1">
              <a:lnSpc>
                <a:spcPct val="100000"/>
              </a:lnSpc>
              <a:spcBef>
                <a:spcPts val="0"/>
              </a:spcBef>
            </a:pPr>
            <a:r>
              <a:rPr lang="en-GB" sz="1000" dirty="0"/>
              <a:t>Utility Working Group to be set up looking at management of statutory undertakers and sharing best practice from cross-industry groups such as USAG.</a:t>
            </a:r>
          </a:p>
          <a:p>
            <a:pPr lvl="1">
              <a:lnSpc>
                <a:spcPct val="100000"/>
              </a:lnSpc>
              <a:spcBef>
                <a:spcPts val="0"/>
              </a:spcBef>
            </a:pPr>
            <a:endParaRPr lang="en-GB" sz="750" b="1" dirty="0"/>
          </a:p>
          <a:p>
            <a:pPr marL="0" lvl="0" indent="0">
              <a:lnSpc>
                <a:spcPct val="100000"/>
              </a:lnSpc>
              <a:spcBef>
                <a:spcPts val="0"/>
              </a:spcBef>
              <a:buNone/>
            </a:pPr>
            <a:endParaRPr lang="en-GB" b="1" dirty="0"/>
          </a:p>
          <a:p>
            <a:pPr marL="0" lvl="0" indent="0">
              <a:lnSpc>
                <a:spcPct val="100000"/>
              </a:lnSpc>
              <a:spcBef>
                <a:spcPts val="0"/>
              </a:spcBef>
              <a:buNone/>
            </a:pPr>
            <a:endParaRPr lang="en-GB" b="1" dirty="0"/>
          </a:p>
          <a:p>
            <a:pPr marL="0" lvl="0" indent="0">
              <a:lnSpc>
                <a:spcPct val="100000"/>
              </a:lnSpc>
              <a:spcBef>
                <a:spcPts val="0"/>
              </a:spcBef>
              <a:buNone/>
            </a:pPr>
            <a:endParaRPr lang="en-GB" b="1" dirty="0"/>
          </a:p>
          <a:p>
            <a:pPr marL="0" lvl="0" indent="0">
              <a:lnSpc>
                <a:spcPct val="100000"/>
              </a:lnSpc>
              <a:spcBef>
                <a:spcPts val="0"/>
              </a:spcBef>
              <a:buNone/>
            </a:pPr>
            <a:endParaRPr lang="en-GB" b="1" dirty="0"/>
          </a:p>
          <a:p>
            <a:pPr marL="0" lvl="0" indent="0">
              <a:lnSpc>
                <a:spcPct val="100000"/>
              </a:lnSpc>
              <a:spcBef>
                <a:spcPts val="0"/>
              </a:spcBef>
              <a:buNone/>
            </a:pPr>
            <a:endParaRPr lang="en-GB" b="1" dirty="0"/>
          </a:p>
          <a:p>
            <a:pPr marL="0" lvl="0" indent="0">
              <a:lnSpc>
                <a:spcPct val="100000"/>
              </a:lnSpc>
              <a:spcBef>
                <a:spcPts val="0"/>
              </a:spcBef>
              <a:buNone/>
            </a:pPr>
            <a:endParaRPr lang="en-GB" b="1" dirty="0"/>
          </a:p>
          <a:p>
            <a:pPr marL="0" lvl="0" indent="0">
              <a:lnSpc>
                <a:spcPct val="100000"/>
              </a:lnSpc>
              <a:spcBef>
                <a:spcPts val="0"/>
              </a:spcBef>
              <a:buNone/>
            </a:pPr>
            <a:r>
              <a:rPr lang="en-GB" sz="1000" b="1" dirty="0"/>
              <a:t>IPV and INCURSIONS</a:t>
            </a:r>
          </a:p>
          <a:p>
            <a:pPr lvl="0">
              <a:lnSpc>
                <a:spcPct val="100000"/>
              </a:lnSpc>
              <a:spcBef>
                <a:spcPts val="0"/>
              </a:spcBef>
            </a:pPr>
            <a:r>
              <a:rPr lang="en-GB" sz="1000" b="1" dirty="0"/>
              <a:t>SCSLG Lead – James Haluch</a:t>
            </a:r>
          </a:p>
          <a:p>
            <a:pPr lvl="0">
              <a:lnSpc>
                <a:spcPct val="100000"/>
              </a:lnSpc>
              <a:spcBef>
                <a:spcPts val="0"/>
              </a:spcBef>
            </a:pPr>
            <a:r>
              <a:rPr lang="en-GB" sz="1000" b="1" dirty="0"/>
              <a:t>Hub Lead – Joe Docherty</a:t>
            </a:r>
          </a:p>
          <a:p>
            <a:pPr lvl="0">
              <a:lnSpc>
                <a:spcPct val="100000"/>
              </a:lnSpc>
              <a:spcBef>
                <a:spcPts val="0"/>
              </a:spcBef>
            </a:pPr>
            <a:r>
              <a:rPr lang="en-GB" sz="1000" b="1" dirty="0"/>
              <a:t>PDWG Lead – TBC</a:t>
            </a:r>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Common Intent Document Issued</a:t>
            </a:r>
          </a:p>
          <a:p>
            <a:pPr lvl="1">
              <a:lnSpc>
                <a:spcPct val="100000"/>
              </a:lnSpc>
              <a:spcBef>
                <a:spcPts val="0"/>
              </a:spcBef>
            </a:pPr>
            <a:r>
              <a:rPr lang="en-GB" sz="1000" dirty="0" err="1"/>
              <a:t>Airsweb</a:t>
            </a:r>
            <a:r>
              <a:rPr lang="en-GB" sz="1000" dirty="0"/>
              <a:t> Reporting changes</a:t>
            </a:r>
          </a:p>
          <a:p>
            <a:pPr lvl="1">
              <a:lnSpc>
                <a:spcPct val="100000"/>
              </a:lnSpc>
              <a:spcBef>
                <a:spcPts val="0"/>
              </a:spcBef>
            </a:pPr>
            <a:r>
              <a:rPr lang="en-GB" sz="1000" dirty="0"/>
              <a:t>Three new RTB’s to be developed</a:t>
            </a:r>
          </a:p>
          <a:p>
            <a:pPr lvl="1">
              <a:lnSpc>
                <a:spcPct val="100000"/>
              </a:lnSpc>
              <a:spcBef>
                <a:spcPts val="0"/>
              </a:spcBef>
            </a:pPr>
            <a:endParaRPr lang="en-GB" sz="1000" b="1" dirty="0"/>
          </a:p>
          <a:p>
            <a:pPr marL="139303" lvl="1" indent="0">
              <a:lnSpc>
                <a:spcPct val="100000"/>
              </a:lnSpc>
              <a:spcBef>
                <a:spcPts val="0"/>
              </a:spcBef>
              <a:buNone/>
            </a:pPr>
            <a:r>
              <a:rPr lang="en-GB" sz="1000" b="1" dirty="0"/>
              <a:t>Further actions for 2020 include:</a:t>
            </a:r>
          </a:p>
          <a:p>
            <a:pPr lvl="1">
              <a:lnSpc>
                <a:spcPct val="100000"/>
              </a:lnSpc>
              <a:spcBef>
                <a:spcPts val="0"/>
              </a:spcBef>
            </a:pPr>
            <a:r>
              <a:rPr lang="en-GB" sz="1000" dirty="0"/>
              <a:t>Standardised Decision Flowchart</a:t>
            </a:r>
          </a:p>
          <a:p>
            <a:pPr lvl="1">
              <a:lnSpc>
                <a:spcPct val="100000"/>
              </a:lnSpc>
              <a:spcBef>
                <a:spcPts val="0"/>
              </a:spcBef>
            </a:pPr>
            <a:r>
              <a:rPr lang="en-GB" sz="1000" dirty="0"/>
              <a:t>Inclusion of existing Incursions Working Group</a:t>
            </a:r>
          </a:p>
          <a:p>
            <a:pPr lvl="1">
              <a:lnSpc>
                <a:spcPct val="100000"/>
              </a:lnSpc>
              <a:spcBef>
                <a:spcPts val="0"/>
              </a:spcBef>
            </a:pPr>
            <a:r>
              <a:rPr lang="en-GB" sz="1000" dirty="0"/>
              <a:t>Development of a Provider led Rolling Road Block project, dismountable and autonomous IPV</a:t>
            </a:r>
          </a:p>
        </p:txBody>
      </p:sp>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760812" y="217635"/>
            <a:ext cx="4688086" cy="655584"/>
          </a:xfrm>
        </p:spPr>
        <p:txBody>
          <a:bodyPr anchor="ctr">
            <a:normAutofit/>
          </a:bodyPr>
          <a:lstStyle/>
          <a:p>
            <a:r>
              <a:rPr lang="en-GB" dirty="0"/>
              <a:t>Task &amp; Finish Groups</a:t>
            </a:r>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pPr defTabSz="514270"/>
            <a:fld id="{D63BC410-9C02-4BC6-8378-D69DEB8A7587}" type="slidenum">
              <a:rPr lang="en-GB">
                <a:solidFill>
                  <a:srgbClr val="79679C"/>
                </a:solidFill>
                <a:latin typeface="Tahoma"/>
              </a:rPr>
              <a:pPr defTabSz="514270"/>
              <a:t>6</a:t>
            </a:fld>
            <a:endParaRPr lang="en-GB">
              <a:solidFill>
                <a:srgbClr val="79679C"/>
              </a:solidFill>
              <a:latin typeface="Tahoma"/>
            </a:endParaRPr>
          </a:p>
        </p:txBody>
      </p:sp>
    </p:spTree>
    <p:extLst>
      <p:ext uri="{BB962C8B-B14F-4D97-AF65-F5344CB8AC3E}">
        <p14:creationId xmlns:p14="http://schemas.microsoft.com/office/powerpoint/2010/main" val="3091432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6448C-A040-4560-87AA-C9B683F33364}"/>
              </a:ext>
            </a:extLst>
          </p:cNvPr>
          <p:cNvSpPr>
            <a:spLocks noGrp="1"/>
          </p:cNvSpPr>
          <p:nvPr>
            <p:ph idx="1"/>
          </p:nvPr>
        </p:nvSpPr>
        <p:spPr/>
        <p:txBody>
          <a:bodyPr numCol="2"/>
          <a:lstStyle/>
          <a:p>
            <a:pPr marL="0" indent="0">
              <a:buNone/>
            </a:pPr>
            <a:r>
              <a:rPr lang="en-GB" sz="1000" b="1" dirty="0"/>
              <a:t>ACCIDENT INVESTIGATION</a:t>
            </a:r>
          </a:p>
          <a:p>
            <a:pPr lvl="0">
              <a:lnSpc>
                <a:spcPct val="100000"/>
              </a:lnSpc>
              <a:spcBef>
                <a:spcPts val="0"/>
              </a:spcBef>
            </a:pPr>
            <a:r>
              <a:rPr lang="en-GB" sz="1000" b="1" dirty="0"/>
              <a:t>SCSLG Lead – Lesley Waud</a:t>
            </a:r>
          </a:p>
          <a:p>
            <a:pPr lvl="0">
              <a:lnSpc>
                <a:spcPct val="100000"/>
              </a:lnSpc>
              <a:spcBef>
                <a:spcPts val="0"/>
              </a:spcBef>
            </a:pPr>
            <a:r>
              <a:rPr lang="en-GB" sz="1000" b="1" dirty="0"/>
              <a:t>Hub Lead – Chris English</a:t>
            </a:r>
          </a:p>
          <a:p>
            <a:pPr lvl="0">
              <a:lnSpc>
                <a:spcPct val="100000"/>
              </a:lnSpc>
              <a:spcBef>
                <a:spcPts val="0"/>
              </a:spcBef>
            </a:pPr>
            <a:r>
              <a:rPr lang="en-GB" sz="1000" b="1" dirty="0"/>
              <a:t>PDWG Lead – Tim Goddard</a:t>
            </a:r>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Common Intent Drafted and out for comment and review</a:t>
            </a:r>
          </a:p>
          <a:p>
            <a:pPr lvl="1">
              <a:lnSpc>
                <a:spcPct val="100000"/>
              </a:lnSpc>
              <a:spcBef>
                <a:spcPts val="0"/>
              </a:spcBef>
            </a:pPr>
            <a:r>
              <a:rPr lang="en-GB" sz="1000" dirty="0"/>
              <a:t>Review requirements for senior level authorisation/sign-off of Investigation submitted to </a:t>
            </a:r>
            <a:r>
              <a:rPr lang="en-GB" sz="1000" dirty="0" err="1"/>
              <a:t>AirsWeb</a:t>
            </a:r>
            <a:endParaRPr lang="en-GB" sz="1000" dirty="0"/>
          </a:p>
          <a:p>
            <a:pPr lvl="1">
              <a:lnSpc>
                <a:spcPct val="100000"/>
              </a:lnSpc>
              <a:spcBef>
                <a:spcPts val="0"/>
              </a:spcBef>
            </a:pPr>
            <a:r>
              <a:rPr lang="en-GB" sz="1000" dirty="0"/>
              <a:t>Review level of training adopted / required. Opportunities for consistency and sharing of resources to aid smaller organisations</a:t>
            </a:r>
          </a:p>
          <a:p>
            <a:pPr lvl="1">
              <a:lnSpc>
                <a:spcPct val="100000"/>
              </a:lnSpc>
              <a:spcBef>
                <a:spcPts val="0"/>
              </a:spcBef>
            </a:pPr>
            <a:r>
              <a:rPr lang="en-GB" sz="1000" dirty="0"/>
              <a:t>Full Root Cause Analysis – including specific reviews of human factors – to be undertaken following Item 1 &amp; 2 actions.</a:t>
            </a:r>
            <a:endParaRPr lang="en-GB" sz="1000" b="1" dirty="0"/>
          </a:p>
          <a:p>
            <a:pPr marL="0" lvl="0" indent="0">
              <a:buNone/>
            </a:pPr>
            <a:r>
              <a:rPr lang="en-GB" sz="1000" b="1" dirty="0"/>
              <a:t>LOST LOADS </a:t>
            </a:r>
          </a:p>
          <a:p>
            <a:pPr lvl="0">
              <a:lnSpc>
                <a:spcPct val="100000"/>
              </a:lnSpc>
              <a:spcBef>
                <a:spcPts val="0"/>
              </a:spcBef>
            </a:pPr>
            <a:r>
              <a:rPr lang="en-GB" sz="1000" b="1" dirty="0"/>
              <a:t>SCSLG Lead – Phil Clifton</a:t>
            </a:r>
          </a:p>
          <a:p>
            <a:pPr lvl="0">
              <a:lnSpc>
                <a:spcPct val="100000"/>
              </a:lnSpc>
              <a:spcBef>
                <a:spcPts val="0"/>
              </a:spcBef>
            </a:pPr>
            <a:r>
              <a:rPr lang="en-GB" sz="1000" b="1" dirty="0"/>
              <a:t>Hub Lead – Chris English</a:t>
            </a:r>
          </a:p>
          <a:p>
            <a:pPr lvl="0">
              <a:lnSpc>
                <a:spcPct val="100000"/>
              </a:lnSpc>
              <a:spcBef>
                <a:spcPts val="0"/>
              </a:spcBef>
            </a:pPr>
            <a:r>
              <a:rPr lang="en-GB" sz="1000" b="1" dirty="0"/>
              <a:t>PDWG Lead – TBC</a:t>
            </a:r>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Common Intent Drafted and out for comment and review</a:t>
            </a:r>
          </a:p>
          <a:p>
            <a:pPr lvl="1">
              <a:lnSpc>
                <a:spcPct val="100000"/>
              </a:lnSpc>
              <a:spcBef>
                <a:spcPts val="0"/>
              </a:spcBef>
            </a:pPr>
            <a:r>
              <a:rPr lang="en-GB" sz="1000" dirty="0"/>
              <a:t>A culmination of work developed in the lost loads and plant community  working groups. </a:t>
            </a:r>
          </a:p>
          <a:p>
            <a:pPr marL="0" lvl="0" indent="0">
              <a:buNone/>
            </a:pPr>
            <a:endParaRPr lang="en-GB" sz="1000" b="1" dirty="0"/>
          </a:p>
          <a:p>
            <a:pPr marL="0" lvl="0" indent="0">
              <a:buNone/>
            </a:pPr>
            <a:endParaRPr lang="en-GB" sz="1000" b="1" dirty="0"/>
          </a:p>
          <a:p>
            <a:pPr marL="0" lvl="0" indent="0">
              <a:buNone/>
            </a:pPr>
            <a:endParaRPr lang="en-GB" sz="1000" b="1" dirty="0"/>
          </a:p>
        </p:txBody>
      </p:sp>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760812" y="217635"/>
            <a:ext cx="4688086" cy="655584"/>
          </a:xfrm>
        </p:spPr>
        <p:txBody>
          <a:bodyPr anchor="ctr">
            <a:normAutofit/>
          </a:bodyPr>
          <a:lstStyle/>
          <a:p>
            <a:r>
              <a:rPr lang="en-GB" dirty="0"/>
              <a:t>Task &amp; Finish Groups</a:t>
            </a:r>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pPr defTabSz="514270"/>
            <a:fld id="{D63BC410-9C02-4BC6-8378-D69DEB8A7587}" type="slidenum">
              <a:rPr lang="en-GB">
                <a:solidFill>
                  <a:srgbClr val="79679C"/>
                </a:solidFill>
                <a:latin typeface="Tahoma"/>
              </a:rPr>
              <a:pPr defTabSz="514270"/>
              <a:t>7</a:t>
            </a:fld>
            <a:endParaRPr lang="en-GB">
              <a:solidFill>
                <a:srgbClr val="79679C"/>
              </a:solidFill>
              <a:latin typeface="Tahoma"/>
            </a:endParaRPr>
          </a:p>
        </p:txBody>
      </p:sp>
    </p:spTree>
    <p:extLst>
      <p:ext uri="{BB962C8B-B14F-4D97-AF65-F5344CB8AC3E}">
        <p14:creationId xmlns:p14="http://schemas.microsoft.com/office/powerpoint/2010/main" val="2744122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6448C-A040-4560-87AA-C9B683F33364}"/>
              </a:ext>
            </a:extLst>
          </p:cNvPr>
          <p:cNvSpPr>
            <a:spLocks noGrp="1"/>
          </p:cNvSpPr>
          <p:nvPr>
            <p:ph idx="1"/>
          </p:nvPr>
        </p:nvSpPr>
        <p:spPr>
          <a:xfrm>
            <a:off x="760812" y="1374535"/>
            <a:ext cx="5304322" cy="3223538"/>
          </a:xfrm>
        </p:spPr>
        <p:txBody>
          <a:bodyPr numCol="2"/>
          <a:lstStyle/>
          <a:p>
            <a:pPr marL="0" indent="0">
              <a:buNone/>
            </a:pPr>
            <a:r>
              <a:rPr lang="en-GB" sz="1000" b="1" dirty="0"/>
              <a:t>SAFE USE OF PLANT</a:t>
            </a:r>
          </a:p>
          <a:p>
            <a:pPr lvl="0">
              <a:lnSpc>
                <a:spcPct val="100000"/>
              </a:lnSpc>
              <a:spcBef>
                <a:spcPts val="0"/>
              </a:spcBef>
            </a:pPr>
            <a:r>
              <a:rPr lang="en-GB" sz="1000" b="1" dirty="0"/>
              <a:t>SCSLG Lead – Richard Stuart</a:t>
            </a:r>
          </a:p>
          <a:p>
            <a:pPr lvl="0">
              <a:lnSpc>
                <a:spcPct val="100000"/>
              </a:lnSpc>
              <a:spcBef>
                <a:spcPts val="0"/>
              </a:spcBef>
            </a:pPr>
            <a:r>
              <a:rPr lang="en-GB" sz="1000" b="1" dirty="0"/>
              <a:t>Hub Lead – Mark Lowe</a:t>
            </a:r>
          </a:p>
          <a:p>
            <a:pPr lvl="0">
              <a:lnSpc>
                <a:spcPct val="100000"/>
              </a:lnSpc>
              <a:spcBef>
                <a:spcPts val="0"/>
              </a:spcBef>
            </a:pPr>
            <a:r>
              <a:rPr lang="en-GB" sz="1000" b="1" dirty="0"/>
              <a:t>PDWG Lead – TBC</a:t>
            </a:r>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Originally focussing on Plant Person Interface the group has decided to tackle all aspects of safe use of plant</a:t>
            </a:r>
          </a:p>
          <a:p>
            <a:pPr lvl="1">
              <a:lnSpc>
                <a:spcPct val="100000"/>
              </a:lnSpc>
              <a:spcBef>
                <a:spcPts val="0"/>
              </a:spcBef>
            </a:pPr>
            <a:r>
              <a:rPr lang="en-GB" sz="1000" dirty="0"/>
              <a:t>Project scope is around 6 key areas</a:t>
            </a:r>
          </a:p>
          <a:p>
            <a:pPr lvl="1">
              <a:lnSpc>
                <a:spcPct val="100000"/>
              </a:lnSpc>
              <a:spcBef>
                <a:spcPts val="0"/>
              </a:spcBef>
            </a:pPr>
            <a:r>
              <a:rPr lang="en-GB" sz="1000" dirty="0"/>
              <a:t>Design</a:t>
            </a:r>
          </a:p>
          <a:p>
            <a:pPr lvl="1">
              <a:lnSpc>
                <a:spcPct val="100000"/>
              </a:lnSpc>
              <a:spcBef>
                <a:spcPts val="0"/>
              </a:spcBef>
            </a:pPr>
            <a:r>
              <a:rPr lang="en-GB" sz="1000" dirty="0"/>
              <a:t>Planning</a:t>
            </a:r>
          </a:p>
          <a:p>
            <a:pPr lvl="1">
              <a:lnSpc>
                <a:spcPct val="100000"/>
              </a:lnSpc>
              <a:spcBef>
                <a:spcPts val="0"/>
              </a:spcBef>
            </a:pPr>
            <a:r>
              <a:rPr lang="en-GB" sz="1000" dirty="0"/>
              <a:t>Innovation, Research and Development</a:t>
            </a:r>
          </a:p>
          <a:p>
            <a:pPr lvl="1">
              <a:lnSpc>
                <a:spcPct val="100000"/>
              </a:lnSpc>
              <a:spcBef>
                <a:spcPts val="0"/>
              </a:spcBef>
            </a:pPr>
            <a:r>
              <a:rPr lang="en-GB" sz="1000" dirty="0"/>
              <a:t>Standardised Best Practice</a:t>
            </a:r>
          </a:p>
          <a:p>
            <a:pPr lvl="1">
              <a:lnSpc>
                <a:spcPct val="100000"/>
              </a:lnSpc>
              <a:spcBef>
                <a:spcPts val="0"/>
              </a:spcBef>
            </a:pPr>
            <a:r>
              <a:rPr lang="en-GB" sz="1000" dirty="0"/>
              <a:t>Supervision</a:t>
            </a:r>
          </a:p>
          <a:p>
            <a:pPr lvl="1">
              <a:lnSpc>
                <a:spcPct val="100000"/>
              </a:lnSpc>
              <a:spcBef>
                <a:spcPts val="0"/>
              </a:spcBef>
            </a:pPr>
            <a:r>
              <a:rPr lang="en-GB" sz="1000" dirty="0"/>
              <a:t>Human Factors</a:t>
            </a:r>
          </a:p>
          <a:p>
            <a:pPr lvl="1">
              <a:lnSpc>
                <a:spcPct val="100000"/>
              </a:lnSpc>
              <a:spcBef>
                <a:spcPts val="0"/>
              </a:spcBef>
            </a:pPr>
            <a:endParaRPr lang="en-GB" sz="1000" dirty="0">
              <a:highlight>
                <a:srgbClr val="FFFF00"/>
              </a:highlight>
            </a:endParaRPr>
          </a:p>
          <a:p>
            <a:pPr lvl="1">
              <a:lnSpc>
                <a:spcPct val="100000"/>
              </a:lnSpc>
              <a:spcBef>
                <a:spcPts val="0"/>
              </a:spcBef>
            </a:pPr>
            <a:endParaRPr lang="en-GB" sz="1000" dirty="0">
              <a:highlight>
                <a:srgbClr val="FFFF00"/>
              </a:highlight>
            </a:endParaRPr>
          </a:p>
          <a:p>
            <a:pPr lvl="1">
              <a:lnSpc>
                <a:spcPct val="100000"/>
              </a:lnSpc>
              <a:spcBef>
                <a:spcPts val="0"/>
              </a:spcBef>
            </a:pPr>
            <a:endParaRPr lang="en-GB" sz="1000" dirty="0">
              <a:highlight>
                <a:srgbClr val="FFFF00"/>
              </a:highlight>
            </a:endParaRPr>
          </a:p>
          <a:p>
            <a:pPr lvl="1">
              <a:lnSpc>
                <a:spcPct val="100000"/>
              </a:lnSpc>
              <a:spcBef>
                <a:spcPts val="0"/>
              </a:spcBef>
            </a:pPr>
            <a:endParaRPr lang="en-GB" sz="1000" dirty="0">
              <a:highlight>
                <a:srgbClr val="FFFF00"/>
              </a:highlight>
            </a:endParaRPr>
          </a:p>
          <a:p>
            <a:pPr lvl="1">
              <a:lnSpc>
                <a:spcPct val="100000"/>
              </a:lnSpc>
              <a:spcBef>
                <a:spcPts val="0"/>
              </a:spcBef>
            </a:pPr>
            <a:endParaRPr lang="en-GB" sz="1000" dirty="0">
              <a:highlight>
                <a:srgbClr val="FFFF00"/>
              </a:highlight>
            </a:endParaRPr>
          </a:p>
          <a:p>
            <a:pPr lvl="1">
              <a:lnSpc>
                <a:spcPct val="100000"/>
              </a:lnSpc>
              <a:spcBef>
                <a:spcPts val="0"/>
              </a:spcBef>
            </a:pPr>
            <a:endParaRPr lang="en-GB" sz="1000" dirty="0">
              <a:highlight>
                <a:srgbClr val="FFFF00"/>
              </a:highlight>
            </a:endParaRPr>
          </a:p>
          <a:p>
            <a:pPr marL="0" lvl="0" indent="0">
              <a:buNone/>
            </a:pPr>
            <a:r>
              <a:rPr lang="en-GB" sz="1000" b="1" dirty="0"/>
              <a:t>MENTAL HEALTH </a:t>
            </a:r>
          </a:p>
          <a:p>
            <a:pPr lvl="0">
              <a:lnSpc>
                <a:spcPct val="100000"/>
              </a:lnSpc>
              <a:spcBef>
                <a:spcPts val="0"/>
              </a:spcBef>
            </a:pPr>
            <a:r>
              <a:rPr lang="en-GB" sz="1000" b="1" dirty="0"/>
              <a:t>SCSLG Lead – Glennan Blackmore</a:t>
            </a:r>
          </a:p>
          <a:p>
            <a:pPr lvl="0">
              <a:lnSpc>
                <a:spcPct val="100000"/>
              </a:lnSpc>
              <a:spcBef>
                <a:spcPts val="0"/>
              </a:spcBef>
            </a:pPr>
            <a:r>
              <a:rPr lang="en-GB" sz="1000" b="1" dirty="0"/>
              <a:t>Hub Lead – Ian Nixon</a:t>
            </a:r>
          </a:p>
          <a:p>
            <a:pPr lvl="0">
              <a:lnSpc>
                <a:spcPct val="100000"/>
              </a:lnSpc>
              <a:spcBef>
                <a:spcPts val="0"/>
              </a:spcBef>
            </a:pPr>
            <a:r>
              <a:rPr lang="en-GB" sz="1000" b="1" dirty="0"/>
              <a:t>PDWG Lead – TBC</a:t>
            </a:r>
          </a:p>
          <a:p>
            <a:pPr lvl="0">
              <a:lnSpc>
                <a:spcPct val="100000"/>
              </a:lnSpc>
              <a:spcBef>
                <a:spcPts val="0"/>
              </a:spcBef>
            </a:pPr>
            <a:endParaRPr lang="en-GB" sz="1000" b="1" dirty="0"/>
          </a:p>
          <a:p>
            <a:pPr>
              <a:lnSpc>
                <a:spcPct val="100000"/>
              </a:lnSpc>
              <a:spcBef>
                <a:spcPts val="0"/>
              </a:spcBef>
            </a:pPr>
            <a:r>
              <a:rPr lang="en-GB" sz="1000" b="1" dirty="0"/>
              <a:t>Project Status</a:t>
            </a:r>
          </a:p>
          <a:p>
            <a:pPr lvl="1">
              <a:lnSpc>
                <a:spcPct val="100000"/>
              </a:lnSpc>
              <a:spcBef>
                <a:spcPts val="0"/>
              </a:spcBef>
            </a:pPr>
            <a:r>
              <a:rPr lang="en-GB" sz="1000" dirty="0"/>
              <a:t>This working group is building on the work of Safer Highways.</a:t>
            </a:r>
          </a:p>
          <a:p>
            <a:pPr lvl="1">
              <a:lnSpc>
                <a:spcPct val="100000"/>
              </a:lnSpc>
              <a:spcBef>
                <a:spcPts val="0"/>
              </a:spcBef>
            </a:pPr>
            <a:r>
              <a:rPr lang="en-GB" sz="1000" dirty="0"/>
              <a:t>Currently drafting a project scope to focus on improving access to Employee Assistance Programmes throughout the Supply Chain, regardless of tier.</a:t>
            </a:r>
          </a:p>
          <a:p>
            <a:pPr lvl="1">
              <a:lnSpc>
                <a:spcPct val="100000"/>
              </a:lnSpc>
              <a:spcBef>
                <a:spcPts val="0"/>
              </a:spcBef>
            </a:pPr>
            <a:r>
              <a:rPr lang="en-GB" sz="1000" dirty="0"/>
              <a:t>Scope will include how to aid SME’s and the like to combine common training and support packages to make it easier and cheaper for these business to put assistance programmes in place. Example of financial sector, ‘</a:t>
            </a:r>
            <a:endParaRPr lang="en-GB" sz="1000" b="1" dirty="0"/>
          </a:p>
          <a:p>
            <a:pPr lvl="1">
              <a:lnSpc>
                <a:spcPct val="100000"/>
              </a:lnSpc>
              <a:spcBef>
                <a:spcPts val="0"/>
              </a:spcBef>
            </a:pPr>
            <a:endParaRPr lang="en-GB" sz="900" dirty="0">
              <a:highlight>
                <a:srgbClr val="FFFF00"/>
              </a:highlight>
            </a:endParaRPr>
          </a:p>
          <a:p>
            <a:pPr lvl="1"/>
            <a:endParaRPr lang="en-GB" sz="750" b="1" dirty="0"/>
          </a:p>
        </p:txBody>
      </p:sp>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760812" y="217635"/>
            <a:ext cx="4688086" cy="655584"/>
          </a:xfrm>
        </p:spPr>
        <p:txBody>
          <a:bodyPr anchor="ctr">
            <a:normAutofit/>
          </a:bodyPr>
          <a:lstStyle/>
          <a:p>
            <a:r>
              <a:rPr lang="en-GB" dirty="0"/>
              <a:t>Task &amp; Finish Groups</a:t>
            </a:r>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pPr defTabSz="514270"/>
            <a:fld id="{D63BC410-9C02-4BC6-8378-D69DEB8A7587}" type="slidenum">
              <a:rPr lang="en-GB">
                <a:solidFill>
                  <a:srgbClr val="79679C"/>
                </a:solidFill>
                <a:latin typeface="Tahoma"/>
              </a:rPr>
              <a:pPr defTabSz="514270"/>
              <a:t>8</a:t>
            </a:fld>
            <a:endParaRPr lang="en-GB">
              <a:solidFill>
                <a:srgbClr val="79679C"/>
              </a:solidFill>
              <a:latin typeface="Tahoma"/>
            </a:endParaRPr>
          </a:p>
        </p:txBody>
      </p:sp>
    </p:spTree>
    <p:extLst>
      <p:ext uri="{BB962C8B-B14F-4D97-AF65-F5344CB8AC3E}">
        <p14:creationId xmlns:p14="http://schemas.microsoft.com/office/powerpoint/2010/main" val="298109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16448C-A040-4560-87AA-C9B683F33364}"/>
              </a:ext>
            </a:extLst>
          </p:cNvPr>
          <p:cNvSpPr>
            <a:spLocks noGrp="1"/>
          </p:cNvSpPr>
          <p:nvPr>
            <p:ph idx="1"/>
          </p:nvPr>
        </p:nvSpPr>
        <p:spPr>
          <a:xfrm>
            <a:off x="760811" y="1374535"/>
            <a:ext cx="5304323" cy="3223538"/>
          </a:xfrm>
        </p:spPr>
        <p:txBody>
          <a:bodyPr numCol="2"/>
          <a:lstStyle/>
          <a:p>
            <a:pPr marL="0" lvl="0" indent="0">
              <a:buNone/>
            </a:pPr>
            <a:r>
              <a:rPr lang="en-GB" sz="1000" b="1" dirty="0"/>
              <a:t>HE PASSPORT</a:t>
            </a:r>
          </a:p>
          <a:p>
            <a:pPr lvl="0">
              <a:lnSpc>
                <a:spcPct val="100000"/>
              </a:lnSpc>
              <a:spcBef>
                <a:spcPts val="0"/>
              </a:spcBef>
            </a:pPr>
            <a:r>
              <a:rPr lang="en-GB" sz="1000" b="1" dirty="0"/>
              <a:t>SCSLG Lead – Teresa Moss</a:t>
            </a:r>
          </a:p>
          <a:p>
            <a:pPr lvl="0">
              <a:lnSpc>
                <a:spcPct val="100000"/>
              </a:lnSpc>
              <a:spcBef>
                <a:spcPts val="0"/>
              </a:spcBef>
            </a:pPr>
            <a:r>
              <a:rPr lang="en-GB" sz="1000" b="1" dirty="0"/>
              <a:t>Hub Lead – Mark Bridges</a:t>
            </a:r>
          </a:p>
          <a:p>
            <a:pPr lvl="0">
              <a:lnSpc>
                <a:spcPct val="100000"/>
              </a:lnSpc>
              <a:spcBef>
                <a:spcPts val="0"/>
              </a:spcBef>
            </a:pPr>
            <a:r>
              <a:rPr lang="en-GB" sz="1000" b="1" dirty="0"/>
              <a:t>PDWG Lead – Dave Avery</a:t>
            </a:r>
          </a:p>
          <a:p>
            <a:pPr lvl="0">
              <a:lnSpc>
                <a:spcPct val="100000"/>
              </a:lnSpc>
              <a:spcBef>
                <a:spcPts val="0"/>
              </a:spcBef>
            </a:pPr>
            <a:endParaRPr lang="en-GB" sz="1000" b="1" dirty="0"/>
          </a:p>
          <a:p>
            <a:pPr>
              <a:lnSpc>
                <a:spcPct val="100000"/>
              </a:lnSpc>
              <a:spcBef>
                <a:spcPts val="0"/>
              </a:spcBef>
            </a:pPr>
            <a:r>
              <a:rPr lang="en-GB" sz="1000" b="1" dirty="0"/>
              <a:t>Project Status</a:t>
            </a:r>
          </a:p>
          <a:p>
            <a:pPr lvl="1">
              <a:lnSpc>
                <a:spcPct val="100000"/>
              </a:lnSpc>
              <a:spcBef>
                <a:spcPts val="0"/>
              </a:spcBef>
            </a:pPr>
            <a:r>
              <a:rPr lang="en-GB" sz="1000" dirty="0"/>
              <a:t>Reviewed and clarified the position and aim of the Passport, and brought together a blended working group of safety and operational senior personnel. </a:t>
            </a:r>
          </a:p>
          <a:p>
            <a:pPr lvl="1">
              <a:lnSpc>
                <a:spcPct val="100000"/>
              </a:lnSpc>
              <a:spcBef>
                <a:spcPts val="0"/>
              </a:spcBef>
            </a:pPr>
            <a:r>
              <a:rPr lang="en-GB" sz="1000" dirty="0"/>
              <a:t>A Paper was presented to HE ESC. in January where it was agreed the scheme will be extended for a further 4 years. </a:t>
            </a:r>
          </a:p>
          <a:p>
            <a:pPr lvl="1">
              <a:lnSpc>
                <a:spcPct val="100000"/>
              </a:lnSpc>
              <a:spcBef>
                <a:spcPts val="0"/>
              </a:spcBef>
            </a:pPr>
            <a:r>
              <a:rPr lang="en-GB" sz="1000" dirty="0"/>
              <a:t>Project implementation plan developed with system to be upgraded early August </a:t>
            </a:r>
          </a:p>
          <a:p>
            <a:pPr lvl="1">
              <a:lnSpc>
                <a:spcPct val="100000"/>
              </a:lnSpc>
              <a:spcBef>
                <a:spcPts val="0"/>
              </a:spcBef>
            </a:pPr>
            <a:r>
              <a:rPr lang="en-GB" sz="1000" dirty="0"/>
              <a:t>HCI to be delivered online via a new company</a:t>
            </a:r>
          </a:p>
          <a:p>
            <a:pPr marL="0" lvl="0" indent="0">
              <a:buNone/>
            </a:pPr>
            <a:r>
              <a:rPr lang="en-GB" sz="1000" b="1" dirty="0"/>
              <a:t>SAFETY BY DESIGN</a:t>
            </a:r>
          </a:p>
          <a:p>
            <a:pPr lvl="0">
              <a:lnSpc>
                <a:spcPct val="100000"/>
              </a:lnSpc>
              <a:spcBef>
                <a:spcPts val="0"/>
              </a:spcBef>
            </a:pPr>
            <a:r>
              <a:rPr lang="en-GB" sz="1000" b="1" dirty="0"/>
              <a:t>SCSLG Lead – John Dixon</a:t>
            </a:r>
          </a:p>
          <a:p>
            <a:pPr lvl="0">
              <a:lnSpc>
                <a:spcPct val="100000"/>
              </a:lnSpc>
              <a:spcBef>
                <a:spcPts val="0"/>
              </a:spcBef>
            </a:pPr>
            <a:r>
              <a:rPr lang="en-GB" sz="1000" b="1" dirty="0"/>
              <a:t>Hub Lead – Terry Meadows</a:t>
            </a:r>
          </a:p>
          <a:p>
            <a:pPr lvl="0">
              <a:lnSpc>
                <a:spcPct val="100000"/>
              </a:lnSpc>
              <a:spcBef>
                <a:spcPts val="0"/>
              </a:spcBef>
            </a:pPr>
            <a:r>
              <a:rPr lang="en-GB" sz="1000" b="1" dirty="0"/>
              <a:t>PDWG Lead – Andrew Finch</a:t>
            </a:r>
          </a:p>
          <a:p>
            <a:pPr lvl="0">
              <a:lnSpc>
                <a:spcPct val="100000"/>
              </a:lnSpc>
              <a:spcBef>
                <a:spcPts val="0"/>
              </a:spcBef>
            </a:pPr>
            <a:endParaRPr lang="en-GB" sz="1000" b="1" dirty="0"/>
          </a:p>
          <a:p>
            <a:pPr lvl="0">
              <a:lnSpc>
                <a:spcPct val="100000"/>
              </a:lnSpc>
              <a:spcBef>
                <a:spcPts val="0"/>
              </a:spcBef>
            </a:pPr>
            <a:r>
              <a:rPr lang="en-GB" sz="1000" b="1" dirty="0"/>
              <a:t>Project Status</a:t>
            </a:r>
          </a:p>
          <a:p>
            <a:pPr lvl="1">
              <a:lnSpc>
                <a:spcPct val="100000"/>
              </a:lnSpc>
              <a:spcBef>
                <a:spcPts val="0"/>
              </a:spcBef>
            </a:pPr>
            <a:r>
              <a:rPr lang="en-GB" sz="1000" dirty="0"/>
              <a:t>Common Intent Drafted and out for comment and review</a:t>
            </a:r>
          </a:p>
          <a:p>
            <a:pPr lvl="1">
              <a:lnSpc>
                <a:spcPct val="100000"/>
              </a:lnSpc>
              <a:spcBef>
                <a:spcPts val="0"/>
              </a:spcBef>
            </a:pPr>
            <a:r>
              <a:rPr lang="en-GB" sz="1000" dirty="0"/>
              <a:t>RTB 26 to be reviewed once Common Intent Agreed</a:t>
            </a:r>
          </a:p>
          <a:p>
            <a:pPr lvl="1">
              <a:lnSpc>
                <a:spcPct val="100000"/>
              </a:lnSpc>
              <a:spcBef>
                <a:spcPts val="0"/>
              </a:spcBef>
            </a:pPr>
            <a:endParaRPr lang="en-GB" sz="1000" b="1" dirty="0"/>
          </a:p>
        </p:txBody>
      </p:sp>
      <p:sp>
        <p:nvSpPr>
          <p:cNvPr id="3" name="Title 2">
            <a:extLst>
              <a:ext uri="{FF2B5EF4-FFF2-40B4-BE49-F238E27FC236}">
                <a16:creationId xmlns:a16="http://schemas.microsoft.com/office/drawing/2014/main" id="{2F06C323-3ECA-4D98-89CA-00532C71E0F9}"/>
              </a:ext>
            </a:extLst>
          </p:cNvPr>
          <p:cNvSpPr>
            <a:spLocks noGrp="1"/>
          </p:cNvSpPr>
          <p:nvPr>
            <p:ph type="title"/>
          </p:nvPr>
        </p:nvSpPr>
        <p:spPr>
          <a:xfrm>
            <a:off x="760812" y="217635"/>
            <a:ext cx="4688086" cy="655584"/>
          </a:xfrm>
        </p:spPr>
        <p:txBody>
          <a:bodyPr anchor="ctr">
            <a:normAutofit/>
          </a:bodyPr>
          <a:lstStyle/>
          <a:p>
            <a:r>
              <a:rPr lang="en-GB" dirty="0"/>
              <a:t>Task &amp; Finish Groups</a:t>
            </a:r>
          </a:p>
        </p:txBody>
      </p:sp>
      <p:sp>
        <p:nvSpPr>
          <p:cNvPr id="4" name="Slide Number Placeholder 3">
            <a:extLst>
              <a:ext uri="{FF2B5EF4-FFF2-40B4-BE49-F238E27FC236}">
                <a16:creationId xmlns:a16="http://schemas.microsoft.com/office/drawing/2014/main" id="{61A84CCA-6841-4EE2-BC9F-A3B8980F79D1}"/>
              </a:ext>
            </a:extLst>
          </p:cNvPr>
          <p:cNvSpPr>
            <a:spLocks noGrp="1"/>
          </p:cNvSpPr>
          <p:nvPr>
            <p:ph type="sldNum" sz="quarter" idx="4"/>
          </p:nvPr>
        </p:nvSpPr>
        <p:spPr/>
        <p:txBody>
          <a:bodyPr/>
          <a:lstStyle/>
          <a:p>
            <a:pPr defTabSz="514270"/>
            <a:fld id="{D63BC410-9C02-4BC6-8378-D69DEB8A7587}" type="slidenum">
              <a:rPr lang="en-GB">
                <a:solidFill>
                  <a:srgbClr val="79679C"/>
                </a:solidFill>
                <a:latin typeface="Tahoma"/>
              </a:rPr>
              <a:pPr defTabSz="514270"/>
              <a:t>9</a:t>
            </a:fld>
            <a:endParaRPr lang="en-GB">
              <a:solidFill>
                <a:srgbClr val="79679C"/>
              </a:solidFill>
              <a:latin typeface="Tahoma"/>
            </a:endParaRPr>
          </a:p>
        </p:txBody>
      </p:sp>
    </p:spTree>
    <p:extLst>
      <p:ext uri="{BB962C8B-B14F-4D97-AF65-F5344CB8AC3E}">
        <p14:creationId xmlns:p14="http://schemas.microsoft.com/office/powerpoint/2010/main" val="224493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MEY 08-08-17">
      <a:dk1>
        <a:sysClr val="windowText" lastClr="000000"/>
      </a:dk1>
      <a:lt1>
        <a:sysClr val="window" lastClr="FFFFFF"/>
      </a:lt1>
      <a:dk2>
        <a:srgbClr val="6A6D71"/>
      </a:dk2>
      <a:lt2>
        <a:srgbClr val="79679C"/>
      </a:lt2>
      <a:accent1>
        <a:srgbClr val="EE7624"/>
      </a:accent1>
      <a:accent2>
        <a:srgbClr val="00ADD8"/>
      </a:accent2>
      <a:accent3>
        <a:srgbClr val="C3C800"/>
      </a:accent3>
      <a:accent4>
        <a:srgbClr val="FBBA00"/>
      </a:accent4>
      <a:accent5>
        <a:srgbClr val="31295C"/>
      </a:accent5>
      <a:accent6>
        <a:srgbClr val="D60B52"/>
      </a:accent6>
      <a:hlink>
        <a:srgbClr val="0049D8"/>
      </a:hlink>
      <a:folHlink>
        <a:srgbClr val="31295C"/>
      </a:folHlink>
    </a:clrScheme>
    <a:fontScheme name="Amey2017">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10000"/>
          </a:lnSpc>
          <a:spcBef>
            <a:spcPts val="1200"/>
          </a:spcBef>
          <a:defRPr sz="1400" dirty="0" smtClean="0">
            <a:solidFill>
              <a:schemeClr val="tx2"/>
            </a:solidFill>
          </a:defRPr>
        </a:defPPr>
      </a:lstStyle>
    </a:txDef>
  </a:objectDefaults>
  <a:extraClrSchemeLst/>
  <a:extLst>
    <a:ext uri="{05A4C25C-085E-4340-85A3-A5531E510DB2}">
      <thm15:themeFamily xmlns:thm15="http://schemas.microsoft.com/office/thememl/2012/main" name="About_Amey_templates.pptx" id="{8A876CA7-BBFB-4C8E-93CF-1CC4DEF22154}" vid="{FB45B7AA-301F-46B3-A78D-7C9F0EDDCC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B4B967B455593469F00899148DF48BE" ma:contentTypeVersion="13" ma:contentTypeDescription="Create a new document." ma:contentTypeScope="" ma:versionID="e688fddcd8ed3fc23a8ac4a1d711a939">
  <xsd:schema xmlns:xsd="http://www.w3.org/2001/XMLSchema" xmlns:xs="http://www.w3.org/2001/XMLSchema" xmlns:p="http://schemas.microsoft.com/office/2006/metadata/properties" xmlns:ns3="f9b4583f-0b5a-4a93-88e5-916e7197c691" xmlns:ns4="1f03b2a1-230e-47ee-bd92-57711e20b153" targetNamespace="http://schemas.microsoft.com/office/2006/metadata/properties" ma:root="true" ma:fieldsID="1822f0388df9679634e7769c24396e9b" ns3:_="" ns4:_="">
    <xsd:import namespace="f9b4583f-0b5a-4a93-88e5-916e7197c691"/>
    <xsd:import namespace="1f03b2a1-230e-47ee-bd92-57711e20b15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b4583f-0b5a-4a93-88e5-916e7197c6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03b2a1-230e-47ee-bd92-57711e20b1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71B0A6-4136-4567-BEDD-97398BE9C96B}">
  <ds:schemaRefs>
    <ds:schemaRef ds:uri="http://schemas.microsoft.com/sharepoint/v3/contenttype/forms"/>
  </ds:schemaRefs>
</ds:datastoreItem>
</file>

<file path=customXml/itemProps2.xml><?xml version="1.0" encoding="utf-8"?>
<ds:datastoreItem xmlns:ds="http://schemas.openxmlformats.org/officeDocument/2006/customXml" ds:itemID="{8AB3C59C-ECDE-4BB5-926D-194378929913}">
  <ds:schemaRefs>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http://schemas.microsoft.com/office/2006/metadata/properties"/>
    <ds:schemaRef ds:uri="http://schemas.microsoft.com/office/infopath/2007/PartnerControls"/>
    <ds:schemaRef ds:uri="1f03b2a1-230e-47ee-bd92-57711e20b153"/>
    <ds:schemaRef ds:uri="f9b4583f-0b5a-4a93-88e5-916e7197c691"/>
    <ds:schemaRef ds:uri="http://purl.org/dc/elements/1.1/"/>
  </ds:schemaRefs>
</ds:datastoreItem>
</file>

<file path=customXml/itemProps3.xml><?xml version="1.0" encoding="utf-8"?>
<ds:datastoreItem xmlns:ds="http://schemas.openxmlformats.org/officeDocument/2006/customXml" ds:itemID="{27F45AB9-6E25-4E77-8E8F-997CBDEE5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b4583f-0b5a-4a93-88e5-916e7197c691"/>
    <ds:schemaRef ds:uri="1f03b2a1-230e-47ee-bd92-57711e20b1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1172</TotalTime>
  <Words>588</Words>
  <Application>Microsoft Office PowerPoint</Application>
  <PresentationFormat>Custom</PresentationFormat>
  <Paragraphs>134</Paragraphs>
  <Slides>10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Tahoma</vt:lpstr>
      <vt:lpstr>Office Theme</vt:lpstr>
      <vt:lpstr>Highways Safety Hub</vt:lpstr>
      <vt:lpstr>Framework for Common Standards</vt:lpstr>
      <vt:lpstr>Raising the Bar Documents</vt:lpstr>
      <vt:lpstr>Raising the Bar Documents</vt:lpstr>
      <vt:lpstr>Highways Safety Hub Website</vt:lpstr>
      <vt:lpstr>Task &amp; Finish Groups</vt:lpstr>
      <vt:lpstr>Task &amp; Finish Groups</vt:lpstr>
      <vt:lpstr>Task &amp; Finish Groups</vt:lpstr>
      <vt:lpstr>Task &amp; Finish Groups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Supply Chain Safety Leadership Group</dc:title>
  <dc:creator>Wilson, Ellie</dc:creator>
  <cp:lastModifiedBy>Philip Farrar (Galliford Try)</cp:lastModifiedBy>
  <cp:revision>5</cp:revision>
  <dcterms:created xsi:type="dcterms:W3CDTF">2020-03-20T18:02:39Z</dcterms:created>
  <dcterms:modified xsi:type="dcterms:W3CDTF">2020-07-29T15:00:19Z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0x010100FB4B967B455593469F00899148DF48BE</vt:lpwstr>
  </property>
</Properties>
</file>