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1190" r:id="rId2"/>
    <p:sldId id="1186" r:id="rId3"/>
    <p:sldId id="1191" r:id="rId4"/>
    <p:sldId id="1200" r:id="rId5"/>
    <p:sldId id="1199" r:id="rId6"/>
    <p:sldId id="1202" r:id="rId7"/>
    <p:sldId id="1206" r:id="rId8"/>
    <p:sldId id="1198" r:id="rId9"/>
    <p:sldId id="1193" r:id="rId10"/>
    <p:sldId id="1166" r:id="rId11"/>
    <p:sldId id="1207" r:id="rId12"/>
    <p:sldId id="1201" r:id="rId13"/>
    <p:sldId id="119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64"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BF6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E02BA8-882B-4E79-B225-47D09222D060}" v="8" dt="2023-10-13T11:06:55.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8" autoAdjust="0"/>
    <p:restoredTop sz="79859" autoAdjust="0"/>
  </p:normalViewPr>
  <p:slideViewPr>
    <p:cSldViewPr snapToGrid="0">
      <p:cViewPr varScale="1">
        <p:scale>
          <a:sx n="91" d="100"/>
          <a:sy n="91" d="100"/>
        </p:scale>
        <p:origin x="1326" y="66"/>
      </p:cViewPr>
      <p:guideLst>
        <p:guide orient="horz" pos="1464"/>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2" d="100"/>
          <a:sy n="102" d="100"/>
        </p:scale>
        <p:origin x="4515" y="6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luch" userId="35fe0210-f098-4cc9-9139-08fbd52b6e48" providerId="ADAL" clId="{AEE02BA8-882B-4E79-B225-47D09222D060}"/>
    <pc:docChg chg="undo custSel addSld modSld">
      <pc:chgData name="James Haluch" userId="35fe0210-f098-4cc9-9139-08fbd52b6e48" providerId="ADAL" clId="{AEE02BA8-882B-4E79-B225-47D09222D060}" dt="2023-10-13T11:19:46.033" v="413" actId="207"/>
      <pc:docMkLst>
        <pc:docMk/>
      </pc:docMkLst>
      <pc:sldChg chg="addSp delSp modSp new mod">
        <pc:chgData name="James Haluch" userId="35fe0210-f098-4cc9-9139-08fbd52b6e48" providerId="ADAL" clId="{AEE02BA8-882B-4E79-B225-47D09222D060}" dt="2023-10-13T11:19:46.033" v="413" actId="207"/>
        <pc:sldMkLst>
          <pc:docMk/>
          <pc:sldMk cId="163767278" sldId="1207"/>
        </pc:sldMkLst>
        <pc:spChg chg="mod">
          <ac:chgData name="James Haluch" userId="35fe0210-f098-4cc9-9139-08fbd52b6e48" providerId="ADAL" clId="{AEE02BA8-882B-4E79-B225-47D09222D060}" dt="2023-10-13T11:19:46.033" v="413" actId="207"/>
          <ac:spMkLst>
            <pc:docMk/>
            <pc:sldMk cId="163767278" sldId="1207"/>
            <ac:spMk id="2" creationId="{AC1A59C4-2632-E663-6306-647C81A5D0E7}"/>
          </ac:spMkLst>
        </pc:spChg>
        <pc:spChg chg="del">
          <ac:chgData name="James Haluch" userId="35fe0210-f098-4cc9-9139-08fbd52b6e48" providerId="ADAL" clId="{AEE02BA8-882B-4E79-B225-47D09222D060}" dt="2023-10-13T11:05:42.846" v="363" actId="478"/>
          <ac:spMkLst>
            <pc:docMk/>
            <pc:sldMk cId="163767278" sldId="1207"/>
            <ac:spMk id="5" creationId="{31C07304-7686-597E-9CA5-0EA0E1ABB48F}"/>
          </ac:spMkLst>
        </pc:spChg>
        <pc:spChg chg="del">
          <ac:chgData name="James Haluch" userId="35fe0210-f098-4cc9-9139-08fbd52b6e48" providerId="ADAL" clId="{AEE02BA8-882B-4E79-B225-47D09222D060}" dt="2023-10-13T11:05:44.111" v="364" actId="478"/>
          <ac:spMkLst>
            <pc:docMk/>
            <pc:sldMk cId="163767278" sldId="1207"/>
            <ac:spMk id="6" creationId="{5B9C303F-0D57-CFD1-4D1D-9F6506A1E41B}"/>
          </ac:spMkLst>
        </pc:spChg>
        <pc:spChg chg="del">
          <ac:chgData name="James Haluch" userId="35fe0210-f098-4cc9-9139-08fbd52b6e48" providerId="ADAL" clId="{AEE02BA8-882B-4E79-B225-47D09222D060}" dt="2023-10-13T11:05:46.479" v="365" actId="478"/>
          <ac:spMkLst>
            <pc:docMk/>
            <pc:sldMk cId="163767278" sldId="1207"/>
            <ac:spMk id="7" creationId="{1C914F39-3A3B-340B-165C-25741B7759C4}"/>
          </ac:spMkLst>
        </pc:spChg>
        <pc:spChg chg="mod">
          <ac:chgData name="James Haluch" userId="35fe0210-f098-4cc9-9139-08fbd52b6e48" providerId="ADAL" clId="{AEE02BA8-882B-4E79-B225-47D09222D060}" dt="2023-10-13T11:07:13.844" v="383" actId="1076"/>
          <ac:spMkLst>
            <pc:docMk/>
            <pc:sldMk cId="163767278" sldId="1207"/>
            <ac:spMk id="8" creationId="{9F66C040-146E-94D1-A59C-4F6A70FDB823}"/>
          </ac:spMkLst>
        </pc:spChg>
        <pc:spChg chg="mod">
          <ac:chgData name="James Haluch" userId="35fe0210-f098-4cc9-9139-08fbd52b6e48" providerId="ADAL" clId="{AEE02BA8-882B-4E79-B225-47D09222D060}" dt="2023-10-13T11:03:07.601" v="263" actId="27636"/>
          <ac:spMkLst>
            <pc:docMk/>
            <pc:sldMk cId="163767278" sldId="1207"/>
            <ac:spMk id="9" creationId="{1B4841D8-EF9A-FF8A-B5BC-DEDB33F2033D}"/>
          </ac:spMkLst>
        </pc:spChg>
        <pc:spChg chg="mod">
          <ac:chgData name="James Haluch" userId="35fe0210-f098-4cc9-9139-08fbd52b6e48" providerId="ADAL" clId="{AEE02BA8-882B-4E79-B225-47D09222D060}" dt="2023-10-13T11:05:24.097" v="361" actId="255"/>
          <ac:spMkLst>
            <pc:docMk/>
            <pc:sldMk cId="163767278" sldId="1207"/>
            <ac:spMk id="10" creationId="{EBD9DC18-64BD-2CAC-C858-0F9EA20647C7}"/>
          </ac:spMkLst>
        </pc:spChg>
        <pc:spChg chg="del">
          <ac:chgData name="James Haluch" userId="35fe0210-f098-4cc9-9139-08fbd52b6e48" providerId="ADAL" clId="{AEE02BA8-882B-4E79-B225-47D09222D060}" dt="2023-10-13T10:59:19.402" v="209" actId="478"/>
          <ac:spMkLst>
            <pc:docMk/>
            <pc:sldMk cId="163767278" sldId="1207"/>
            <ac:spMk id="11" creationId="{7F2B4A63-FB9A-4CFC-BA2D-213965FA1611}"/>
          </ac:spMkLst>
        </pc:spChg>
        <pc:picChg chg="add del mod">
          <ac:chgData name="James Haluch" userId="35fe0210-f098-4cc9-9139-08fbd52b6e48" providerId="ADAL" clId="{AEE02BA8-882B-4E79-B225-47D09222D060}" dt="2023-10-13T11:06:08.518" v="369" actId="478"/>
          <ac:picMkLst>
            <pc:docMk/>
            <pc:sldMk cId="163767278" sldId="1207"/>
            <ac:picMk id="12" creationId="{A3F1FE50-0F67-87DE-B7FB-3D82C6DBBF92}"/>
          </ac:picMkLst>
        </pc:picChg>
        <pc:picChg chg="add mod">
          <ac:chgData name="James Haluch" userId="35fe0210-f098-4cc9-9139-08fbd52b6e48" providerId="ADAL" clId="{AEE02BA8-882B-4E79-B225-47D09222D060}" dt="2023-10-13T11:06:55.820" v="379" actId="1076"/>
          <ac:picMkLst>
            <pc:docMk/>
            <pc:sldMk cId="163767278" sldId="1207"/>
            <ac:picMk id="13" creationId="{E6C5FF74-BEBB-11F2-2C97-8548DF28519D}"/>
          </ac:picMkLst>
        </pc:picChg>
        <pc:picChg chg="add del mod">
          <ac:chgData name="James Haluch" userId="35fe0210-f098-4cc9-9139-08fbd52b6e48" providerId="ADAL" clId="{AEE02BA8-882B-4E79-B225-47D09222D060}" dt="2023-10-13T11:07:02.702" v="381" actId="478"/>
          <ac:picMkLst>
            <pc:docMk/>
            <pc:sldMk cId="163767278" sldId="1207"/>
            <ac:picMk id="14" creationId="{7A406762-28F0-B29C-C8DC-3E56758497BE}"/>
          </ac:picMkLst>
        </pc:picChg>
        <pc:picChg chg="add mod">
          <ac:chgData name="James Haluch" userId="35fe0210-f098-4cc9-9139-08fbd52b6e48" providerId="ADAL" clId="{AEE02BA8-882B-4E79-B225-47D09222D060}" dt="2023-10-13T11:07:06.907" v="382" actId="1440"/>
          <ac:picMkLst>
            <pc:docMk/>
            <pc:sldMk cId="163767278" sldId="1207"/>
            <ac:picMk id="15" creationId="{DFA14BB5-7C22-7A7F-0D00-E7756E46EE2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0764B8-028B-1A7F-57B3-9C0075CD43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DE2320-A894-5391-0FA5-F104D213CD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B34464-9209-44B4-AC33-84F4024327DC}" type="datetimeFigureOut">
              <a:rPr lang="en-US" smtClean="0"/>
              <a:t>10/13/2023</a:t>
            </a:fld>
            <a:endParaRPr lang="en-US"/>
          </a:p>
        </p:txBody>
      </p:sp>
      <p:sp>
        <p:nvSpPr>
          <p:cNvPr id="4" name="Footer Placeholder 3">
            <a:extLst>
              <a:ext uri="{FF2B5EF4-FFF2-40B4-BE49-F238E27FC236}">
                <a16:creationId xmlns:a16="http://schemas.microsoft.com/office/drawing/2014/main" id="{17C7CF5C-2202-D68D-5C44-E0026EA00C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A0E857-06D5-4022-5B56-2C5E43537E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D45BFF-D436-465E-9AE3-ABD7BE9E024B}" type="slidenum">
              <a:rPr lang="en-US" smtClean="0"/>
              <a:t>‹#›</a:t>
            </a:fld>
            <a:endParaRPr lang="en-US"/>
          </a:p>
        </p:txBody>
      </p:sp>
    </p:spTree>
    <p:extLst>
      <p:ext uri="{BB962C8B-B14F-4D97-AF65-F5344CB8AC3E}">
        <p14:creationId xmlns:p14="http://schemas.microsoft.com/office/powerpoint/2010/main" val="358421239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F508F-9454-43B1-8929-F5EA9C37B82D}"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B3261-3772-4B72-B92F-03699BE162E0}" type="slidenum">
              <a:rPr lang="en-US" smtClean="0"/>
              <a:t>‹#›</a:t>
            </a:fld>
            <a:endParaRPr lang="en-US"/>
          </a:p>
        </p:txBody>
      </p:sp>
    </p:spTree>
    <p:extLst>
      <p:ext uri="{BB962C8B-B14F-4D97-AF65-F5344CB8AC3E}">
        <p14:creationId xmlns:p14="http://schemas.microsoft.com/office/powerpoint/2010/main" val="815483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sz="1600" b="0" i="0" dirty="0">
                <a:solidFill>
                  <a:srgbClr val="3E3E3E"/>
                </a:solidFill>
                <a:effectLst/>
                <a:latin typeface="Segoe UI" panose="020B0502040204020203" pitchFamily="34" charset="0"/>
              </a:rPr>
              <a:t>Incursions are not always caused through neglect of the roaduser; they can be both intentional and unintentional</a:t>
            </a:r>
            <a:br>
              <a:rPr lang="en-US" sz="1600" dirty="0"/>
            </a:br>
            <a:r>
              <a:rPr lang="en-US" sz="1600" b="0" i="0" dirty="0">
                <a:solidFill>
                  <a:srgbClr val="3E3E3E"/>
                </a:solidFill>
                <a:effectLst/>
                <a:latin typeface="Segoe UI" panose="020B0502040204020203" pitchFamily="34" charset="0"/>
              </a:rPr>
              <a:t> </a:t>
            </a:r>
            <a:br>
              <a:rPr lang="en-US" sz="1600" dirty="0"/>
            </a:br>
            <a:r>
              <a:rPr lang="en-US" sz="1600" b="0" i="0" u="sng" dirty="0">
                <a:solidFill>
                  <a:srgbClr val="3E3E3E"/>
                </a:solidFill>
                <a:effectLst/>
                <a:latin typeface="Segoe UI" panose="020B0502040204020203" pitchFamily="34" charset="0"/>
              </a:rPr>
              <a:t>Intentional Incursions can be separated into three groups:</a:t>
            </a:r>
            <a:br>
              <a:rPr lang="en-US" sz="1600" dirty="0"/>
            </a:br>
            <a:r>
              <a:rPr lang="en-US" sz="1600" b="0" i="0" dirty="0">
                <a:solidFill>
                  <a:srgbClr val="3E3E3E"/>
                </a:solidFill>
                <a:effectLst/>
                <a:latin typeface="Segoe UI" panose="020B0502040204020203" pitchFamily="34" charset="0"/>
              </a:rPr>
              <a:t>Intentional Incursion where the road user seeks to gain a benefit.</a:t>
            </a:r>
          </a:p>
          <a:p>
            <a:pPr algn="l">
              <a:buFont typeface="Arial" panose="020B0604020202020204" pitchFamily="34" charset="0"/>
              <a:buNone/>
            </a:pPr>
            <a:r>
              <a:rPr lang="en-US" sz="1600" b="0" i="0" dirty="0">
                <a:solidFill>
                  <a:srgbClr val="3E3E3E"/>
                </a:solidFill>
                <a:effectLst/>
                <a:latin typeface="Segoe UI" panose="020B0502040204020203" pitchFamily="34" charset="0"/>
              </a:rPr>
              <a:t>Intentional Incursion where the road user is seeking information.</a:t>
            </a:r>
          </a:p>
          <a:p>
            <a:pPr algn="l">
              <a:buFont typeface="Arial" panose="020B0604020202020204" pitchFamily="34" charset="0"/>
              <a:buNone/>
            </a:pPr>
            <a:r>
              <a:rPr lang="en-US" sz="1600" b="0" i="0" dirty="0">
                <a:solidFill>
                  <a:srgbClr val="3E3E3E"/>
                </a:solidFill>
                <a:effectLst/>
                <a:latin typeface="Segoe UI" panose="020B0502040204020203" pitchFamily="34" charset="0"/>
              </a:rPr>
              <a:t>Intentional Incursion where the road user is seeking refuge.</a:t>
            </a:r>
          </a:p>
          <a:p>
            <a:pPr algn="l">
              <a:buFont typeface="Arial" panose="020B0604020202020204" pitchFamily="34" charset="0"/>
              <a:buNone/>
            </a:pPr>
            <a:br>
              <a:rPr lang="en-US" sz="1600" dirty="0"/>
            </a:br>
            <a:r>
              <a:rPr lang="en-US" sz="1600" b="0" i="0" u="sng" dirty="0">
                <a:solidFill>
                  <a:srgbClr val="3E3E3E"/>
                </a:solidFill>
                <a:effectLst/>
                <a:latin typeface="Segoe UI" panose="020B0502040204020203" pitchFamily="34" charset="0"/>
              </a:rPr>
              <a:t>Unintentional Incursions can be separated into three groups:</a:t>
            </a:r>
            <a:br>
              <a:rPr lang="en-US" sz="1600" dirty="0"/>
            </a:br>
            <a:r>
              <a:rPr lang="en-US" sz="1600" b="0" i="0" dirty="0">
                <a:solidFill>
                  <a:srgbClr val="3E3E3E"/>
                </a:solidFill>
                <a:effectLst/>
                <a:latin typeface="Segoe UI" panose="020B0502040204020203" pitchFamily="34" charset="0"/>
              </a:rPr>
              <a:t>Unintentional incursion where a road user follows a works vehicle into the works in error, also known as a follow in.</a:t>
            </a:r>
          </a:p>
          <a:p>
            <a:pPr algn="l">
              <a:buFont typeface="Arial" panose="020B0604020202020204" pitchFamily="34" charset="0"/>
              <a:buNone/>
            </a:pPr>
            <a:r>
              <a:rPr lang="en-US" sz="1600" b="0" i="0" dirty="0">
                <a:solidFill>
                  <a:srgbClr val="3E3E3E"/>
                </a:solidFill>
                <a:effectLst/>
                <a:latin typeface="Segoe UI" panose="020B0502040204020203" pitchFamily="34" charset="0"/>
              </a:rPr>
              <a:t>Unintentional incursion where a road user enters the works area as a result of confusion.</a:t>
            </a:r>
          </a:p>
          <a:p>
            <a:pPr algn="l">
              <a:buFont typeface="Arial" panose="020B0604020202020204" pitchFamily="34" charset="0"/>
              <a:buNone/>
            </a:pPr>
            <a:r>
              <a:rPr lang="en-US" sz="1600" b="0" i="0" dirty="0">
                <a:solidFill>
                  <a:srgbClr val="3E3E3E"/>
                </a:solidFill>
                <a:effectLst/>
                <a:latin typeface="Segoe UI" panose="020B0502040204020203" pitchFamily="34" charset="0"/>
              </a:rPr>
              <a:t>Unintentional Incursion where a road user enters the works area or traffic management as a result of a collision or to avoid a collision.</a:t>
            </a:r>
          </a:p>
          <a:p>
            <a:endParaRPr lang="en-US" dirty="0"/>
          </a:p>
        </p:txBody>
      </p:sp>
      <p:sp>
        <p:nvSpPr>
          <p:cNvPr id="4" name="Slide Number Placeholder 3"/>
          <p:cNvSpPr>
            <a:spLocks noGrp="1"/>
          </p:cNvSpPr>
          <p:nvPr>
            <p:ph type="sldNum" sz="quarter" idx="5"/>
          </p:nvPr>
        </p:nvSpPr>
        <p:spPr/>
        <p:txBody>
          <a:bodyPr/>
          <a:lstStyle/>
          <a:p>
            <a:fld id="{944B3261-3772-4B72-B92F-03699BE162E0}" type="slidenum">
              <a:rPr lang="en-US" smtClean="0"/>
              <a:t>4</a:t>
            </a:fld>
            <a:endParaRPr lang="en-US"/>
          </a:p>
        </p:txBody>
      </p:sp>
    </p:spTree>
    <p:extLst>
      <p:ext uri="{BB962C8B-B14F-4D97-AF65-F5344CB8AC3E}">
        <p14:creationId xmlns:p14="http://schemas.microsoft.com/office/powerpoint/2010/main" val="405865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 videos available at the bottom of this safety hub page: https://</a:t>
            </a:r>
            <a:r>
              <a:rPr lang="en-GB" dirty="0" err="1"/>
              <a:t>www.highwayssafetyhub.com</a:t>
            </a:r>
            <a:r>
              <a:rPr lang="en-GB" dirty="0"/>
              <a:t>/roadworks-vehicle-incursions-2018.html </a:t>
            </a:r>
            <a:endParaRPr lang="en-US" dirty="0"/>
          </a:p>
          <a:p>
            <a:endParaRPr lang="en-US" dirty="0"/>
          </a:p>
        </p:txBody>
      </p:sp>
      <p:sp>
        <p:nvSpPr>
          <p:cNvPr id="4" name="Slide Number Placeholder 3"/>
          <p:cNvSpPr>
            <a:spLocks noGrp="1"/>
          </p:cNvSpPr>
          <p:nvPr>
            <p:ph type="sldNum" sz="quarter" idx="5"/>
          </p:nvPr>
        </p:nvSpPr>
        <p:spPr/>
        <p:txBody>
          <a:bodyPr/>
          <a:lstStyle/>
          <a:p>
            <a:fld id="{944B3261-3772-4B72-B92F-03699BE162E0}" type="slidenum">
              <a:rPr lang="en-US" smtClean="0"/>
              <a:t>5</a:t>
            </a:fld>
            <a:endParaRPr lang="en-US"/>
          </a:p>
        </p:txBody>
      </p:sp>
    </p:spTree>
    <p:extLst>
      <p:ext uri="{BB962C8B-B14F-4D97-AF65-F5344CB8AC3E}">
        <p14:creationId xmlns:p14="http://schemas.microsoft.com/office/powerpoint/2010/main" val="33510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One of the ways to mitigate the risk of IPV strikes is to change the start location and design of TM deployment.</a:t>
            </a:r>
          </a:p>
          <a:p>
            <a:endParaRPr lang="en-US" dirty="0"/>
          </a:p>
        </p:txBody>
      </p:sp>
      <p:sp>
        <p:nvSpPr>
          <p:cNvPr id="4" name="Slide Number Placeholder 3"/>
          <p:cNvSpPr>
            <a:spLocks noGrp="1"/>
          </p:cNvSpPr>
          <p:nvPr>
            <p:ph type="sldNum" sz="quarter" idx="5"/>
          </p:nvPr>
        </p:nvSpPr>
        <p:spPr/>
        <p:txBody>
          <a:bodyPr/>
          <a:lstStyle/>
          <a:p>
            <a:fld id="{944B3261-3772-4B72-B92F-03699BE162E0}" type="slidenum">
              <a:rPr lang="en-US" smtClean="0"/>
              <a:t>6</a:t>
            </a:fld>
            <a:endParaRPr lang="en-US"/>
          </a:p>
        </p:txBody>
      </p:sp>
    </p:spTree>
    <p:extLst>
      <p:ext uri="{BB962C8B-B14F-4D97-AF65-F5344CB8AC3E}">
        <p14:creationId xmlns:p14="http://schemas.microsoft.com/office/powerpoint/2010/main" val="105636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data is from October 2017, whereas the map only relates to last 12 months – as there’re so many…</a:t>
            </a:r>
          </a:p>
        </p:txBody>
      </p:sp>
      <p:sp>
        <p:nvSpPr>
          <p:cNvPr id="4" name="Slide Number Placeholder 3"/>
          <p:cNvSpPr>
            <a:spLocks noGrp="1"/>
          </p:cNvSpPr>
          <p:nvPr>
            <p:ph type="sldNum" sz="quarter" idx="5"/>
          </p:nvPr>
        </p:nvSpPr>
        <p:spPr/>
        <p:txBody>
          <a:bodyPr/>
          <a:lstStyle/>
          <a:p>
            <a:fld id="{944B3261-3772-4B72-B92F-03699BE162E0}" type="slidenum">
              <a:rPr lang="en-US" smtClean="0"/>
              <a:t>7</a:t>
            </a:fld>
            <a:endParaRPr lang="en-US"/>
          </a:p>
        </p:txBody>
      </p:sp>
    </p:spTree>
    <p:extLst>
      <p:ext uri="{BB962C8B-B14F-4D97-AF65-F5344CB8AC3E}">
        <p14:creationId xmlns:p14="http://schemas.microsoft.com/office/powerpoint/2010/main" val="293837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granularity in respect to NH OD. This is a typical extract from the monthly report which is generated from HART – this is what forms the basis of discussions and improvements so if things aren’t reported, we don’t have a clear picture of the scale of these types of incidents, and it therefore prevents us from making changes to improve things.</a:t>
            </a:r>
          </a:p>
        </p:txBody>
      </p:sp>
      <p:sp>
        <p:nvSpPr>
          <p:cNvPr id="4" name="Slide Number Placeholder 3"/>
          <p:cNvSpPr>
            <a:spLocks noGrp="1"/>
          </p:cNvSpPr>
          <p:nvPr>
            <p:ph type="sldNum" sz="quarter" idx="5"/>
          </p:nvPr>
        </p:nvSpPr>
        <p:spPr/>
        <p:txBody>
          <a:bodyPr/>
          <a:lstStyle/>
          <a:p>
            <a:fld id="{944B3261-3772-4B72-B92F-03699BE162E0}" type="slidenum">
              <a:rPr lang="en-US" smtClean="0"/>
              <a:t>8</a:t>
            </a:fld>
            <a:endParaRPr lang="en-US"/>
          </a:p>
        </p:txBody>
      </p:sp>
    </p:spTree>
    <p:extLst>
      <p:ext uri="{BB962C8B-B14F-4D97-AF65-F5344CB8AC3E}">
        <p14:creationId xmlns:p14="http://schemas.microsoft.com/office/powerpoint/2010/main" val="36044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what we’re doing</a:t>
            </a:r>
          </a:p>
          <a:p>
            <a:r>
              <a:rPr lang="en-GB" dirty="0"/>
              <a:t>We have the data and a consistent way of reporting so we can make improvements </a:t>
            </a:r>
          </a:p>
          <a:p>
            <a:r>
              <a:rPr lang="en-GB" dirty="0"/>
              <a:t>NH and suppliers recognised that this was a growing problem so led to National Highways Incursions and IPV Group</a:t>
            </a:r>
          </a:p>
          <a:p>
            <a:endParaRPr lang="en-GB" dirty="0"/>
          </a:p>
          <a:p>
            <a:pPr marL="0" lvl="1" indent="0">
              <a:buNone/>
            </a:pPr>
            <a:r>
              <a:rPr lang="en-US" b="1" dirty="0"/>
              <a:t>National Highways Incursions and IPV Group</a:t>
            </a:r>
          </a:p>
          <a:p>
            <a:pPr marL="628650" lvl="1" indent="-171450">
              <a:buFont typeface="Arial" panose="020B0604020202020204" pitchFamily="34" charset="0"/>
              <a:buChar char="•"/>
            </a:pPr>
            <a:r>
              <a:rPr lang="en-GB" dirty="0"/>
              <a:t>Role is to analyse data and with consistency try to reduce IPV strikes and incursions</a:t>
            </a:r>
          </a:p>
          <a:p>
            <a:pPr marL="628650" lvl="1" indent="-171450">
              <a:buFont typeface="Arial" panose="020B0604020202020204" pitchFamily="34" charset="0"/>
              <a:buChar char="•"/>
            </a:pPr>
            <a:r>
              <a:rPr lang="en-GB" dirty="0"/>
              <a:t>Looking to reduce number of traffic management installations to reduce the risk </a:t>
            </a:r>
          </a:p>
          <a:p>
            <a:pPr marL="628650" lvl="1" indent="-171450">
              <a:buFont typeface="Arial" panose="020B0604020202020204" pitchFamily="34" charset="0"/>
              <a:buChar char="•"/>
            </a:pPr>
            <a:r>
              <a:rPr lang="en-GB" dirty="0"/>
              <a:t>‘Raising the Bar’ in inspection (IPV strikes) and testing of IPV crash cushions</a:t>
            </a:r>
          </a:p>
          <a:p>
            <a:pPr marL="628650" lvl="1" indent="-171450">
              <a:buFont typeface="Arial" panose="020B0604020202020204" pitchFamily="34" charset="0"/>
              <a:buChar char="•"/>
            </a:pPr>
            <a:r>
              <a:rPr lang="en-GB" dirty="0"/>
              <a:t>Developed several raising the bar documents relating to hard shoulder closures </a:t>
            </a:r>
          </a:p>
          <a:p>
            <a:pPr marL="628650" lvl="1" indent="-171450">
              <a:buFont typeface="Arial" panose="020B0604020202020204" pitchFamily="34" charset="0"/>
              <a:buChar char="•"/>
            </a:pPr>
            <a:r>
              <a:rPr lang="en-GB" dirty="0"/>
              <a:t>By tracking the data and bringing together industry TM leads – we’ve found that the installation of airlocks makes a big difference to incursions numbers. The number of incursions look to be starting to decrease and the view from TM specialists is that this is believed to be due to the way air locks are being increasingly used</a:t>
            </a:r>
          </a:p>
          <a:p>
            <a:endParaRPr lang="en-GB" dirty="0"/>
          </a:p>
          <a:p>
            <a:endParaRPr lang="en-GB" dirty="0"/>
          </a:p>
          <a:p>
            <a:r>
              <a:rPr lang="en-GB" b="1" dirty="0"/>
              <a:t>Eliminating incursions</a:t>
            </a:r>
          </a:p>
          <a:p>
            <a:pPr marL="628650" lvl="1" indent="-171450">
              <a:buFont typeface="Arial" panose="020B0604020202020204" pitchFamily="34" charset="0"/>
              <a:buChar char="•"/>
            </a:pPr>
            <a:r>
              <a:rPr lang="en-GB" dirty="0"/>
              <a:t>Exploring more efficient ways of working and incorporating more works in the same closure – this leads to fewer closures and eliminates some exposure risk </a:t>
            </a:r>
          </a:p>
          <a:p>
            <a:pPr marL="628650" lvl="1" indent="-171450">
              <a:buFont typeface="Arial" panose="020B0604020202020204" pitchFamily="34" charset="0"/>
              <a:buChar char="•"/>
            </a:pPr>
            <a:r>
              <a:rPr lang="en-GB" dirty="0"/>
              <a:t>Number of closures are going up – we are seeing year-on-year increases. 2019 saw a reduction due to COVID – over the last 5 years, the number of TM systems going out on network is going up between 5 and 15% year on year (across whole SRN)</a:t>
            </a:r>
          </a:p>
          <a:p>
            <a:endParaRPr lang="en-GB" dirty="0"/>
          </a:p>
          <a:p>
            <a:r>
              <a:rPr lang="en-GB" b="1" dirty="0"/>
              <a:t>Mitigating incursions</a:t>
            </a:r>
          </a:p>
          <a:p>
            <a:pPr marL="628650" lvl="1" indent="-171450">
              <a:buFont typeface="Arial" panose="020B0604020202020204" pitchFamily="34" charset="0"/>
              <a:buChar char="•"/>
            </a:pPr>
            <a:r>
              <a:rPr lang="en-GB" dirty="0"/>
              <a:t>In some instances, the travelling public become confused with works access sites. Work is therefore being done to optimise where work access should be within the TM design, along with optimised signage for them </a:t>
            </a:r>
          </a:p>
          <a:p>
            <a:endParaRPr lang="en-GB" dirty="0"/>
          </a:p>
          <a:p>
            <a:r>
              <a:rPr lang="en-GB" b="1" dirty="0"/>
              <a:t>Reducing Incursions</a:t>
            </a:r>
          </a:p>
          <a:p>
            <a:pPr marL="628650" lvl="1" indent="-171450">
              <a:buFont typeface="Arial" panose="020B0604020202020204" pitchFamily="34" charset="0"/>
              <a:buChar char="•"/>
            </a:pPr>
            <a:r>
              <a:rPr lang="en-GB" dirty="0"/>
              <a:t>Increased use of airlocks – industry has signed up to this!</a:t>
            </a:r>
          </a:p>
          <a:p>
            <a:pPr marL="628650" lvl="1" indent="-171450">
              <a:buFont typeface="Arial" panose="020B0604020202020204" pitchFamily="34" charset="0"/>
              <a:buChar char="•"/>
            </a:pPr>
            <a:r>
              <a:rPr lang="en-GB" dirty="0"/>
              <a:t>Since the introduction of airlocks, number of incursions is reducing </a:t>
            </a:r>
          </a:p>
          <a:p>
            <a:pPr marL="628650" lvl="1" indent="-171450">
              <a:buFont typeface="Arial" panose="020B0604020202020204" pitchFamily="34" charset="0"/>
              <a:buChar char="•"/>
            </a:pPr>
            <a:r>
              <a:rPr lang="en-GB" dirty="0"/>
              <a:t>Quality of airlocks is next step – to get consistency up and standard higher to build on this success </a:t>
            </a:r>
          </a:p>
          <a:p>
            <a:pPr marL="628650" lvl="1" indent="-171450">
              <a:buFont typeface="Arial" panose="020B0604020202020204" pitchFamily="34" charset="0"/>
              <a:buChar char="•"/>
            </a:pPr>
            <a:r>
              <a:rPr lang="en-GB" dirty="0"/>
              <a:t>Modify behaviour of road users – engaging with specialist media companies to work with influencers to have a national impact. Use social media as a positive to try and deter – counter reckless social media behaviour/ trends </a:t>
            </a:r>
          </a:p>
          <a:p>
            <a:pPr marL="628650" lvl="1" indent="-171450">
              <a:buFont typeface="Arial" panose="020B0604020202020204" pitchFamily="34" charset="0"/>
              <a:buChar char="•"/>
            </a:pPr>
            <a:r>
              <a:rPr lang="en-GB" dirty="0"/>
              <a:t>Stamp it out – roadworker abuse – correlation between abuse and TM incursions – individuals will drive into site and then give abuse to roadworkers </a:t>
            </a:r>
          </a:p>
          <a:p>
            <a:endParaRPr lang="en-GB" dirty="0"/>
          </a:p>
          <a:p>
            <a:endParaRPr lang="en-GB" dirty="0"/>
          </a:p>
        </p:txBody>
      </p:sp>
      <p:sp>
        <p:nvSpPr>
          <p:cNvPr id="4" name="Slide Number Placeholder 3"/>
          <p:cNvSpPr>
            <a:spLocks noGrp="1"/>
          </p:cNvSpPr>
          <p:nvPr>
            <p:ph type="sldNum" sz="quarter" idx="5"/>
          </p:nvPr>
        </p:nvSpPr>
        <p:spPr/>
        <p:txBody>
          <a:bodyPr/>
          <a:lstStyle/>
          <a:p>
            <a:fld id="{2CE141E0-3B1C-4207-BEBF-C1F5A7AE7762}" type="slidenum">
              <a:rPr lang="en-GB" smtClean="0"/>
              <a:t>10</a:t>
            </a:fld>
            <a:endParaRPr lang="en-GB"/>
          </a:p>
        </p:txBody>
      </p:sp>
    </p:spTree>
    <p:extLst>
      <p:ext uri="{BB962C8B-B14F-4D97-AF65-F5344CB8AC3E}">
        <p14:creationId xmlns:p14="http://schemas.microsoft.com/office/powerpoint/2010/main" val="101540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B3261-3772-4B72-B92F-03699BE162E0}" type="slidenum">
              <a:rPr lang="en-US" smtClean="0"/>
              <a:t>12</a:t>
            </a:fld>
            <a:endParaRPr lang="en-US"/>
          </a:p>
        </p:txBody>
      </p:sp>
    </p:spTree>
    <p:extLst>
      <p:ext uri="{BB962C8B-B14F-4D97-AF65-F5344CB8AC3E}">
        <p14:creationId xmlns:p14="http://schemas.microsoft.com/office/powerpoint/2010/main" val="3272801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EBF6FB"/>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E8086DB-7A90-9DF3-CBF5-061E83B8C4D6}"/>
              </a:ext>
            </a:extLst>
          </p:cNvPr>
          <p:cNvSpPr>
            <a:spLocks noGrp="1"/>
          </p:cNvSpPr>
          <p:nvPr>
            <p:ph type="pic" sz="quarter" idx="10"/>
          </p:nvPr>
        </p:nvSpPr>
        <p:spPr>
          <a:xfrm>
            <a:off x="5338763" y="415925"/>
            <a:ext cx="6853237" cy="5988050"/>
          </a:xfrm>
        </p:spPr>
        <p:txBody>
          <a:bodyPr/>
          <a:lstStyle/>
          <a:p>
            <a:endParaRPr lang="en-US"/>
          </a:p>
        </p:txBody>
      </p:sp>
      <p:sp>
        <p:nvSpPr>
          <p:cNvPr id="4" name="Rectangle 3">
            <a:extLst>
              <a:ext uri="{FF2B5EF4-FFF2-40B4-BE49-F238E27FC236}">
                <a16:creationId xmlns:a16="http://schemas.microsoft.com/office/drawing/2014/main" id="{5430146C-56C2-230F-150D-C22E5AA508D6}"/>
              </a:ext>
            </a:extLst>
          </p:cNvPr>
          <p:cNvSpPr/>
          <p:nvPr userDrawn="1"/>
        </p:nvSpPr>
        <p:spPr>
          <a:xfrm flipH="1">
            <a:off x="3345792" y="416582"/>
            <a:ext cx="1993461" cy="59880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4566B4-BCD8-0ACA-8C43-3425EA32B120}"/>
              </a:ext>
            </a:extLst>
          </p:cNvPr>
          <p:cNvSpPr/>
          <p:nvPr userDrawn="1"/>
        </p:nvSpPr>
        <p:spPr>
          <a:xfrm>
            <a:off x="0" y="2213303"/>
            <a:ext cx="5339255" cy="24313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A042495-1319-3AFB-CA46-00C95CF5E872}"/>
              </a:ext>
            </a:extLst>
          </p:cNvPr>
          <p:cNvSpPr>
            <a:spLocks noGrp="1"/>
          </p:cNvSpPr>
          <p:nvPr>
            <p:ph type="body" idx="1" hasCustomPrompt="1"/>
          </p:nvPr>
        </p:nvSpPr>
        <p:spPr>
          <a:xfrm>
            <a:off x="262964" y="3481528"/>
            <a:ext cx="5076291" cy="1133856"/>
          </a:xfrm>
        </p:spPr>
        <p:txBody>
          <a:bodyPr>
            <a:normAutofit/>
          </a:bodyPr>
          <a:lstStyle>
            <a:lvl1pPr marL="0" indent="0" algn="l" defTabSz="914400" rtl="0" eaLnBrk="1" latinLnBrk="0" hangingPunct="1">
              <a:lnSpc>
                <a:spcPct val="90000"/>
              </a:lnSpc>
              <a:spcBef>
                <a:spcPct val="0"/>
              </a:spcBef>
              <a:spcAft>
                <a:spcPts val="400"/>
              </a:spcAft>
              <a:buClr>
                <a:schemeClr val="accent1"/>
              </a:buClr>
              <a:buFont typeface="Arial" panose="020B0604020202020204" pitchFamily="34" charset="0"/>
              <a:buNone/>
              <a:defRPr lang="en-GB" sz="2800" b="1" i="0" kern="1200" spc="-90" baseline="0" dirty="0">
                <a:solidFill>
                  <a:schemeClr val="bg1"/>
                </a:solidFill>
                <a:latin typeface="Arial"/>
                <a:ea typeface="+mj-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Subheading</a:t>
            </a:r>
          </a:p>
        </p:txBody>
      </p:sp>
      <p:sp>
        <p:nvSpPr>
          <p:cNvPr id="2" name="Title 1">
            <a:extLst>
              <a:ext uri="{FF2B5EF4-FFF2-40B4-BE49-F238E27FC236}">
                <a16:creationId xmlns:a16="http://schemas.microsoft.com/office/drawing/2014/main" id="{D6C85D84-4CAD-C930-674A-F04757776760}"/>
              </a:ext>
            </a:extLst>
          </p:cNvPr>
          <p:cNvSpPr>
            <a:spLocks noGrp="1"/>
          </p:cNvSpPr>
          <p:nvPr>
            <p:ph type="title" hasCustomPrompt="1"/>
          </p:nvPr>
        </p:nvSpPr>
        <p:spPr>
          <a:xfrm>
            <a:off x="262964" y="2210513"/>
            <a:ext cx="5076291" cy="1271016"/>
          </a:xfrm>
        </p:spPr>
        <p:txBody>
          <a:bodyPr anchor="b"/>
          <a:lstStyle>
            <a:lvl1pPr marL="0" indent="0" algn="l" defTabSz="914400" rtl="0" eaLnBrk="1" latinLnBrk="0" hangingPunct="1">
              <a:lnSpc>
                <a:spcPct val="90000"/>
              </a:lnSpc>
              <a:spcBef>
                <a:spcPct val="0"/>
              </a:spcBef>
              <a:buFont typeface="Arial" panose="020B0604020202020204" pitchFamily="34" charset="0"/>
              <a:buNone/>
              <a:defRPr lang="en-US" sz="4000" b="1" i="0" kern="1200" spc="-90" dirty="0">
                <a:solidFill>
                  <a:schemeClr val="accent1"/>
                </a:solidFill>
                <a:latin typeface="Arial"/>
                <a:ea typeface="+mj-ea"/>
                <a:cs typeface="Arial"/>
              </a:defRPr>
            </a:lvl1pPr>
          </a:lstStyle>
          <a:p>
            <a:r>
              <a:rPr lang="en-GB" dirty="0"/>
              <a:t>Heading</a:t>
            </a:r>
            <a:endParaRPr lang="en-US" dirty="0"/>
          </a:p>
        </p:txBody>
      </p:sp>
    </p:spTree>
    <p:extLst>
      <p:ext uri="{BB962C8B-B14F-4D97-AF65-F5344CB8AC3E}">
        <p14:creationId xmlns:p14="http://schemas.microsoft.com/office/powerpoint/2010/main" val="77084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24" name="Picture Placeholder 19">
            <a:extLst>
              <a:ext uri="{FF2B5EF4-FFF2-40B4-BE49-F238E27FC236}">
                <a16:creationId xmlns:a16="http://schemas.microsoft.com/office/drawing/2014/main" id="{2C0F9D41-DF32-BA37-58B1-42EB780E32C3}"/>
              </a:ext>
            </a:extLst>
          </p:cNvPr>
          <p:cNvSpPr>
            <a:spLocks noGrp="1"/>
          </p:cNvSpPr>
          <p:nvPr>
            <p:ph type="pic" sz="quarter" idx="28"/>
          </p:nvPr>
        </p:nvSpPr>
        <p:spPr>
          <a:xfrm>
            <a:off x="3282537" y="1828800"/>
            <a:ext cx="2847975" cy="1877981"/>
          </a:xfrm>
        </p:spPr>
        <p:txBody>
          <a:bodyPr/>
          <a:lstStyle/>
          <a:p>
            <a:endParaRPr lang="en-US" dirty="0"/>
          </a:p>
        </p:txBody>
      </p:sp>
      <p:sp>
        <p:nvSpPr>
          <p:cNvPr id="26" name="Picture Placeholder 19">
            <a:extLst>
              <a:ext uri="{FF2B5EF4-FFF2-40B4-BE49-F238E27FC236}">
                <a16:creationId xmlns:a16="http://schemas.microsoft.com/office/drawing/2014/main" id="{33A08EEC-EF0A-0023-1854-1BDF9CEBAC5F}"/>
              </a:ext>
            </a:extLst>
          </p:cNvPr>
          <p:cNvSpPr>
            <a:spLocks noGrp="1"/>
          </p:cNvSpPr>
          <p:nvPr>
            <p:ph type="pic" sz="quarter" idx="30"/>
          </p:nvPr>
        </p:nvSpPr>
        <p:spPr>
          <a:xfrm>
            <a:off x="6260274" y="1828800"/>
            <a:ext cx="2847975" cy="1877981"/>
          </a:xfrm>
        </p:spPr>
        <p:txBody>
          <a:bodyPr/>
          <a:lstStyle/>
          <a:p>
            <a:endParaRPr lang="en-US"/>
          </a:p>
        </p:txBody>
      </p:sp>
      <p:sp>
        <p:nvSpPr>
          <p:cNvPr id="20" name="Picture Placeholder 19">
            <a:extLst>
              <a:ext uri="{FF2B5EF4-FFF2-40B4-BE49-F238E27FC236}">
                <a16:creationId xmlns:a16="http://schemas.microsoft.com/office/drawing/2014/main" id="{6D61B0BC-97F3-6A51-C9F7-47668E3B00A8}"/>
              </a:ext>
            </a:extLst>
          </p:cNvPr>
          <p:cNvSpPr>
            <a:spLocks noGrp="1"/>
          </p:cNvSpPr>
          <p:nvPr>
            <p:ph type="pic" sz="quarter" idx="27"/>
          </p:nvPr>
        </p:nvSpPr>
        <p:spPr>
          <a:xfrm>
            <a:off x="304800" y="1828800"/>
            <a:ext cx="2847975" cy="1877981"/>
          </a:xfrm>
        </p:spPr>
        <p:txBody>
          <a:bodyPr/>
          <a:lstStyle/>
          <a:p>
            <a:endParaRPr lang="en-US"/>
          </a:p>
        </p:txBody>
      </p:sp>
      <p:sp>
        <p:nvSpPr>
          <p:cNvPr id="7" name="Text Placeholder 8">
            <a:extLst>
              <a:ext uri="{FF2B5EF4-FFF2-40B4-BE49-F238E27FC236}">
                <a16:creationId xmlns:a16="http://schemas.microsoft.com/office/drawing/2014/main" id="{A56C70A5-C85B-EB92-5FDC-D60A0EB21BAC}"/>
              </a:ext>
            </a:extLst>
          </p:cNvPr>
          <p:cNvSpPr>
            <a:spLocks noGrp="1"/>
          </p:cNvSpPr>
          <p:nvPr>
            <p:ph type="body" sz="quarter" idx="26"/>
          </p:nvPr>
        </p:nvSpPr>
        <p:spPr>
          <a:xfrm>
            <a:off x="304800" y="3706781"/>
            <a:ext cx="2847423" cy="2465419"/>
          </a:xfrm>
          <a:solidFill>
            <a:schemeClr val="bg1"/>
          </a:solidFill>
        </p:spPr>
        <p:txBody>
          <a:bodyPr lIns="91440" tIns="91440">
            <a:normAutofit/>
          </a:bodyPr>
          <a:lstStyle>
            <a:lvl1pPr>
              <a:defRPr sz="1100" spc="-30" baseline="0">
                <a:solidFill>
                  <a:schemeClr val="tx2"/>
                </a:solidFill>
              </a:defRPr>
            </a:lvl1pPr>
            <a:lvl2pPr marL="0" indent="0">
              <a:spcBef>
                <a:spcPts val="200"/>
              </a:spcBef>
              <a:spcAft>
                <a:spcPts val="200"/>
              </a:spcAft>
              <a:buClr>
                <a:schemeClr val="accent1"/>
              </a:buClr>
              <a:buNone/>
              <a:defRPr sz="1050" spc="-30" baseline="0">
                <a:solidFill>
                  <a:schemeClr val="tx2"/>
                </a:solidFill>
              </a:defRPr>
            </a:lvl2pPr>
            <a:lvl3pPr marL="115888" indent="-115888">
              <a:spcBef>
                <a:spcPts val="200"/>
              </a:spcBef>
              <a:spcAft>
                <a:spcPts val="200"/>
              </a:spcAft>
              <a:buClr>
                <a:schemeClr val="accent1"/>
              </a:buClr>
              <a:defRPr sz="1000" spc="-30" baseline="0">
                <a:solidFill>
                  <a:schemeClr val="tx2"/>
                </a:solidFill>
              </a:defRPr>
            </a:lvl3pPr>
            <a:lvl4pPr marL="227013" indent="-111125">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2" name="Title 1">
            <a:extLst>
              <a:ext uri="{FF2B5EF4-FFF2-40B4-BE49-F238E27FC236}">
                <a16:creationId xmlns:a16="http://schemas.microsoft.com/office/drawing/2014/main" id="{37779202-8C64-54A4-E1AE-CE1036563C6E}"/>
              </a:ext>
            </a:extLst>
          </p:cNvPr>
          <p:cNvSpPr>
            <a:spLocks noGrp="1"/>
          </p:cNvSpPr>
          <p:nvPr>
            <p:ph type="title" hasCustomPrompt="1"/>
          </p:nvPr>
        </p:nvSpPr>
        <p:spPr/>
        <p:txBody>
          <a:bodyPr/>
          <a:lstStyle>
            <a:lvl1pPr>
              <a:defRPr/>
            </a:lvl1pPr>
          </a:lstStyle>
          <a:p>
            <a:r>
              <a:rPr lang="en-GB" dirty="0"/>
              <a:t>Heading</a:t>
            </a:r>
            <a:endParaRPr lang="en-US" dirty="0"/>
          </a:p>
        </p:txBody>
      </p:sp>
      <p:sp>
        <p:nvSpPr>
          <p:cNvPr id="4" name="Date Placeholder 3">
            <a:extLst>
              <a:ext uri="{FF2B5EF4-FFF2-40B4-BE49-F238E27FC236}">
                <a16:creationId xmlns:a16="http://schemas.microsoft.com/office/drawing/2014/main" id="{BEA339FE-1BD9-A49E-B207-AAA482EC46BF}"/>
              </a:ext>
            </a:extLst>
          </p:cNvPr>
          <p:cNvSpPr>
            <a:spLocks noGrp="1"/>
          </p:cNvSpPr>
          <p:nvPr>
            <p:ph type="dt" sz="half" idx="10"/>
          </p:nvPr>
        </p:nvSpPr>
        <p:spPr/>
        <p:txBody>
          <a:bodyPr/>
          <a:lstStyle/>
          <a:p>
            <a:fld id="{CC2E4275-E998-4B98-A5AD-F86FAA36DFA6}" type="datetime1">
              <a:rPr lang="en-US" smtClean="0"/>
              <a:t>10/13/2023</a:t>
            </a:fld>
            <a:endParaRPr lang="en-US" dirty="0"/>
          </a:p>
        </p:txBody>
      </p:sp>
      <p:sp>
        <p:nvSpPr>
          <p:cNvPr id="5" name="Footer Placeholder 4">
            <a:extLst>
              <a:ext uri="{FF2B5EF4-FFF2-40B4-BE49-F238E27FC236}">
                <a16:creationId xmlns:a16="http://schemas.microsoft.com/office/drawing/2014/main" id="{FB5D762D-B123-C31E-F0D2-DFEFAA6C730B}"/>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6" name="Slide Number Placeholder 5">
            <a:extLst>
              <a:ext uri="{FF2B5EF4-FFF2-40B4-BE49-F238E27FC236}">
                <a16:creationId xmlns:a16="http://schemas.microsoft.com/office/drawing/2014/main" id="{28AFFE54-E43B-B130-72C4-29807167A64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25" name="Text Placeholder 8">
            <a:extLst>
              <a:ext uri="{FF2B5EF4-FFF2-40B4-BE49-F238E27FC236}">
                <a16:creationId xmlns:a16="http://schemas.microsoft.com/office/drawing/2014/main" id="{965D9A0B-AC50-BF3B-51E1-D8A37CB8E797}"/>
              </a:ext>
            </a:extLst>
          </p:cNvPr>
          <p:cNvSpPr>
            <a:spLocks noGrp="1"/>
          </p:cNvSpPr>
          <p:nvPr>
            <p:ph type="body" sz="quarter" idx="29"/>
          </p:nvPr>
        </p:nvSpPr>
        <p:spPr>
          <a:xfrm>
            <a:off x="3282537" y="3706781"/>
            <a:ext cx="2847423" cy="2465419"/>
          </a:xfrm>
          <a:solidFill>
            <a:schemeClr val="bg1"/>
          </a:solidFill>
        </p:spPr>
        <p:txBody>
          <a:bodyPr lIns="91440" tIns="91440">
            <a:normAutofit/>
          </a:bodyPr>
          <a:lstStyle>
            <a:lvl1pPr>
              <a:defRPr sz="1100" spc="-30" baseline="0">
                <a:solidFill>
                  <a:schemeClr val="tx2"/>
                </a:solidFill>
              </a:defRPr>
            </a:lvl1pPr>
            <a:lvl2pPr marL="0" indent="0">
              <a:spcBef>
                <a:spcPts val="200"/>
              </a:spcBef>
              <a:spcAft>
                <a:spcPts val="200"/>
              </a:spcAft>
              <a:buClr>
                <a:schemeClr val="accent1"/>
              </a:buClr>
              <a:buNone/>
              <a:defRPr sz="1050" spc="-30" baseline="0">
                <a:solidFill>
                  <a:schemeClr val="tx2"/>
                </a:solidFill>
              </a:defRPr>
            </a:lvl2pPr>
            <a:lvl3pPr marL="115888" indent="-115888">
              <a:spcBef>
                <a:spcPts val="200"/>
              </a:spcBef>
              <a:spcAft>
                <a:spcPts val="200"/>
              </a:spcAft>
              <a:buClr>
                <a:schemeClr val="accent1"/>
              </a:buClr>
              <a:defRPr sz="1000" spc="-30" baseline="0">
                <a:solidFill>
                  <a:schemeClr val="tx2"/>
                </a:solidFill>
              </a:defRPr>
            </a:lvl3pPr>
            <a:lvl4pPr marL="227013" indent="-111125">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27" name="Text Placeholder 8">
            <a:extLst>
              <a:ext uri="{FF2B5EF4-FFF2-40B4-BE49-F238E27FC236}">
                <a16:creationId xmlns:a16="http://schemas.microsoft.com/office/drawing/2014/main" id="{E2EA8FB1-810E-F829-CF4C-770845CA6625}"/>
              </a:ext>
            </a:extLst>
          </p:cNvPr>
          <p:cNvSpPr>
            <a:spLocks noGrp="1"/>
          </p:cNvSpPr>
          <p:nvPr>
            <p:ph type="body" sz="quarter" idx="31"/>
          </p:nvPr>
        </p:nvSpPr>
        <p:spPr>
          <a:xfrm>
            <a:off x="6260274" y="3706781"/>
            <a:ext cx="2847423" cy="2465419"/>
          </a:xfrm>
          <a:solidFill>
            <a:schemeClr val="bg1"/>
          </a:solidFill>
        </p:spPr>
        <p:txBody>
          <a:bodyPr lIns="91440" tIns="91440">
            <a:normAutofit/>
          </a:bodyPr>
          <a:lstStyle>
            <a:lvl1pPr>
              <a:defRPr sz="1100" spc="-30" baseline="0">
                <a:solidFill>
                  <a:schemeClr val="tx2"/>
                </a:solidFill>
              </a:defRPr>
            </a:lvl1pPr>
            <a:lvl2pPr marL="0" indent="0">
              <a:spcBef>
                <a:spcPts val="200"/>
              </a:spcBef>
              <a:spcAft>
                <a:spcPts val="200"/>
              </a:spcAft>
              <a:buClr>
                <a:schemeClr val="accent1"/>
              </a:buClr>
              <a:buNone/>
              <a:defRPr sz="1050" spc="-30" baseline="0">
                <a:solidFill>
                  <a:schemeClr val="tx2"/>
                </a:solidFill>
              </a:defRPr>
            </a:lvl2pPr>
            <a:lvl3pPr marL="115888" indent="-115888">
              <a:spcBef>
                <a:spcPts val="200"/>
              </a:spcBef>
              <a:spcAft>
                <a:spcPts val="200"/>
              </a:spcAft>
              <a:buClr>
                <a:schemeClr val="accent1"/>
              </a:buClr>
              <a:defRPr sz="1000" spc="-30" baseline="0">
                <a:solidFill>
                  <a:schemeClr val="tx2"/>
                </a:solidFill>
              </a:defRPr>
            </a:lvl3pPr>
            <a:lvl4pPr marL="227013" indent="-111125">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cxnSp>
        <p:nvCxnSpPr>
          <p:cNvPr id="29" name="Straight Connector 28">
            <a:extLst>
              <a:ext uri="{FF2B5EF4-FFF2-40B4-BE49-F238E27FC236}">
                <a16:creationId xmlns:a16="http://schemas.microsoft.com/office/drawing/2014/main" id="{7F317215-69A0-E253-9C22-103901835D6D}"/>
              </a:ext>
            </a:extLst>
          </p:cNvPr>
          <p:cNvCxnSpPr>
            <a:cxnSpLocks/>
          </p:cNvCxnSpPr>
          <p:nvPr userDrawn="1"/>
        </p:nvCxnSpPr>
        <p:spPr>
          <a:xfrm>
            <a:off x="3216167" y="1828800"/>
            <a:ext cx="0" cy="434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6F352BC-370E-4B72-9024-5043F6F9FBE5}"/>
              </a:ext>
            </a:extLst>
          </p:cNvPr>
          <p:cNvCxnSpPr>
            <a:cxnSpLocks/>
          </p:cNvCxnSpPr>
          <p:nvPr userDrawn="1"/>
        </p:nvCxnSpPr>
        <p:spPr>
          <a:xfrm>
            <a:off x="6195849" y="1828800"/>
            <a:ext cx="0" cy="43434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 Placeholder 8">
            <a:extLst>
              <a:ext uri="{FF2B5EF4-FFF2-40B4-BE49-F238E27FC236}">
                <a16:creationId xmlns:a16="http://schemas.microsoft.com/office/drawing/2014/main" id="{DB937F1B-10B8-CA4B-F0DD-DB024EFD2C38}"/>
              </a:ext>
            </a:extLst>
          </p:cNvPr>
          <p:cNvSpPr>
            <a:spLocks noGrp="1"/>
          </p:cNvSpPr>
          <p:nvPr>
            <p:ph type="body" sz="quarter" idx="32"/>
          </p:nvPr>
        </p:nvSpPr>
        <p:spPr>
          <a:xfrm>
            <a:off x="9361214" y="1828800"/>
            <a:ext cx="2518984" cy="4343400"/>
          </a:xfrm>
          <a:noFill/>
        </p:spPr>
        <p:txBody>
          <a:bodyPr lIns="91440" tIns="0" rIns="457200">
            <a:normAutofit/>
          </a:bodyPr>
          <a:lstStyle>
            <a:lvl1pPr>
              <a:defRPr sz="1100" spc="-30" baseline="0">
                <a:solidFill>
                  <a:schemeClr val="accent1"/>
                </a:solidFill>
              </a:defRPr>
            </a:lvl1pPr>
            <a:lvl2pPr marL="0" indent="0">
              <a:spcBef>
                <a:spcPts val="200"/>
              </a:spcBef>
              <a:spcAft>
                <a:spcPts val="200"/>
              </a:spcAft>
              <a:buClr>
                <a:schemeClr val="accent1"/>
              </a:buClr>
              <a:buNone/>
              <a:defRPr sz="1050" spc="-30" baseline="0">
                <a:solidFill>
                  <a:schemeClr val="accent1"/>
                </a:solidFill>
              </a:defRPr>
            </a:lvl2pPr>
            <a:lvl3pPr marL="115888" indent="-115888">
              <a:spcBef>
                <a:spcPts val="200"/>
              </a:spcBef>
              <a:spcAft>
                <a:spcPts val="200"/>
              </a:spcAft>
              <a:buClr>
                <a:schemeClr val="accent1"/>
              </a:buClr>
              <a:defRPr sz="1000" spc="-30" baseline="0">
                <a:solidFill>
                  <a:schemeClr val="accent1"/>
                </a:solidFill>
              </a:defRPr>
            </a:lvl3pPr>
            <a:lvl4pPr marL="227013" indent="-111125">
              <a:spcBef>
                <a:spcPts val="200"/>
              </a:spcBef>
              <a:spcAft>
                <a:spcPts val="200"/>
              </a:spcAft>
              <a:buClr>
                <a:schemeClr val="accent1"/>
              </a:buClr>
              <a:defRPr sz="900" spc="-30" baseline="0">
                <a:solidFill>
                  <a:schemeClr val="accent1"/>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643070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9202-8C64-54A4-E1AE-CE1036563C6E}"/>
              </a:ext>
            </a:extLst>
          </p:cNvPr>
          <p:cNvSpPr>
            <a:spLocks noGrp="1"/>
          </p:cNvSpPr>
          <p:nvPr>
            <p:ph type="title" hasCustomPrompt="1"/>
          </p:nvPr>
        </p:nvSpPr>
        <p:spPr/>
        <p:txBody>
          <a:bodyPr/>
          <a:lstStyle>
            <a:lvl1pPr>
              <a:defRPr/>
            </a:lvl1pPr>
          </a:lstStyle>
          <a:p>
            <a:r>
              <a:rPr lang="en-GB" dirty="0"/>
              <a:t>Heading</a:t>
            </a:r>
            <a:endParaRPr lang="en-US" dirty="0"/>
          </a:p>
        </p:txBody>
      </p:sp>
      <p:sp>
        <p:nvSpPr>
          <p:cNvPr id="4" name="Date Placeholder 3">
            <a:extLst>
              <a:ext uri="{FF2B5EF4-FFF2-40B4-BE49-F238E27FC236}">
                <a16:creationId xmlns:a16="http://schemas.microsoft.com/office/drawing/2014/main" id="{BEA339FE-1BD9-A49E-B207-AAA482EC46BF}"/>
              </a:ext>
            </a:extLst>
          </p:cNvPr>
          <p:cNvSpPr>
            <a:spLocks noGrp="1"/>
          </p:cNvSpPr>
          <p:nvPr>
            <p:ph type="dt" sz="half" idx="10"/>
          </p:nvPr>
        </p:nvSpPr>
        <p:spPr/>
        <p:txBody>
          <a:bodyPr/>
          <a:lstStyle/>
          <a:p>
            <a:fld id="{D2056756-8B99-45CE-87F3-22F0FDAB3234}" type="datetime1">
              <a:rPr lang="en-US" smtClean="0"/>
              <a:t>10/13/2023</a:t>
            </a:fld>
            <a:endParaRPr lang="en-US" dirty="0"/>
          </a:p>
        </p:txBody>
      </p:sp>
      <p:sp>
        <p:nvSpPr>
          <p:cNvPr id="5" name="Footer Placeholder 4">
            <a:extLst>
              <a:ext uri="{FF2B5EF4-FFF2-40B4-BE49-F238E27FC236}">
                <a16:creationId xmlns:a16="http://schemas.microsoft.com/office/drawing/2014/main" id="{FB5D762D-B123-C31E-F0D2-DFEFAA6C730B}"/>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6" name="Slide Number Placeholder 5">
            <a:extLst>
              <a:ext uri="{FF2B5EF4-FFF2-40B4-BE49-F238E27FC236}">
                <a16:creationId xmlns:a16="http://schemas.microsoft.com/office/drawing/2014/main" id="{28AFFE54-E43B-B130-72C4-29807167A64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9" name="Text Placeholder 5">
            <a:extLst>
              <a:ext uri="{FF2B5EF4-FFF2-40B4-BE49-F238E27FC236}">
                <a16:creationId xmlns:a16="http://schemas.microsoft.com/office/drawing/2014/main" id="{67082AC8-A698-1005-559E-EFB8DFCFB790}"/>
              </a:ext>
            </a:extLst>
          </p:cNvPr>
          <p:cNvSpPr>
            <a:spLocks noGrp="1"/>
          </p:cNvSpPr>
          <p:nvPr>
            <p:ph type="body" sz="quarter" idx="19"/>
          </p:nvPr>
        </p:nvSpPr>
        <p:spPr>
          <a:xfrm>
            <a:off x="9731820" y="1828802"/>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0" name="Text Placeholder 5">
            <a:extLst>
              <a:ext uri="{FF2B5EF4-FFF2-40B4-BE49-F238E27FC236}">
                <a16:creationId xmlns:a16="http://schemas.microsoft.com/office/drawing/2014/main" id="{EDBA9D9A-7CAB-5996-34CE-C7A17DD48F53}"/>
              </a:ext>
            </a:extLst>
          </p:cNvPr>
          <p:cNvSpPr>
            <a:spLocks noGrp="1"/>
          </p:cNvSpPr>
          <p:nvPr>
            <p:ph type="body" sz="quarter" idx="20"/>
          </p:nvPr>
        </p:nvSpPr>
        <p:spPr>
          <a:xfrm>
            <a:off x="9731819" y="3336124"/>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1" name="Text Placeholder 5">
            <a:extLst>
              <a:ext uri="{FF2B5EF4-FFF2-40B4-BE49-F238E27FC236}">
                <a16:creationId xmlns:a16="http://schemas.microsoft.com/office/drawing/2014/main" id="{1A172784-76A3-6A0C-383E-7C5390B06928}"/>
              </a:ext>
            </a:extLst>
          </p:cNvPr>
          <p:cNvSpPr>
            <a:spLocks noGrp="1"/>
          </p:cNvSpPr>
          <p:nvPr>
            <p:ph type="body" sz="quarter" idx="21"/>
          </p:nvPr>
        </p:nvSpPr>
        <p:spPr>
          <a:xfrm>
            <a:off x="9731819" y="4843445"/>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455">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2" name="Text Placeholder 8">
            <a:extLst>
              <a:ext uri="{FF2B5EF4-FFF2-40B4-BE49-F238E27FC236}">
                <a16:creationId xmlns:a16="http://schemas.microsoft.com/office/drawing/2014/main" id="{C4D3D509-B130-FFCC-FD3F-C56285D1B34A}"/>
              </a:ext>
            </a:extLst>
          </p:cNvPr>
          <p:cNvSpPr>
            <a:spLocks noGrp="1"/>
          </p:cNvSpPr>
          <p:nvPr>
            <p:ph type="body" sz="quarter" idx="24"/>
          </p:nvPr>
        </p:nvSpPr>
        <p:spPr>
          <a:xfrm>
            <a:off x="304800" y="1828800"/>
            <a:ext cx="4377670" cy="2012950"/>
          </a:xfrm>
          <a:solidFill>
            <a:schemeClr val="bg1"/>
          </a:solidFill>
        </p:spPr>
        <p:txBody>
          <a:bodyPr lIns="91440" tIns="91440"/>
          <a:lstStyle>
            <a:lvl1pPr>
              <a:defRPr sz="1400" spc="-30" baseline="0">
                <a:solidFill>
                  <a:schemeClr val="tx2"/>
                </a:solidFill>
              </a:defRPr>
            </a:lvl1pPr>
            <a:lvl2pPr marL="115888" indent="-115888">
              <a:spcBef>
                <a:spcPts val="200"/>
              </a:spcBef>
              <a:spcAft>
                <a:spcPts val="200"/>
              </a:spcAft>
              <a:buClr>
                <a:schemeClr val="accent1"/>
              </a:buClr>
              <a:defRPr sz="1200" spc="-30" baseline="0">
                <a:solidFill>
                  <a:schemeClr val="tx2"/>
                </a:solidFill>
              </a:defRPr>
            </a:lvl2pPr>
            <a:lvl3pPr marL="227013" indent="-111125">
              <a:spcBef>
                <a:spcPts val="200"/>
              </a:spcBef>
              <a:spcAft>
                <a:spcPts val="200"/>
              </a:spcAft>
              <a:buClr>
                <a:schemeClr val="accent1"/>
              </a:buClr>
              <a:defRPr sz="1100" spc="-30" baseline="0">
                <a:solidFill>
                  <a:schemeClr val="tx2"/>
                </a:solidFill>
              </a:defRPr>
            </a:lvl3pPr>
            <a:lvl4pPr marL="342900" indent="-115888">
              <a:spcBef>
                <a:spcPts val="200"/>
              </a:spcBef>
              <a:spcAft>
                <a:spcPts val="200"/>
              </a:spcAft>
              <a:buClr>
                <a:schemeClr val="accent1"/>
              </a:buClr>
              <a:defRPr sz="105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3" name="Text Placeholder 8">
            <a:extLst>
              <a:ext uri="{FF2B5EF4-FFF2-40B4-BE49-F238E27FC236}">
                <a16:creationId xmlns:a16="http://schemas.microsoft.com/office/drawing/2014/main" id="{8CED62E8-DE08-43B0-F16C-2E7A00BFF334}"/>
              </a:ext>
            </a:extLst>
          </p:cNvPr>
          <p:cNvSpPr>
            <a:spLocks noGrp="1"/>
          </p:cNvSpPr>
          <p:nvPr>
            <p:ph type="body" sz="quarter" idx="28"/>
          </p:nvPr>
        </p:nvSpPr>
        <p:spPr>
          <a:xfrm>
            <a:off x="4897782" y="1828800"/>
            <a:ext cx="4377670" cy="2012950"/>
          </a:xfrm>
          <a:solidFill>
            <a:schemeClr val="bg1"/>
          </a:solidFill>
        </p:spPr>
        <p:txBody>
          <a:bodyPr lIns="91440" tIns="91440"/>
          <a:lstStyle>
            <a:lvl1pPr>
              <a:defRPr sz="1400" spc="-30" baseline="0">
                <a:solidFill>
                  <a:schemeClr val="tx2"/>
                </a:solidFill>
              </a:defRPr>
            </a:lvl1pPr>
            <a:lvl2pPr marL="115888" indent="-115888">
              <a:spcBef>
                <a:spcPts val="200"/>
              </a:spcBef>
              <a:spcAft>
                <a:spcPts val="200"/>
              </a:spcAft>
              <a:buClr>
                <a:schemeClr val="accent1"/>
              </a:buClr>
              <a:defRPr sz="1200" spc="-30" baseline="0">
                <a:solidFill>
                  <a:schemeClr val="tx2"/>
                </a:solidFill>
              </a:defRPr>
            </a:lvl2pPr>
            <a:lvl3pPr marL="227013" indent="-111125">
              <a:spcBef>
                <a:spcPts val="200"/>
              </a:spcBef>
              <a:spcAft>
                <a:spcPts val="200"/>
              </a:spcAft>
              <a:buClr>
                <a:schemeClr val="accent1"/>
              </a:buClr>
              <a:defRPr sz="1100" spc="-30" baseline="0">
                <a:solidFill>
                  <a:schemeClr val="tx2"/>
                </a:solidFill>
              </a:defRPr>
            </a:lvl3pPr>
            <a:lvl4pPr marL="342900" indent="-115888">
              <a:spcBef>
                <a:spcPts val="200"/>
              </a:spcBef>
              <a:spcAft>
                <a:spcPts val="200"/>
              </a:spcAft>
              <a:buClr>
                <a:schemeClr val="accent1"/>
              </a:buClr>
              <a:defRPr sz="105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4" name="Text Placeholder 8">
            <a:extLst>
              <a:ext uri="{FF2B5EF4-FFF2-40B4-BE49-F238E27FC236}">
                <a16:creationId xmlns:a16="http://schemas.microsoft.com/office/drawing/2014/main" id="{A65B9446-D7B1-1AE6-A76F-7C8C7C52CA31}"/>
              </a:ext>
            </a:extLst>
          </p:cNvPr>
          <p:cNvSpPr>
            <a:spLocks noGrp="1"/>
          </p:cNvSpPr>
          <p:nvPr>
            <p:ph type="body" sz="quarter" idx="29"/>
          </p:nvPr>
        </p:nvSpPr>
        <p:spPr>
          <a:xfrm>
            <a:off x="304800" y="4159250"/>
            <a:ext cx="4377670" cy="2012950"/>
          </a:xfrm>
          <a:solidFill>
            <a:schemeClr val="bg1"/>
          </a:solidFill>
        </p:spPr>
        <p:txBody>
          <a:bodyPr lIns="91440" tIns="91440"/>
          <a:lstStyle>
            <a:lvl1pPr>
              <a:defRPr sz="1400" spc="-30" baseline="0">
                <a:solidFill>
                  <a:schemeClr val="tx2"/>
                </a:solidFill>
              </a:defRPr>
            </a:lvl1pPr>
            <a:lvl2pPr marL="115888" indent="-115888">
              <a:spcBef>
                <a:spcPts val="200"/>
              </a:spcBef>
              <a:spcAft>
                <a:spcPts val="200"/>
              </a:spcAft>
              <a:buClr>
                <a:schemeClr val="accent1"/>
              </a:buClr>
              <a:defRPr sz="1200" spc="-30" baseline="0">
                <a:solidFill>
                  <a:schemeClr val="tx2"/>
                </a:solidFill>
              </a:defRPr>
            </a:lvl2pPr>
            <a:lvl3pPr marL="227013" indent="-111125">
              <a:spcBef>
                <a:spcPts val="200"/>
              </a:spcBef>
              <a:spcAft>
                <a:spcPts val="200"/>
              </a:spcAft>
              <a:buClr>
                <a:schemeClr val="accent1"/>
              </a:buClr>
              <a:defRPr sz="1100" spc="-30" baseline="0">
                <a:solidFill>
                  <a:schemeClr val="tx2"/>
                </a:solidFill>
              </a:defRPr>
            </a:lvl3pPr>
            <a:lvl4pPr marL="342900" indent="-115888">
              <a:spcBef>
                <a:spcPts val="200"/>
              </a:spcBef>
              <a:spcAft>
                <a:spcPts val="200"/>
              </a:spcAft>
              <a:buClr>
                <a:schemeClr val="accent1"/>
              </a:buClr>
              <a:defRPr sz="105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5" name="Text Placeholder 8">
            <a:extLst>
              <a:ext uri="{FF2B5EF4-FFF2-40B4-BE49-F238E27FC236}">
                <a16:creationId xmlns:a16="http://schemas.microsoft.com/office/drawing/2014/main" id="{371AEDF6-7CD8-8CE7-AE82-E322CEB829E9}"/>
              </a:ext>
            </a:extLst>
          </p:cNvPr>
          <p:cNvSpPr>
            <a:spLocks noGrp="1"/>
          </p:cNvSpPr>
          <p:nvPr>
            <p:ph type="body" sz="quarter" idx="30"/>
          </p:nvPr>
        </p:nvSpPr>
        <p:spPr>
          <a:xfrm>
            <a:off x="4897782" y="4159250"/>
            <a:ext cx="4377670" cy="2012950"/>
          </a:xfrm>
          <a:solidFill>
            <a:schemeClr val="bg1"/>
          </a:solidFill>
        </p:spPr>
        <p:txBody>
          <a:bodyPr lIns="91440" tIns="91440"/>
          <a:lstStyle>
            <a:lvl1pPr>
              <a:defRPr sz="1400" spc="-30" baseline="0">
                <a:solidFill>
                  <a:schemeClr val="tx2"/>
                </a:solidFill>
              </a:defRPr>
            </a:lvl1pPr>
            <a:lvl2pPr marL="115888" indent="-115888">
              <a:spcBef>
                <a:spcPts val="200"/>
              </a:spcBef>
              <a:spcAft>
                <a:spcPts val="200"/>
              </a:spcAft>
              <a:buClr>
                <a:schemeClr val="accent1"/>
              </a:buClr>
              <a:defRPr sz="1200" spc="-30" baseline="0">
                <a:solidFill>
                  <a:schemeClr val="tx2"/>
                </a:solidFill>
              </a:defRPr>
            </a:lvl2pPr>
            <a:lvl3pPr marL="227013" indent="-111125">
              <a:spcBef>
                <a:spcPts val="200"/>
              </a:spcBef>
              <a:spcAft>
                <a:spcPts val="200"/>
              </a:spcAft>
              <a:buClr>
                <a:schemeClr val="accent1"/>
              </a:buClr>
              <a:defRPr sz="1100" spc="-30" baseline="0">
                <a:solidFill>
                  <a:schemeClr val="tx2"/>
                </a:solidFill>
              </a:defRPr>
            </a:lvl3pPr>
            <a:lvl4pPr marL="342900" indent="-115888">
              <a:spcBef>
                <a:spcPts val="200"/>
              </a:spcBef>
              <a:spcAft>
                <a:spcPts val="200"/>
              </a:spcAft>
              <a:buClr>
                <a:schemeClr val="accent1"/>
              </a:buClr>
              <a:defRPr sz="105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257001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9202-8C64-54A4-E1AE-CE1036563C6E}"/>
              </a:ext>
            </a:extLst>
          </p:cNvPr>
          <p:cNvSpPr>
            <a:spLocks noGrp="1"/>
          </p:cNvSpPr>
          <p:nvPr>
            <p:ph type="title" hasCustomPrompt="1"/>
          </p:nvPr>
        </p:nvSpPr>
        <p:spPr/>
        <p:txBody>
          <a:bodyPr/>
          <a:lstStyle>
            <a:lvl1pPr>
              <a:defRPr/>
            </a:lvl1pPr>
          </a:lstStyle>
          <a:p>
            <a:r>
              <a:rPr lang="en-GB" dirty="0"/>
              <a:t>Heading</a:t>
            </a:r>
            <a:endParaRPr lang="en-US" dirty="0"/>
          </a:p>
        </p:txBody>
      </p:sp>
      <p:sp>
        <p:nvSpPr>
          <p:cNvPr id="4" name="Date Placeholder 3">
            <a:extLst>
              <a:ext uri="{FF2B5EF4-FFF2-40B4-BE49-F238E27FC236}">
                <a16:creationId xmlns:a16="http://schemas.microsoft.com/office/drawing/2014/main" id="{BEA339FE-1BD9-A49E-B207-AAA482EC46BF}"/>
              </a:ext>
            </a:extLst>
          </p:cNvPr>
          <p:cNvSpPr>
            <a:spLocks noGrp="1"/>
          </p:cNvSpPr>
          <p:nvPr>
            <p:ph type="dt" sz="half" idx="10"/>
          </p:nvPr>
        </p:nvSpPr>
        <p:spPr/>
        <p:txBody>
          <a:bodyPr/>
          <a:lstStyle/>
          <a:p>
            <a:fld id="{ED163B81-905B-4199-8E9A-7D8C02E42D3A}" type="datetime1">
              <a:rPr lang="en-US" smtClean="0"/>
              <a:t>10/13/2023</a:t>
            </a:fld>
            <a:endParaRPr lang="en-US" dirty="0"/>
          </a:p>
        </p:txBody>
      </p:sp>
      <p:sp>
        <p:nvSpPr>
          <p:cNvPr id="5" name="Footer Placeholder 4">
            <a:extLst>
              <a:ext uri="{FF2B5EF4-FFF2-40B4-BE49-F238E27FC236}">
                <a16:creationId xmlns:a16="http://schemas.microsoft.com/office/drawing/2014/main" id="{FB5D762D-B123-C31E-F0D2-DFEFAA6C730B}"/>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6" name="Slide Number Placeholder 5">
            <a:extLst>
              <a:ext uri="{FF2B5EF4-FFF2-40B4-BE49-F238E27FC236}">
                <a16:creationId xmlns:a16="http://schemas.microsoft.com/office/drawing/2014/main" id="{28AFFE54-E43B-B130-72C4-29807167A64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9" name="Text Placeholder 5">
            <a:extLst>
              <a:ext uri="{FF2B5EF4-FFF2-40B4-BE49-F238E27FC236}">
                <a16:creationId xmlns:a16="http://schemas.microsoft.com/office/drawing/2014/main" id="{67082AC8-A698-1005-559E-EFB8DFCFB790}"/>
              </a:ext>
            </a:extLst>
          </p:cNvPr>
          <p:cNvSpPr>
            <a:spLocks noGrp="1"/>
          </p:cNvSpPr>
          <p:nvPr>
            <p:ph type="body" sz="quarter" idx="19"/>
          </p:nvPr>
        </p:nvSpPr>
        <p:spPr>
          <a:xfrm>
            <a:off x="9724818" y="1828802"/>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0" name="Text Placeholder 5">
            <a:extLst>
              <a:ext uri="{FF2B5EF4-FFF2-40B4-BE49-F238E27FC236}">
                <a16:creationId xmlns:a16="http://schemas.microsoft.com/office/drawing/2014/main" id="{EDBA9D9A-7CAB-5996-34CE-C7A17DD48F53}"/>
              </a:ext>
            </a:extLst>
          </p:cNvPr>
          <p:cNvSpPr>
            <a:spLocks noGrp="1"/>
          </p:cNvSpPr>
          <p:nvPr>
            <p:ph type="body" sz="quarter" idx="20"/>
          </p:nvPr>
        </p:nvSpPr>
        <p:spPr>
          <a:xfrm>
            <a:off x="9724817" y="3336124"/>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1" name="Text Placeholder 5">
            <a:extLst>
              <a:ext uri="{FF2B5EF4-FFF2-40B4-BE49-F238E27FC236}">
                <a16:creationId xmlns:a16="http://schemas.microsoft.com/office/drawing/2014/main" id="{1A172784-76A3-6A0C-383E-7C5390B06928}"/>
              </a:ext>
            </a:extLst>
          </p:cNvPr>
          <p:cNvSpPr>
            <a:spLocks noGrp="1"/>
          </p:cNvSpPr>
          <p:nvPr>
            <p:ph type="body" sz="quarter" idx="21"/>
          </p:nvPr>
        </p:nvSpPr>
        <p:spPr>
          <a:xfrm>
            <a:off x="9724817" y="4843445"/>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455">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6" name="Chart Placeholder 13">
            <a:extLst>
              <a:ext uri="{FF2B5EF4-FFF2-40B4-BE49-F238E27FC236}">
                <a16:creationId xmlns:a16="http://schemas.microsoft.com/office/drawing/2014/main" id="{1EDBDCAC-C841-BFD2-20C3-A9F1E9FB967B}"/>
              </a:ext>
            </a:extLst>
          </p:cNvPr>
          <p:cNvSpPr>
            <a:spLocks noGrp="1"/>
          </p:cNvSpPr>
          <p:nvPr>
            <p:ph type="chart" sz="quarter" idx="30"/>
          </p:nvPr>
        </p:nvSpPr>
        <p:spPr>
          <a:xfrm>
            <a:off x="304799" y="2315778"/>
            <a:ext cx="8973693" cy="3856421"/>
          </a:xfrm>
          <a:solidFill>
            <a:schemeClr val="bg1"/>
          </a:solidFill>
        </p:spPr>
        <p:txBody>
          <a:bodyPr>
            <a:normAutofit/>
          </a:bodyPr>
          <a:lstStyle>
            <a:lvl1pPr>
              <a:defRPr sz="1200">
                <a:latin typeface="+mj-lt"/>
              </a:defRPr>
            </a:lvl1pPr>
          </a:lstStyle>
          <a:p>
            <a:endParaRPr lang="en-US" dirty="0"/>
          </a:p>
        </p:txBody>
      </p:sp>
      <p:sp>
        <p:nvSpPr>
          <p:cNvPr id="3" name="Text Placeholder 10">
            <a:extLst>
              <a:ext uri="{FF2B5EF4-FFF2-40B4-BE49-F238E27FC236}">
                <a16:creationId xmlns:a16="http://schemas.microsoft.com/office/drawing/2014/main" id="{8F968D2B-D598-18DB-76A9-B62AC5907F53}"/>
              </a:ext>
            </a:extLst>
          </p:cNvPr>
          <p:cNvSpPr>
            <a:spLocks noGrp="1"/>
          </p:cNvSpPr>
          <p:nvPr>
            <p:ph type="body" sz="quarter" idx="13" hasCustomPrompt="1"/>
          </p:nvPr>
        </p:nvSpPr>
        <p:spPr>
          <a:xfrm>
            <a:off x="304800" y="1828800"/>
            <a:ext cx="8973691" cy="365125"/>
          </a:xfrm>
        </p:spPr>
        <p:txBody>
          <a:bodyPr lIns="0">
            <a:normAutofit/>
          </a:bodyPr>
          <a:lstStyle>
            <a:lvl1pPr>
              <a:defRPr sz="1800"/>
            </a:lvl1pPr>
          </a:lstStyle>
          <a:p>
            <a:pPr lvl="0"/>
            <a:r>
              <a:rPr lang="en-GB" dirty="0"/>
              <a:t>Heading</a:t>
            </a:r>
            <a:endParaRPr lang="en-US" dirty="0"/>
          </a:p>
        </p:txBody>
      </p:sp>
      <p:cxnSp>
        <p:nvCxnSpPr>
          <p:cNvPr id="7" name="Straight Connector 6">
            <a:extLst>
              <a:ext uri="{FF2B5EF4-FFF2-40B4-BE49-F238E27FC236}">
                <a16:creationId xmlns:a16="http://schemas.microsoft.com/office/drawing/2014/main" id="{FA99885A-35EA-DDFA-D8D7-14938EB32708}"/>
              </a:ext>
            </a:extLst>
          </p:cNvPr>
          <p:cNvCxnSpPr>
            <a:cxnSpLocks/>
          </p:cNvCxnSpPr>
          <p:nvPr userDrawn="1"/>
        </p:nvCxnSpPr>
        <p:spPr>
          <a:xfrm>
            <a:off x="304800" y="1828800"/>
            <a:ext cx="897369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565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15" name="Chart Placeholder 13">
            <a:extLst>
              <a:ext uri="{FF2B5EF4-FFF2-40B4-BE49-F238E27FC236}">
                <a16:creationId xmlns:a16="http://schemas.microsoft.com/office/drawing/2014/main" id="{1754A9DD-0D06-9B83-8213-D4AEA89883B7}"/>
              </a:ext>
            </a:extLst>
          </p:cNvPr>
          <p:cNvSpPr>
            <a:spLocks noGrp="1"/>
          </p:cNvSpPr>
          <p:nvPr>
            <p:ph type="chart" sz="quarter" idx="29"/>
          </p:nvPr>
        </p:nvSpPr>
        <p:spPr>
          <a:xfrm>
            <a:off x="4979548" y="2315778"/>
            <a:ext cx="4298950" cy="3856421"/>
          </a:xfrm>
          <a:solidFill>
            <a:schemeClr val="bg1"/>
          </a:solidFill>
        </p:spPr>
        <p:txBody>
          <a:bodyPr>
            <a:normAutofit/>
          </a:bodyPr>
          <a:lstStyle>
            <a:lvl1pPr>
              <a:defRPr sz="1200"/>
            </a:lvl1pPr>
          </a:lstStyle>
          <a:p>
            <a:endParaRPr lang="en-US" dirty="0"/>
          </a:p>
        </p:txBody>
      </p:sp>
      <p:sp>
        <p:nvSpPr>
          <p:cNvPr id="2" name="Title 1">
            <a:extLst>
              <a:ext uri="{FF2B5EF4-FFF2-40B4-BE49-F238E27FC236}">
                <a16:creationId xmlns:a16="http://schemas.microsoft.com/office/drawing/2014/main" id="{37779202-8C64-54A4-E1AE-CE1036563C6E}"/>
              </a:ext>
            </a:extLst>
          </p:cNvPr>
          <p:cNvSpPr>
            <a:spLocks noGrp="1"/>
          </p:cNvSpPr>
          <p:nvPr>
            <p:ph type="title" hasCustomPrompt="1"/>
          </p:nvPr>
        </p:nvSpPr>
        <p:spPr/>
        <p:txBody>
          <a:bodyPr/>
          <a:lstStyle>
            <a:lvl1pPr>
              <a:defRPr/>
            </a:lvl1pPr>
          </a:lstStyle>
          <a:p>
            <a:r>
              <a:rPr lang="en-GB" dirty="0"/>
              <a:t>Heading</a:t>
            </a:r>
            <a:endParaRPr lang="en-US" dirty="0"/>
          </a:p>
        </p:txBody>
      </p:sp>
      <p:sp>
        <p:nvSpPr>
          <p:cNvPr id="4" name="Date Placeholder 3">
            <a:extLst>
              <a:ext uri="{FF2B5EF4-FFF2-40B4-BE49-F238E27FC236}">
                <a16:creationId xmlns:a16="http://schemas.microsoft.com/office/drawing/2014/main" id="{BEA339FE-1BD9-A49E-B207-AAA482EC46BF}"/>
              </a:ext>
            </a:extLst>
          </p:cNvPr>
          <p:cNvSpPr>
            <a:spLocks noGrp="1"/>
          </p:cNvSpPr>
          <p:nvPr>
            <p:ph type="dt" sz="half" idx="10"/>
          </p:nvPr>
        </p:nvSpPr>
        <p:spPr/>
        <p:txBody>
          <a:bodyPr/>
          <a:lstStyle/>
          <a:p>
            <a:fld id="{52B6D9D1-A66C-4AC4-94E8-CF0EE0D48620}" type="datetime1">
              <a:rPr lang="en-US" smtClean="0"/>
              <a:t>10/13/2023</a:t>
            </a:fld>
            <a:endParaRPr lang="en-US" dirty="0"/>
          </a:p>
        </p:txBody>
      </p:sp>
      <p:sp>
        <p:nvSpPr>
          <p:cNvPr id="5" name="Footer Placeholder 4">
            <a:extLst>
              <a:ext uri="{FF2B5EF4-FFF2-40B4-BE49-F238E27FC236}">
                <a16:creationId xmlns:a16="http://schemas.microsoft.com/office/drawing/2014/main" id="{FB5D762D-B123-C31E-F0D2-DFEFAA6C730B}"/>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6" name="Slide Number Placeholder 5">
            <a:extLst>
              <a:ext uri="{FF2B5EF4-FFF2-40B4-BE49-F238E27FC236}">
                <a16:creationId xmlns:a16="http://schemas.microsoft.com/office/drawing/2014/main" id="{28AFFE54-E43B-B130-72C4-29807167A64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9" name="Text Placeholder 5">
            <a:extLst>
              <a:ext uri="{FF2B5EF4-FFF2-40B4-BE49-F238E27FC236}">
                <a16:creationId xmlns:a16="http://schemas.microsoft.com/office/drawing/2014/main" id="{67082AC8-A698-1005-559E-EFB8DFCFB790}"/>
              </a:ext>
            </a:extLst>
          </p:cNvPr>
          <p:cNvSpPr>
            <a:spLocks noGrp="1"/>
          </p:cNvSpPr>
          <p:nvPr>
            <p:ph type="body" sz="quarter" idx="19"/>
          </p:nvPr>
        </p:nvSpPr>
        <p:spPr>
          <a:xfrm>
            <a:off x="9724817" y="1828802"/>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0" name="Text Placeholder 5">
            <a:extLst>
              <a:ext uri="{FF2B5EF4-FFF2-40B4-BE49-F238E27FC236}">
                <a16:creationId xmlns:a16="http://schemas.microsoft.com/office/drawing/2014/main" id="{EDBA9D9A-7CAB-5996-34CE-C7A17DD48F53}"/>
              </a:ext>
            </a:extLst>
          </p:cNvPr>
          <p:cNvSpPr>
            <a:spLocks noGrp="1"/>
          </p:cNvSpPr>
          <p:nvPr>
            <p:ph type="body" sz="quarter" idx="20"/>
          </p:nvPr>
        </p:nvSpPr>
        <p:spPr>
          <a:xfrm>
            <a:off x="9724816" y="3336124"/>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1" name="Text Placeholder 5">
            <a:extLst>
              <a:ext uri="{FF2B5EF4-FFF2-40B4-BE49-F238E27FC236}">
                <a16:creationId xmlns:a16="http://schemas.microsoft.com/office/drawing/2014/main" id="{1A172784-76A3-6A0C-383E-7C5390B06928}"/>
              </a:ext>
            </a:extLst>
          </p:cNvPr>
          <p:cNvSpPr>
            <a:spLocks noGrp="1"/>
          </p:cNvSpPr>
          <p:nvPr>
            <p:ph type="body" sz="quarter" idx="21"/>
          </p:nvPr>
        </p:nvSpPr>
        <p:spPr>
          <a:xfrm>
            <a:off x="9724816" y="4843445"/>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455">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6" name="Chart Placeholder 13">
            <a:extLst>
              <a:ext uri="{FF2B5EF4-FFF2-40B4-BE49-F238E27FC236}">
                <a16:creationId xmlns:a16="http://schemas.microsoft.com/office/drawing/2014/main" id="{1EDBDCAC-C841-BFD2-20C3-A9F1E9FB967B}"/>
              </a:ext>
            </a:extLst>
          </p:cNvPr>
          <p:cNvSpPr>
            <a:spLocks noGrp="1"/>
          </p:cNvSpPr>
          <p:nvPr>
            <p:ph type="chart" sz="quarter" idx="30"/>
          </p:nvPr>
        </p:nvSpPr>
        <p:spPr>
          <a:xfrm>
            <a:off x="304800" y="2315778"/>
            <a:ext cx="4298950" cy="3856421"/>
          </a:xfrm>
          <a:solidFill>
            <a:schemeClr val="bg1"/>
          </a:solidFill>
        </p:spPr>
        <p:txBody>
          <a:bodyPr>
            <a:normAutofit/>
          </a:bodyPr>
          <a:lstStyle>
            <a:lvl1pPr>
              <a:defRPr sz="1200">
                <a:latin typeface="+mj-lt"/>
              </a:defRPr>
            </a:lvl1pPr>
          </a:lstStyle>
          <a:p>
            <a:endParaRPr lang="en-US" dirty="0"/>
          </a:p>
        </p:txBody>
      </p:sp>
      <p:sp>
        <p:nvSpPr>
          <p:cNvPr id="3" name="Text Placeholder 10">
            <a:extLst>
              <a:ext uri="{FF2B5EF4-FFF2-40B4-BE49-F238E27FC236}">
                <a16:creationId xmlns:a16="http://schemas.microsoft.com/office/drawing/2014/main" id="{8F968D2B-D598-18DB-76A9-B62AC5907F53}"/>
              </a:ext>
            </a:extLst>
          </p:cNvPr>
          <p:cNvSpPr>
            <a:spLocks noGrp="1"/>
          </p:cNvSpPr>
          <p:nvPr>
            <p:ph type="body" sz="quarter" idx="13" hasCustomPrompt="1"/>
          </p:nvPr>
        </p:nvSpPr>
        <p:spPr>
          <a:xfrm>
            <a:off x="304801" y="1828800"/>
            <a:ext cx="4298950" cy="365125"/>
          </a:xfrm>
        </p:spPr>
        <p:txBody>
          <a:bodyPr lIns="0">
            <a:normAutofit/>
          </a:bodyPr>
          <a:lstStyle>
            <a:lvl1pPr>
              <a:defRPr sz="1800"/>
            </a:lvl1pPr>
          </a:lstStyle>
          <a:p>
            <a:pPr lvl="0"/>
            <a:r>
              <a:rPr lang="en-GB" dirty="0"/>
              <a:t>Heading</a:t>
            </a:r>
            <a:endParaRPr lang="en-US" dirty="0"/>
          </a:p>
        </p:txBody>
      </p:sp>
      <p:cxnSp>
        <p:nvCxnSpPr>
          <p:cNvPr id="7" name="Straight Connector 6">
            <a:extLst>
              <a:ext uri="{FF2B5EF4-FFF2-40B4-BE49-F238E27FC236}">
                <a16:creationId xmlns:a16="http://schemas.microsoft.com/office/drawing/2014/main" id="{FA99885A-35EA-DDFA-D8D7-14938EB32708}"/>
              </a:ext>
            </a:extLst>
          </p:cNvPr>
          <p:cNvCxnSpPr>
            <a:cxnSpLocks/>
          </p:cNvCxnSpPr>
          <p:nvPr userDrawn="1"/>
        </p:nvCxnSpPr>
        <p:spPr>
          <a:xfrm>
            <a:off x="304800" y="1828800"/>
            <a:ext cx="42989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31247373-F299-3275-F0C4-8A5664ABA308}"/>
              </a:ext>
            </a:extLst>
          </p:cNvPr>
          <p:cNvSpPr>
            <a:spLocks noGrp="1"/>
          </p:cNvSpPr>
          <p:nvPr>
            <p:ph type="body" sz="quarter" idx="31" hasCustomPrompt="1"/>
          </p:nvPr>
        </p:nvSpPr>
        <p:spPr>
          <a:xfrm>
            <a:off x="4979548" y="1828800"/>
            <a:ext cx="4298950" cy="365125"/>
          </a:xfrm>
        </p:spPr>
        <p:txBody>
          <a:bodyPr lIns="0">
            <a:normAutofit/>
          </a:bodyPr>
          <a:lstStyle>
            <a:lvl1pPr>
              <a:defRPr sz="1800"/>
            </a:lvl1pPr>
          </a:lstStyle>
          <a:p>
            <a:pPr lvl="0"/>
            <a:r>
              <a:rPr lang="en-GB" dirty="0"/>
              <a:t>Heading</a:t>
            </a:r>
            <a:endParaRPr lang="en-US" dirty="0"/>
          </a:p>
        </p:txBody>
      </p:sp>
      <p:cxnSp>
        <p:nvCxnSpPr>
          <p:cNvPr id="13" name="Straight Connector 12">
            <a:extLst>
              <a:ext uri="{FF2B5EF4-FFF2-40B4-BE49-F238E27FC236}">
                <a16:creationId xmlns:a16="http://schemas.microsoft.com/office/drawing/2014/main" id="{6E29E31C-6F21-F739-BA6F-958836CF5DC5}"/>
              </a:ext>
            </a:extLst>
          </p:cNvPr>
          <p:cNvCxnSpPr>
            <a:cxnSpLocks/>
          </p:cNvCxnSpPr>
          <p:nvPr userDrawn="1"/>
        </p:nvCxnSpPr>
        <p:spPr>
          <a:xfrm>
            <a:off x="4979547" y="1828800"/>
            <a:ext cx="42989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800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harts">
    <p:spTree>
      <p:nvGrpSpPr>
        <p:cNvPr id="1" name=""/>
        <p:cNvGrpSpPr/>
        <p:nvPr/>
      </p:nvGrpSpPr>
      <p:grpSpPr>
        <a:xfrm>
          <a:off x="0" y="0"/>
          <a:ext cx="0" cy="0"/>
          <a:chOff x="0" y="0"/>
          <a:chExt cx="0" cy="0"/>
        </a:xfrm>
      </p:grpSpPr>
      <p:sp>
        <p:nvSpPr>
          <p:cNvPr id="15" name="Chart Placeholder 13">
            <a:extLst>
              <a:ext uri="{FF2B5EF4-FFF2-40B4-BE49-F238E27FC236}">
                <a16:creationId xmlns:a16="http://schemas.microsoft.com/office/drawing/2014/main" id="{1754A9DD-0D06-9B83-8213-D4AEA89883B7}"/>
              </a:ext>
            </a:extLst>
          </p:cNvPr>
          <p:cNvSpPr>
            <a:spLocks noGrp="1"/>
          </p:cNvSpPr>
          <p:nvPr>
            <p:ph type="chart" sz="quarter" idx="29"/>
          </p:nvPr>
        </p:nvSpPr>
        <p:spPr>
          <a:xfrm>
            <a:off x="4895477" y="2260599"/>
            <a:ext cx="4379976" cy="1684284"/>
          </a:xfrm>
          <a:solidFill>
            <a:schemeClr val="bg1"/>
          </a:solidFill>
        </p:spPr>
        <p:txBody>
          <a:bodyPr>
            <a:normAutofit/>
          </a:bodyPr>
          <a:lstStyle>
            <a:lvl1pPr>
              <a:defRPr sz="1200"/>
            </a:lvl1pPr>
          </a:lstStyle>
          <a:p>
            <a:endParaRPr lang="en-US" dirty="0"/>
          </a:p>
        </p:txBody>
      </p:sp>
      <p:sp>
        <p:nvSpPr>
          <p:cNvPr id="2" name="Title 1">
            <a:extLst>
              <a:ext uri="{FF2B5EF4-FFF2-40B4-BE49-F238E27FC236}">
                <a16:creationId xmlns:a16="http://schemas.microsoft.com/office/drawing/2014/main" id="{37779202-8C64-54A4-E1AE-CE1036563C6E}"/>
              </a:ext>
            </a:extLst>
          </p:cNvPr>
          <p:cNvSpPr>
            <a:spLocks noGrp="1"/>
          </p:cNvSpPr>
          <p:nvPr>
            <p:ph type="title" hasCustomPrompt="1"/>
          </p:nvPr>
        </p:nvSpPr>
        <p:spPr/>
        <p:txBody>
          <a:bodyPr/>
          <a:lstStyle>
            <a:lvl1pPr>
              <a:defRPr/>
            </a:lvl1pPr>
          </a:lstStyle>
          <a:p>
            <a:r>
              <a:rPr lang="en-GB" dirty="0"/>
              <a:t>Heading</a:t>
            </a:r>
            <a:endParaRPr lang="en-US" dirty="0"/>
          </a:p>
        </p:txBody>
      </p:sp>
      <p:sp>
        <p:nvSpPr>
          <p:cNvPr id="4" name="Date Placeholder 3">
            <a:extLst>
              <a:ext uri="{FF2B5EF4-FFF2-40B4-BE49-F238E27FC236}">
                <a16:creationId xmlns:a16="http://schemas.microsoft.com/office/drawing/2014/main" id="{BEA339FE-1BD9-A49E-B207-AAA482EC46BF}"/>
              </a:ext>
            </a:extLst>
          </p:cNvPr>
          <p:cNvSpPr>
            <a:spLocks noGrp="1"/>
          </p:cNvSpPr>
          <p:nvPr>
            <p:ph type="dt" sz="half" idx="10"/>
          </p:nvPr>
        </p:nvSpPr>
        <p:spPr/>
        <p:txBody>
          <a:bodyPr/>
          <a:lstStyle/>
          <a:p>
            <a:fld id="{3CF26AD4-16C3-44B2-B106-ED2A96C291CF}" type="datetime1">
              <a:rPr lang="en-US" smtClean="0"/>
              <a:t>10/13/2023</a:t>
            </a:fld>
            <a:endParaRPr lang="en-US" dirty="0"/>
          </a:p>
        </p:txBody>
      </p:sp>
      <p:sp>
        <p:nvSpPr>
          <p:cNvPr id="5" name="Footer Placeholder 4">
            <a:extLst>
              <a:ext uri="{FF2B5EF4-FFF2-40B4-BE49-F238E27FC236}">
                <a16:creationId xmlns:a16="http://schemas.microsoft.com/office/drawing/2014/main" id="{FB5D762D-B123-C31E-F0D2-DFEFAA6C730B}"/>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6" name="Slide Number Placeholder 5">
            <a:extLst>
              <a:ext uri="{FF2B5EF4-FFF2-40B4-BE49-F238E27FC236}">
                <a16:creationId xmlns:a16="http://schemas.microsoft.com/office/drawing/2014/main" id="{28AFFE54-E43B-B130-72C4-29807167A64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9" name="Text Placeholder 5">
            <a:extLst>
              <a:ext uri="{FF2B5EF4-FFF2-40B4-BE49-F238E27FC236}">
                <a16:creationId xmlns:a16="http://schemas.microsoft.com/office/drawing/2014/main" id="{67082AC8-A698-1005-559E-EFB8DFCFB790}"/>
              </a:ext>
            </a:extLst>
          </p:cNvPr>
          <p:cNvSpPr>
            <a:spLocks noGrp="1"/>
          </p:cNvSpPr>
          <p:nvPr>
            <p:ph type="body" sz="quarter" idx="19"/>
          </p:nvPr>
        </p:nvSpPr>
        <p:spPr>
          <a:xfrm>
            <a:off x="9742330" y="1828802"/>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0" name="Text Placeholder 5">
            <a:extLst>
              <a:ext uri="{FF2B5EF4-FFF2-40B4-BE49-F238E27FC236}">
                <a16:creationId xmlns:a16="http://schemas.microsoft.com/office/drawing/2014/main" id="{EDBA9D9A-7CAB-5996-34CE-C7A17DD48F53}"/>
              </a:ext>
            </a:extLst>
          </p:cNvPr>
          <p:cNvSpPr>
            <a:spLocks noGrp="1"/>
          </p:cNvSpPr>
          <p:nvPr>
            <p:ph type="body" sz="quarter" idx="20"/>
          </p:nvPr>
        </p:nvSpPr>
        <p:spPr>
          <a:xfrm>
            <a:off x="9742329" y="3336124"/>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1" name="Text Placeholder 5">
            <a:extLst>
              <a:ext uri="{FF2B5EF4-FFF2-40B4-BE49-F238E27FC236}">
                <a16:creationId xmlns:a16="http://schemas.microsoft.com/office/drawing/2014/main" id="{1A172784-76A3-6A0C-383E-7C5390B06928}"/>
              </a:ext>
            </a:extLst>
          </p:cNvPr>
          <p:cNvSpPr>
            <a:spLocks noGrp="1"/>
          </p:cNvSpPr>
          <p:nvPr>
            <p:ph type="body" sz="quarter" idx="21"/>
          </p:nvPr>
        </p:nvSpPr>
        <p:spPr>
          <a:xfrm>
            <a:off x="9742329" y="4843445"/>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455">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6" name="Chart Placeholder 13">
            <a:extLst>
              <a:ext uri="{FF2B5EF4-FFF2-40B4-BE49-F238E27FC236}">
                <a16:creationId xmlns:a16="http://schemas.microsoft.com/office/drawing/2014/main" id="{1EDBDCAC-C841-BFD2-20C3-A9F1E9FB967B}"/>
              </a:ext>
            </a:extLst>
          </p:cNvPr>
          <p:cNvSpPr>
            <a:spLocks noGrp="1"/>
          </p:cNvSpPr>
          <p:nvPr>
            <p:ph type="chart" sz="quarter" idx="30"/>
          </p:nvPr>
        </p:nvSpPr>
        <p:spPr>
          <a:xfrm>
            <a:off x="304800" y="2260599"/>
            <a:ext cx="4379976" cy="1684284"/>
          </a:xfrm>
          <a:solidFill>
            <a:schemeClr val="bg1"/>
          </a:solidFill>
        </p:spPr>
        <p:txBody>
          <a:bodyPr>
            <a:normAutofit/>
          </a:bodyPr>
          <a:lstStyle>
            <a:lvl1pPr>
              <a:defRPr sz="1200">
                <a:latin typeface="+mj-lt"/>
              </a:defRPr>
            </a:lvl1pPr>
          </a:lstStyle>
          <a:p>
            <a:endParaRPr lang="en-US" dirty="0"/>
          </a:p>
        </p:txBody>
      </p:sp>
      <p:sp>
        <p:nvSpPr>
          <p:cNvPr id="18" name="Text Placeholder 10">
            <a:extLst>
              <a:ext uri="{FF2B5EF4-FFF2-40B4-BE49-F238E27FC236}">
                <a16:creationId xmlns:a16="http://schemas.microsoft.com/office/drawing/2014/main" id="{093C26AF-FC60-7CDA-6ED8-833C44C23442}"/>
              </a:ext>
            </a:extLst>
          </p:cNvPr>
          <p:cNvSpPr>
            <a:spLocks noGrp="1"/>
          </p:cNvSpPr>
          <p:nvPr>
            <p:ph type="body" sz="quarter" idx="13" hasCustomPrompt="1"/>
          </p:nvPr>
        </p:nvSpPr>
        <p:spPr>
          <a:xfrm>
            <a:off x="304801" y="1828800"/>
            <a:ext cx="4379976" cy="365125"/>
          </a:xfrm>
        </p:spPr>
        <p:txBody>
          <a:bodyPr lIns="0">
            <a:normAutofit/>
          </a:bodyPr>
          <a:lstStyle>
            <a:lvl1pPr>
              <a:defRPr sz="1600"/>
            </a:lvl1pPr>
          </a:lstStyle>
          <a:p>
            <a:pPr lvl="0"/>
            <a:r>
              <a:rPr lang="en-GB" dirty="0"/>
              <a:t>Heading</a:t>
            </a:r>
            <a:endParaRPr lang="en-US" dirty="0"/>
          </a:p>
        </p:txBody>
      </p:sp>
      <p:cxnSp>
        <p:nvCxnSpPr>
          <p:cNvPr id="19" name="Straight Connector 18">
            <a:extLst>
              <a:ext uri="{FF2B5EF4-FFF2-40B4-BE49-F238E27FC236}">
                <a16:creationId xmlns:a16="http://schemas.microsoft.com/office/drawing/2014/main" id="{9ADB8255-1061-178B-0577-5A50F9882CD4}"/>
              </a:ext>
            </a:extLst>
          </p:cNvPr>
          <p:cNvCxnSpPr>
            <a:cxnSpLocks/>
          </p:cNvCxnSpPr>
          <p:nvPr userDrawn="1"/>
        </p:nvCxnSpPr>
        <p:spPr>
          <a:xfrm>
            <a:off x="304800" y="1828800"/>
            <a:ext cx="437997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10">
            <a:extLst>
              <a:ext uri="{FF2B5EF4-FFF2-40B4-BE49-F238E27FC236}">
                <a16:creationId xmlns:a16="http://schemas.microsoft.com/office/drawing/2014/main" id="{ED6FEA4B-0774-F02A-1978-90080D2D3EB3}"/>
              </a:ext>
            </a:extLst>
          </p:cNvPr>
          <p:cNvSpPr>
            <a:spLocks noGrp="1"/>
          </p:cNvSpPr>
          <p:nvPr>
            <p:ph type="body" sz="quarter" idx="32" hasCustomPrompt="1"/>
          </p:nvPr>
        </p:nvSpPr>
        <p:spPr>
          <a:xfrm>
            <a:off x="4895477" y="1828800"/>
            <a:ext cx="4379976" cy="365125"/>
          </a:xfrm>
        </p:spPr>
        <p:txBody>
          <a:bodyPr lIns="0">
            <a:normAutofit/>
          </a:bodyPr>
          <a:lstStyle>
            <a:lvl1pPr>
              <a:defRPr sz="1600"/>
            </a:lvl1pPr>
          </a:lstStyle>
          <a:p>
            <a:pPr lvl="0"/>
            <a:r>
              <a:rPr lang="en-GB" dirty="0"/>
              <a:t>Heading</a:t>
            </a:r>
            <a:endParaRPr lang="en-US" dirty="0"/>
          </a:p>
        </p:txBody>
      </p:sp>
      <p:cxnSp>
        <p:nvCxnSpPr>
          <p:cNvPr id="21" name="Straight Connector 20">
            <a:extLst>
              <a:ext uri="{FF2B5EF4-FFF2-40B4-BE49-F238E27FC236}">
                <a16:creationId xmlns:a16="http://schemas.microsoft.com/office/drawing/2014/main" id="{F61DE6B8-FA2B-57C6-0D1A-796A5A1CFFF8}"/>
              </a:ext>
            </a:extLst>
          </p:cNvPr>
          <p:cNvCxnSpPr>
            <a:cxnSpLocks/>
          </p:cNvCxnSpPr>
          <p:nvPr userDrawn="1"/>
        </p:nvCxnSpPr>
        <p:spPr>
          <a:xfrm>
            <a:off x="4895476" y="1828800"/>
            <a:ext cx="437997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10">
            <a:extLst>
              <a:ext uri="{FF2B5EF4-FFF2-40B4-BE49-F238E27FC236}">
                <a16:creationId xmlns:a16="http://schemas.microsoft.com/office/drawing/2014/main" id="{E18CC5B9-946A-9B28-621A-B025ED50B51F}"/>
              </a:ext>
            </a:extLst>
          </p:cNvPr>
          <p:cNvSpPr>
            <a:spLocks noGrp="1"/>
          </p:cNvSpPr>
          <p:nvPr>
            <p:ph type="body" sz="quarter" idx="33" hasCustomPrompt="1"/>
          </p:nvPr>
        </p:nvSpPr>
        <p:spPr>
          <a:xfrm>
            <a:off x="311804" y="4092575"/>
            <a:ext cx="4379976" cy="365125"/>
          </a:xfrm>
        </p:spPr>
        <p:txBody>
          <a:bodyPr lIns="0">
            <a:normAutofit/>
          </a:bodyPr>
          <a:lstStyle>
            <a:lvl1pPr>
              <a:defRPr sz="1600"/>
            </a:lvl1pPr>
          </a:lstStyle>
          <a:p>
            <a:pPr lvl="0"/>
            <a:r>
              <a:rPr lang="en-GB" dirty="0"/>
              <a:t>Heading</a:t>
            </a:r>
            <a:endParaRPr lang="en-US" dirty="0"/>
          </a:p>
        </p:txBody>
      </p:sp>
      <p:cxnSp>
        <p:nvCxnSpPr>
          <p:cNvPr id="23" name="Straight Connector 22">
            <a:extLst>
              <a:ext uri="{FF2B5EF4-FFF2-40B4-BE49-F238E27FC236}">
                <a16:creationId xmlns:a16="http://schemas.microsoft.com/office/drawing/2014/main" id="{558AE9F3-25F5-BC28-382E-7D7C8A920011}"/>
              </a:ext>
            </a:extLst>
          </p:cNvPr>
          <p:cNvCxnSpPr>
            <a:cxnSpLocks/>
          </p:cNvCxnSpPr>
          <p:nvPr userDrawn="1"/>
        </p:nvCxnSpPr>
        <p:spPr>
          <a:xfrm>
            <a:off x="311803" y="4092575"/>
            <a:ext cx="437997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10">
            <a:extLst>
              <a:ext uri="{FF2B5EF4-FFF2-40B4-BE49-F238E27FC236}">
                <a16:creationId xmlns:a16="http://schemas.microsoft.com/office/drawing/2014/main" id="{426A1B13-5DEF-7456-AA59-5495E43E144D}"/>
              </a:ext>
            </a:extLst>
          </p:cNvPr>
          <p:cNvSpPr>
            <a:spLocks noGrp="1"/>
          </p:cNvSpPr>
          <p:nvPr>
            <p:ph type="body" sz="quarter" idx="34" hasCustomPrompt="1"/>
          </p:nvPr>
        </p:nvSpPr>
        <p:spPr>
          <a:xfrm>
            <a:off x="4902480" y="4092575"/>
            <a:ext cx="4379976" cy="365125"/>
          </a:xfrm>
        </p:spPr>
        <p:txBody>
          <a:bodyPr lIns="0">
            <a:normAutofit/>
          </a:bodyPr>
          <a:lstStyle>
            <a:lvl1pPr>
              <a:defRPr sz="1600"/>
            </a:lvl1pPr>
          </a:lstStyle>
          <a:p>
            <a:pPr lvl="0"/>
            <a:r>
              <a:rPr lang="en-GB" dirty="0"/>
              <a:t>Heading</a:t>
            </a:r>
            <a:endParaRPr lang="en-US" dirty="0"/>
          </a:p>
        </p:txBody>
      </p:sp>
      <p:cxnSp>
        <p:nvCxnSpPr>
          <p:cNvPr id="25" name="Straight Connector 24">
            <a:extLst>
              <a:ext uri="{FF2B5EF4-FFF2-40B4-BE49-F238E27FC236}">
                <a16:creationId xmlns:a16="http://schemas.microsoft.com/office/drawing/2014/main" id="{A81F22EA-6782-ABE0-2AC9-DF8D185212C4}"/>
              </a:ext>
            </a:extLst>
          </p:cNvPr>
          <p:cNvCxnSpPr>
            <a:cxnSpLocks/>
          </p:cNvCxnSpPr>
          <p:nvPr userDrawn="1"/>
        </p:nvCxnSpPr>
        <p:spPr>
          <a:xfrm>
            <a:off x="4902479" y="4092575"/>
            <a:ext cx="437997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hart Placeholder 13">
            <a:extLst>
              <a:ext uri="{FF2B5EF4-FFF2-40B4-BE49-F238E27FC236}">
                <a16:creationId xmlns:a16="http://schemas.microsoft.com/office/drawing/2014/main" id="{9B83446B-0049-8E46-DB22-E1533741750A}"/>
              </a:ext>
            </a:extLst>
          </p:cNvPr>
          <p:cNvSpPr>
            <a:spLocks noGrp="1"/>
          </p:cNvSpPr>
          <p:nvPr>
            <p:ph type="chart" sz="quarter" idx="35"/>
          </p:nvPr>
        </p:nvSpPr>
        <p:spPr>
          <a:xfrm>
            <a:off x="4895476" y="4487916"/>
            <a:ext cx="4379976" cy="1684284"/>
          </a:xfrm>
          <a:solidFill>
            <a:schemeClr val="bg1"/>
          </a:solidFill>
        </p:spPr>
        <p:txBody>
          <a:bodyPr>
            <a:normAutofit/>
          </a:bodyPr>
          <a:lstStyle>
            <a:lvl1pPr>
              <a:defRPr sz="1200"/>
            </a:lvl1pPr>
          </a:lstStyle>
          <a:p>
            <a:endParaRPr lang="en-US" dirty="0"/>
          </a:p>
        </p:txBody>
      </p:sp>
      <p:sp>
        <p:nvSpPr>
          <p:cNvPr id="27" name="Chart Placeholder 13">
            <a:extLst>
              <a:ext uri="{FF2B5EF4-FFF2-40B4-BE49-F238E27FC236}">
                <a16:creationId xmlns:a16="http://schemas.microsoft.com/office/drawing/2014/main" id="{E6526030-0E92-8FDA-31C0-566B1E01EB54}"/>
              </a:ext>
            </a:extLst>
          </p:cNvPr>
          <p:cNvSpPr>
            <a:spLocks noGrp="1"/>
          </p:cNvSpPr>
          <p:nvPr>
            <p:ph type="chart" sz="quarter" idx="36"/>
          </p:nvPr>
        </p:nvSpPr>
        <p:spPr>
          <a:xfrm>
            <a:off x="304799" y="4487916"/>
            <a:ext cx="4379976" cy="1684284"/>
          </a:xfrm>
          <a:solidFill>
            <a:schemeClr val="bg1"/>
          </a:solidFill>
        </p:spPr>
        <p:txBody>
          <a:bodyPr>
            <a:normAutofit/>
          </a:bodyPr>
          <a:lstStyle>
            <a:lvl1pPr>
              <a:defRPr sz="1200">
                <a:latin typeface="+mj-lt"/>
              </a:defRPr>
            </a:lvl1pPr>
          </a:lstStyle>
          <a:p>
            <a:endParaRPr lang="en-US" dirty="0"/>
          </a:p>
        </p:txBody>
      </p:sp>
    </p:spTree>
    <p:extLst>
      <p:ext uri="{BB962C8B-B14F-4D97-AF65-F5344CB8AC3E}">
        <p14:creationId xmlns:p14="http://schemas.microsoft.com/office/powerpoint/2010/main" val="2893655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9202-8C64-54A4-E1AE-CE1036563C6E}"/>
              </a:ext>
            </a:extLst>
          </p:cNvPr>
          <p:cNvSpPr>
            <a:spLocks noGrp="1"/>
          </p:cNvSpPr>
          <p:nvPr>
            <p:ph type="title" hasCustomPrompt="1"/>
          </p:nvPr>
        </p:nvSpPr>
        <p:spPr/>
        <p:txBody>
          <a:bodyPr/>
          <a:lstStyle>
            <a:lvl1pPr>
              <a:defRPr/>
            </a:lvl1pPr>
          </a:lstStyle>
          <a:p>
            <a:r>
              <a:rPr lang="en-GB" dirty="0"/>
              <a:t>Heading</a:t>
            </a:r>
            <a:endParaRPr lang="en-US" dirty="0"/>
          </a:p>
        </p:txBody>
      </p:sp>
      <p:sp>
        <p:nvSpPr>
          <p:cNvPr id="3" name="Content Placeholder 2">
            <a:extLst>
              <a:ext uri="{FF2B5EF4-FFF2-40B4-BE49-F238E27FC236}">
                <a16:creationId xmlns:a16="http://schemas.microsoft.com/office/drawing/2014/main" id="{F8264FE3-0C12-CD8C-4F40-3C49C9C8A2E0}"/>
              </a:ext>
            </a:extLst>
          </p:cNvPr>
          <p:cNvSpPr>
            <a:spLocks noGrp="1"/>
          </p:cNvSpPr>
          <p:nvPr>
            <p:ph idx="1" hasCustomPrompt="1"/>
          </p:nvPr>
        </p:nvSpPr>
        <p:spPr/>
        <p:txBody>
          <a:bodyPr/>
          <a:lstStyle>
            <a:lvl1pPr>
              <a:defRPr/>
            </a:lvl1pPr>
            <a:lvl2pPr marL="173038" indent="-173038">
              <a:defRPr/>
            </a:lvl2pPr>
            <a:lvl3pPr marL="398463" indent="-171450">
              <a:defRPr/>
            </a:lvl3pPr>
            <a:lvl4pPr>
              <a:defRPr/>
            </a:lvl4pPr>
            <a:lvl5pPr>
              <a:defRPr/>
            </a:lvl5pPr>
          </a:lstStyle>
          <a:p>
            <a:pPr lvl="0"/>
            <a:r>
              <a:rPr lang="en-GB" dirty="0"/>
              <a:t>Heading</a:t>
            </a:r>
          </a:p>
          <a:p>
            <a:pPr lvl="1"/>
            <a:r>
              <a:rPr lang="en-GB" dirty="0"/>
              <a:t>Bullet 1</a:t>
            </a:r>
          </a:p>
          <a:p>
            <a:pPr lvl="2"/>
            <a:r>
              <a:rPr lang="en-GB" dirty="0"/>
              <a:t>Bullet 2</a:t>
            </a:r>
          </a:p>
          <a:p>
            <a:pPr lvl="3"/>
            <a:r>
              <a:rPr lang="en-GB" dirty="0"/>
              <a:t>Bullet 3</a:t>
            </a:r>
          </a:p>
          <a:p>
            <a:pPr lvl="4"/>
            <a:r>
              <a:rPr lang="en-GB" dirty="0"/>
              <a:t>Bullet 4</a:t>
            </a:r>
            <a:endParaRPr lang="en-US" dirty="0"/>
          </a:p>
        </p:txBody>
      </p:sp>
      <p:sp>
        <p:nvSpPr>
          <p:cNvPr id="4" name="Date Placeholder 3">
            <a:extLst>
              <a:ext uri="{FF2B5EF4-FFF2-40B4-BE49-F238E27FC236}">
                <a16:creationId xmlns:a16="http://schemas.microsoft.com/office/drawing/2014/main" id="{BEA339FE-1BD9-A49E-B207-AAA482EC46BF}"/>
              </a:ext>
            </a:extLst>
          </p:cNvPr>
          <p:cNvSpPr>
            <a:spLocks noGrp="1"/>
          </p:cNvSpPr>
          <p:nvPr>
            <p:ph type="dt" sz="half" idx="10"/>
          </p:nvPr>
        </p:nvSpPr>
        <p:spPr/>
        <p:txBody>
          <a:bodyPr/>
          <a:lstStyle/>
          <a:p>
            <a:fld id="{3D04355F-0FBE-4845-8A59-8A46F94224D2}" type="datetime1">
              <a:rPr lang="en-US" smtClean="0"/>
              <a:t>10/13/2023</a:t>
            </a:fld>
            <a:endParaRPr lang="en-US" dirty="0"/>
          </a:p>
        </p:txBody>
      </p:sp>
      <p:sp>
        <p:nvSpPr>
          <p:cNvPr id="5" name="Footer Placeholder 4">
            <a:extLst>
              <a:ext uri="{FF2B5EF4-FFF2-40B4-BE49-F238E27FC236}">
                <a16:creationId xmlns:a16="http://schemas.microsoft.com/office/drawing/2014/main" id="{FB5D762D-B123-C31E-F0D2-DFEFAA6C730B}"/>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6" name="Slide Number Placeholder 5">
            <a:extLst>
              <a:ext uri="{FF2B5EF4-FFF2-40B4-BE49-F238E27FC236}">
                <a16:creationId xmlns:a16="http://schemas.microsoft.com/office/drawing/2014/main" id="{28AFFE54-E43B-B130-72C4-29807167A64F}"/>
              </a:ext>
            </a:extLst>
          </p:cNvPr>
          <p:cNvSpPr>
            <a:spLocks noGrp="1"/>
          </p:cNvSpPr>
          <p:nvPr>
            <p:ph type="sldNum" sz="quarter" idx="12"/>
          </p:nvPr>
        </p:nvSpPr>
        <p:spPr/>
        <p:txBody>
          <a:bodyPr/>
          <a:lstStyle/>
          <a:p>
            <a:fld id="{0D0D469B-4390-4DDA-9091-12DC16AD49FD}" type="slidenum">
              <a:rPr lang="en-US" smtClean="0"/>
              <a:t>‹#›</a:t>
            </a:fld>
            <a:endParaRPr lang="en-US" dirty="0"/>
          </a:p>
        </p:txBody>
      </p:sp>
    </p:spTree>
    <p:extLst>
      <p:ext uri="{BB962C8B-B14F-4D97-AF65-F5344CB8AC3E}">
        <p14:creationId xmlns:p14="http://schemas.microsoft.com/office/powerpoint/2010/main" val="133594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D2D22-15E0-6D3B-1C5A-4B57C8AA49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0129044-EE83-4E42-E2DF-136FB765DD56}"/>
              </a:ext>
            </a:extLst>
          </p:cNvPr>
          <p:cNvSpPr>
            <a:spLocks noGrp="1"/>
          </p:cNvSpPr>
          <p:nvPr>
            <p:ph sz="half" idx="1"/>
          </p:nvPr>
        </p:nvSpPr>
        <p:spPr>
          <a:xfrm>
            <a:off x="311803" y="1825625"/>
            <a:ext cx="5707997"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273027AD-5722-9085-FCAD-F95D603FFE74}"/>
              </a:ext>
            </a:extLst>
          </p:cNvPr>
          <p:cNvSpPr>
            <a:spLocks noGrp="1"/>
          </p:cNvSpPr>
          <p:nvPr>
            <p:ph sz="half" idx="2"/>
          </p:nvPr>
        </p:nvSpPr>
        <p:spPr>
          <a:xfrm>
            <a:off x="6172200" y="1825625"/>
            <a:ext cx="5705856"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6501C680-4501-4929-4883-F60C1901F6A8}"/>
              </a:ext>
            </a:extLst>
          </p:cNvPr>
          <p:cNvSpPr>
            <a:spLocks noGrp="1"/>
          </p:cNvSpPr>
          <p:nvPr>
            <p:ph type="dt" sz="half" idx="10"/>
          </p:nvPr>
        </p:nvSpPr>
        <p:spPr/>
        <p:txBody>
          <a:bodyPr/>
          <a:lstStyle/>
          <a:p>
            <a:fld id="{F47D7D24-E5BF-4C78-958F-0F65681521A8}" type="datetime1">
              <a:rPr lang="en-US" smtClean="0"/>
              <a:t>10/13/2023</a:t>
            </a:fld>
            <a:endParaRPr lang="en-US" dirty="0"/>
          </a:p>
        </p:txBody>
      </p:sp>
      <p:sp>
        <p:nvSpPr>
          <p:cNvPr id="6" name="Footer Placeholder 5">
            <a:extLst>
              <a:ext uri="{FF2B5EF4-FFF2-40B4-BE49-F238E27FC236}">
                <a16:creationId xmlns:a16="http://schemas.microsoft.com/office/drawing/2014/main" id="{BA27A9E0-739E-7EB7-5360-CA1C0E31BAF5}"/>
              </a:ext>
            </a:extLst>
          </p:cNvPr>
          <p:cNvSpPr>
            <a:spLocks noGrp="1"/>
          </p:cNvSpPr>
          <p:nvPr>
            <p:ph type="ftr" sz="quarter" idx="11"/>
          </p:nvPr>
        </p:nvSpPr>
        <p:spPr/>
        <p:txBody>
          <a:bodyPr/>
          <a:lstStyle/>
          <a:p>
            <a:r>
              <a:rPr lang="en-US"/>
              <a:t>Presentation title 2023</a:t>
            </a:r>
            <a:endParaRPr lang="en-US" dirty="0"/>
          </a:p>
        </p:txBody>
      </p:sp>
      <p:sp>
        <p:nvSpPr>
          <p:cNvPr id="7" name="Slide Number Placeholder 6">
            <a:extLst>
              <a:ext uri="{FF2B5EF4-FFF2-40B4-BE49-F238E27FC236}">
                <a16:creationId xmlns:a16="http://schemas.microsoft.com/office/drawing/2014/main" id="{A33408F9-FC93-E5AD-98AF-3B75082C7E26}"/>
              </a:ext>
            </a:extLst>
          </p:cNvPr>
          <p:cNvSpPr>
            <a:spLocks noGrp="1"/>
          </p:cNvSpPr>
          <p:nvPr>
            <p:ph type="sldNum" sz="quarter" idx="12"/>
          </p:nvPr>
        </p:nvSpPr>
        <p:spPr/>
        <p:txBody>
          <a:bodyPr/>
          <a:lstStyle/>
          <a:p>
            <a:fld id="{0D0D469B-4390-4DDA-9091-12DC16AD49FD}" type="slidenum">
              <a:rPr lang="en-US" smtClean="0"/>
              <a:t>‹#›</a:t>
            </a:fld>
            <a:endParaRPr lang="en-US" dirty="0"/>
          </a:p>
        </p:txBody>
      </p:sp>
    </p:spTree>
    <p:extLst>
      <p:ext uri="{BB962C8B-B14F-4D97-AF65-F5344CB8AC3E}">
        <p14:creationId xmlns:p14="http://schemas.microsoft.com/office/powerpoint/2010/main" val="252025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1">
    <p:bg>
      <p:bgPr>
        <a:solidFill>
          <a:srgbClr val="EBF6FB"/>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E8086DB-7A90-9DF3-CBF5-061E83B8C4D6}"/>
              </a:ext>
            </a:extLst>
          </p:cNvPr>
          <p:cNvSpPr>
            <a:spLocks noGrp="1"/>
          </p:cNvSpPr>
          <p:nvPr>
            <p:ph type="pic" sz="quarter" idx="10"/>
          </p:nvPr>
        </p:nvSpPr>
        <p:spPr>
          <a:xfrm>
            <a:off x="5338763" y="415925"/>
            <a:ext cx="6853237" cy="5988050"/>
          </a:xfrm>
        </p:spPr>
        <p:txBody>
          <a:bodyPr/>
          <a:lstStyle/>
          <a:p>
            <a:endParaRPr lang="en-US"/>
          </a:p>
        </p:txBody>
      </p:sp>
      <p:sp>
        <p:nvSpPr>
          <p:cNvPr id="4" name="Rectangle 3">
            <a:extLst>
              <a:ext uri="{FF2B5EF4-FFF2-40B4-BE49-F238E27FC236}">
                <a16:creationId xmlns:a16="http://schemas.microsoft.com/office/drawing/2014/main" id="{5430146C-56C2-230F-150D-C22E5AA508D6}"/>
              </a:ext>
            </a:extLst>
          </p:cNvPr>
          <p:cNvSpPr/>
          <p:nvPr userDrawn="1"/>
        </p:nvSpPr>
        <p:spPr>
          <a:xfrm flipH="1">
            <a:off x="3345792" y="416582"/>
            <a:ext cx="1993461" cy="598805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4566B4-BCD8-0ACA-8C43-3425EA32B120}"/>
              </a:ext>
            </a:extLst>
          </p:cNvPr>
          <p:cNvSpPr/>
          <p:nvPr userDrawn="1"/>
        </p:nvSpPr>
        <p:spPr>
          <a:xfrm>
            <a:off x="0" y="2213303"/>
            <a:ext cx="5339255" cy="24313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A042495-1319-3AFB-CA46-00C95CF5E872}"/>
              </a:ext>
            </a:extLst>
          </p:cNvPr>
          <p:cNvSpPr>
            <a:spLocks noGrp="1"/>
          </p:cNvSpPr>
          <p:nvPr>
            <p:ph type="body" idx="1" hasCustomPrompt="1"/>
          </p:nvPr>
        </p:nvSpPr>
        <p:spPr>
          <a:xfrm>
            <a:off x="262964" y="3481528"/>
            <a:ext cx="5076291" cy="1133856"/>
          </a:xfrm>
        </p:spPr>
        <p:txBody>
          <a:bodyPr>
            <a:normAutofit/>
          </a:bodyPr>
          <a:lstStyle>
            <a:lvl1pPr marL="0" indent="0" algn="l" defTabSz="914400" rtl="0" eaLnBrk="1" latinLnBrk="0" hangingPunct="1">
              <a:lnSpc>
                <a:spcPct val="90000"/>
              </a:lnSpc>
              <a:spcBef>
                <a:spcPct val="0"/>
              </a:spcBef>
              <a:spcAft>
                <a:spcPts val="400"/>
              </a:spcAft>
              <a:buClr>
                <a:schemeClr val="accent1"/>
              </a:buClr>
              <a:buFont typeface="Arial" panose="020B0604020202020204" pitchFamily="34" charset="0"/>
              <a:buNone/>
              <a:defRPr lang="en-GB" sz="2800" b="1" i="0" kern="1200" spc="-90" baseline="0" dirty="0">
                <a:solidFill>
                  <a:schemeClr val="bg1"/>
                </a:solidFill>
                <a:latin typeface="Arial"/>
                <a:ea typeface="+mj-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Subheading</a:t>
            </a:r>
          </a:p>
        </p:txBody>
      </p:sp>
      <p:sp>
        <p:nvSpPr>
          <p:cNvPr id="2" name="Title 1">
            <a:extLst>
              <a:ext uri="{FF2B5EF4-FFF2-40B4-BE49-F238E27FC236}">
                <a16:creationId xmlns:a16="http://schemas.microsoft.com/office/drawing/2014/main" id="{D6C85D84-4CAD-C930-674A-F04757776760}"/>
              </a:ext>
            </a:extLst>
          </p:cNvPr>
          <p:cNvSpPr>
            <a:spLocks noGrp="1"/>
          </p:cNvSpPr>
          <p:nvPr>
            <p:ph type="title" hasCustomPrompt="1"/>
          </p:nvPr>
        </p:nvSpPr>
        <p:spPr>
          <a:xfrm>
            <a:off x="262964" y="2210513"/>
            <a:ext cx="5076291" cy="1271016"/>
          </a:xfrm>
        </p:spPr>
        <p:txBody>
          <a:bodyPr anchor="b"/>
          <a:lstStyle>
            <a:lvl1pPr marL="0" indent="0" algn="l" defTabSz="914400" rtl="0" eaLnBrk="1" latinLnBrk="0" hangingPunct="1">
              <a:lnSpc>
                <a:spcPct val="90000"/>
              </a:lnSpc>
              <a:spcBef>
                <a:spcPct val="0"/>
              </a:spcBef>
              <a:buFont typeface="Arial" panose="020B0604020202020204" pitchFamily="34" charset="0"/>
              <a:buNone/>
              <a:defRPr lang="en-US" sz="4000" b="1" i="0" kern="1200" spc="-90" dirty="0">
                <a:solidFill>
                  <a:schemeClr val="accent2"/>
                </a:solidFill>
                <a:latin typeface="Arial"/>
                <a:ea typeface="+mj-ea"/>
                <a:cs typeface="Arial"/>
              </a:defRPr>
            </a:lvl1pPr>
          </a:lstStyle>
          <a:p>
            <a:r>
              <a:rPr lang="en-GB" dirty="0"/>
              <a:t>Heading</a:t>
            </a:r>
            <a:endParaRPr lang="en-US" dirty="0"/>
          </a:p>
        </p:txBody>
      </p:sp>
    </p:spTree>
    <p:extLst>
      <p:ext uri="{BB962C8B-B14F-4D97-AF65-F5344CB8AC3E}">
        <p14:creationId xmlns:p14="http://schemas.microsoft.com/office/powerpoint/2010/main" val="68504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2">
    <p:bg>
      <p:bgPr>
        <a:solidFill>
          <a:srgbClr val="EBF6FB"/>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E8086DB-7A90-9DF3-CBF5-061E83B8C4D6}"/>
              </a:ext>
            </a:extLst>
          </p:cNvPr>
          <p:cNvSpPr>
            <a:spLocks noGrp="1"/>
          </p:cNvSpPr>
          <p:nvPr>
            <p:ph type="pic" sz="quarter" idx="10"/>
          </p:nvPr>
        </p:nvSpPr>
        <p:spPr>
          <a:xfrm>
            <a:off x="5338763" y="415925"/>
            <a:ext cx="6853237" cy="5988050"/>
          </a:xfrm>
        </p:spPr>
        <p:txBody>
          <a:bodyPr/>
          <a:lstStyle/>
          <a:p>
            <a:endParaRPr lang="en-US"/>
          </a:p>
        </p:txBody>
      </p:sp>
      <p:sp>
        <p:nvSpPr>
          <p:cNvPr id="4" name="Rectangle 3">
            <a:extLst>
              <a:ext uri="{FF2B5EF4-FFF2-40B4-BE49-F238E27FC236}">
                <a16:creationId xmlns:a16="http://schemas.microsoft.com/office/drawing/2014/main" id="{5430146C-56C2-230F-150D-C22E5AA508D6}"/>
              </a:ext>
            </a:extLst>
          </p:cNvPr>
          <p:cNvSpPr/>
          <p:nvPr userDrawn="1"/>
        </p:nvSpPr>
        <p:spPr>
          <a:xfrm flipH="1">
            <a:off x="3345792" y="416582"/>
            <a:ext cx="1993461" cy="598805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4566B4-BCD8-0ACA-8C43-3425EA32B120}"/>
              </a:ext>
            </a:extLst>
          </p:cNvPr>
          <p:cNvSpPr/>
          <p:nvPr userDrawn="1"/>
        </p:nvSpPr>
        <p:spPr>
          <a:xfrm>
            <a:off x="0" y="2213303"/>
            <a:ext cx="5339255" cy="24313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A042495-1319-3AFB-CA46-00C95CF5E872}"/>
              </a:ext>
            </a:extLst>
          </p:cNvPr>
          <p:cNvSpPr>
            <a:spLocks noGrp="1"/>
          </p:cNvSpPr>
          <p:nvPr>
            <p:ph type="body" idx="1" hasCustomPrompt="1"/>
          </p:nvPr>
        </p:nvSpPr>
        <p:spPr>
          <a:xfrm>
            <a:off x="262964" y="3481528"/>
            <a:ext cx="5076291" cy="1133856"/>
          </a:xfrm>
        </p:spPr>
        <p:txBody>
          <a:bodyPr>
            <a:normAutofit/>
          </a:bodyPr>
          <a:lstStyle>
            <a:lvl1pPr marL="0" indent="0" algn="l" defTabSz="914400" rtl="0" eaLnBrk="1" latinLnBrk="0" hangingPunct="1">
              <a:lnSpc>
                <a:spcPct val="90000"/>
              </a:lnSpc>
              <a:spcBef>
                <a:spcPct val="0"/>
              </a:spcBef>
              <a:spcAft>
                <a:spcPts val="400"/>
              </a:spcAft>
              <a:buClr>
                <a:schemeClr val="accent1"/>
              </a:buClr>
              <a:buFont typeface="Arial" panose="020B0604020202020204" pitchFamily="34" charset="0"/>
              <a:buNone/>
              <a:defRPr lang="en-GB" sz="2800" b="1" i="0" kern="1200" spc="-90" baseline="0" dirty="0">
                <a:solidFill>
                  <a:schemeClr val="bg1"/>
                </a:solidFill>
                <a:latin typeface="Arial"/>
                <a:ea typeface="+mj-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Subheading</a:t>
            </a:r>
          </a:p>
        </p:txBody>
      </p:sp>
      <p:sp>
        <p:nvSpPr>
          <p:cNvPr id="2" name="Title 1">
            <a:extLst>
              <a:ext uri="{FF2B5EF4-FFF2-40B4-BE49-F238E27FC236}">
                <a16:creationId xmlns:a16="http://schemas.microsoft.com/office/drawing/2014/main" id="{D6C85D84-4CAD-C930-674A-F04757776760}"/>
              </a:ext>
            </a:extLst>
          </p:cNvPr>
          <p:cNvSpPr>
            <a:spLocks noGrp="1"/>
          </p:cNvSpPr>
          <p:nvPr>
            <p:ph type="title" hasCustomPrompt="1"/>
          </p:nvPr>
        </p:nvSpPr>
        <p:spPr>
          <a:xfrm>
            <a:off x="262964" y="2210513"/>
            <a:ext cx="5076291" cy="1271016"/>
          </a:xfrm>
        </p:spPr>
        <p:txBody>
          <a:bodyPr anchor="b"/>
          <a:lstStyle>
            <a:lvl1pPr marL="0" indent="0" algn="l" defTabSz="914400" rtl="0" eaLnBrk="1" latinLnBrk="0" hangingPunct="1">
              <a:lnSpc>
                <a:spcPct val="90000"/>
              </a:lnSpc>
              <a:spcBef>
                <a:spcPct val="0"/>
              </a:spcBef>
              <a:buFont typeface="Arial" panose="020B0604020202020204" pitchFamily="34" charset="0"/>
              <a:buNone/>
              <a:defRPr lang="en-US" sz="4000" b="1" i="0" kern="1200" spc="-90" dirty="0">
                <a:solidFill>
                  <a:schemeClr val="accent3"/>
                </a:solidFill>
                <a:latin typeface="Arial"/>
                <a:ea typeface="+mj-ea"/>
                <a:cs typeface="Arial"/>
              </a:defRPr>
            </a:lvl1pPr>
          </a:lstStyle>
          <a:p>
            <a:r>
              <a:rPr lang="en-GB" dirty="0"/>
              <a:t>Heading</a:t>
            </a:r>
            <a:endParaRPr lang="en-US" dirty="0"/>
          </a:p>
        </p:txBody>
      </p:sp>
    </p:spTree>
    <p:extLst>
      <p:ext uri="{BB962C8B-B14F-4D97-AF65-F5344CB8AC3E}">
        <p14:creationId xmlns:p14="http://schemas.microsoft.com/office/powerpoint/2010/main" val="2008005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3">
    <p:bg>
      <p:bgPr>
        <a:solidFill>
          <a:srgbClr val="EBF6FB"/>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E8086DB-7A90-9DF3-CBF5-061E83B8C4D6}"/>
              </a:ext>
            </a:extLst>
          </p:cNvPr>
          <p:cNvSpPr>
            <a:spLocks noGrp="1"/>
          </p:cNvSpPr>
          <p:nvPr>
            <p:ph type="pic" sz="quarter" idx="10"/>
          </p:nvPr>
        </p:nvSpPr>
        <p:spPr>
          <a:xfrm>
            <a:off x="5338763" y="415925"/>
            <a:ext cx="6853237" cy="5988050"/>
          </a:xfrm>
        </p:spPr>
        <p:txBody>
          <a:bodyPr/>
          <a:lstStyle/>
          <a:p>
            <a:endParaRPr lang="en-US" dirty="0"/>
          </a:p>
        </p:txBody>
      </p:sp>
      <p:sp>
        <p:nvSpPr>
          <p:cNvPr id="4" name="Rectangle 3">
            <a:extLst>
              <a:ext uri="{FF2B5EF4-FFF2-40B4-BE49-F238E27FC236}">
                <a16:creationId xmlns:a16="http://schemas.microsoft.com/office/drawing/2014/main" id="{5430146C-56C2-230F-150D-C22E5AA508D6}"/>
              </a:ext>
            </a:extLst>
          </p:cNvPr>
          <p:cNvSpPr/>
          <p:nvPr userDrawn="1"/>
        </p:nvSpPr>
        <p:spPr>
          <a:xfrm flipH="1">
            <a:off x="3345792" y="416582"/>
            <a:ext cx="1993461" cy="598805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4566B4-BCD8-0ACA-8C43-3425EA32B120}"/>
              </a:ext>
            </a:extLst>
          </p:cNvPr>
          <p:cNvSpPr/>
          <p:nvPr userDrawn="1"/>
        </p:nvSpPr>
        <p:spPr>
          <a:xfrm>
            <a:off x="0" y="2213303"/>
            <a:ext cx="5339255" cy="24313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A042495-1319-3AFB-CA46-00C95CF5E872}"/>
              </a:ext>
            </a:extLst>
          </p:cNvPr>
          <p:cNvSpPr>
            <a:spLocks noGrp="1"/>
          </p:cNvSpPr>
          <p:nvPr>
            <p:ph type="body" idx="1" hasCustomPrompt="1"/>
          </p:nvPr>
        </p:nvSpPr>
        <p:spPr>
          <a:xfrm>
            <a:off x="262964" y="3481528"/>
            <a:ext cx="5076291" cy="1133856"/>
          </a:xfrm>
        </p:spPr>
        <p:txBody>
          <a:bodyPr>
            <a:normAutofit/>
          </a:bodyPr>
          <a:lstStyle>
            <a:lvl1pPr marL="0" indent="0" algn="l" defTabSz="914400" rtl="0" eaLnBrk="1" latinLnBrk="0" hangingPunct="1">
              <a:lnSpc>
                <a:spcPct val="90000"/>
              </a:lnSpc>
              <a:spcBef>
                <a:spcPct val="0"/>
              </a:spcBef>
              <a:spcAft>
                <a:spcPts val="400"/>
              </a:spcAft>
              <a:buClr>
                <a:schemeClr val="accent1"/>
              </a:buClr>
              <a:buFont typeface="Arial" panose="020B0604020202020204" pitchFamily="34" charset="0"/>
              <a:buNone/>
              <a:defRPr lang="en-GB" sz="2800" b="1" i="0" kern="1200" spc="-90" baseline="0" dirty="0">
                <a:solidFill>
                  <a:schemeClr val="bg1"/>
                </a:solidFill>
                <a:latin typeface="Arial"/>
                <a:ea typeface="+mj-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Subheading</a:t>
            </a:r>
          </a:p>
        </p:txBody>
      </p:sp>
      <p:sp>
        <p:nvSpPr>
          <p:cNvPr id="2" name="Title 1">
            <a:extLst>
              <a:ext uri="{FF2B5EF4-FFF2-40B4-BE49-F238E27FC236}">
                <a16:creationId xmlns:a16="http://schemas.microsoft.com/office/drawing/2014/main" id="{D6C85D84-4CAD-C930-674A-F04757776760}"/>
              </a:ext>
            </a:extLst>
          </p:cNvPr>
          <p:cNvSpPr>
            <a:spLocks noGrp="1"/>
          </p:cNvSpPr>
          <p:nvPr>
            <p:ph type="title" hasCustomPrompt="1"/>
          </p:nvPr>
        </p:nvSpPr>
        <p:spPr>
          <a:xfrm>
            <a:off x="262964" y="2210513"/>
            <a:ext cx="5076291" cy="1271016"/>
          </a:xfrm>
        </p:spPr>
        <p:txBody>
          <a:bodyPr anchor="b"/>
          <a:lstStyle>
            <a:lvl1pPr marL="0" indent="0" algn="l" defTabSz="914400" rtl="0" eaLnBrk="1" latinLnBrk="0" hangingPunct="1">
              <a:lnSpc>
                <a:spcPct val="90000"/>
              </a:lnSpc>
              <a:spcBef>
                <a:spcPct val="0"/>
              </a:spcBef>
              <a:buFont typeface="Arial" panose="020B0604020202020204" pitchFamily="34" charset="0"/>
              <a:buNone/>
              <a:defRPr lang="en-US" sz="4000" b="1" i="0" kern="1200" spc="-90" dirty="0">
                <a:solidFill>
                  <a:schemeClr val="accent4"/>
                </a:solidFill>
                <a:latin typeface="Arial"/>
                <a:ea typeface="+mj-ea"/>
                <a:cs typeface="Arial"/>
              </a:defRPr>
            </a:lvl1pPr>
          </a:lstStyle>
          <a:p>
            <a:r>
              <a:rPr lang="en-GB" dirty="0"/>
              <a:t>Heading</a:t>
            </a:r>
            <a:endParaRPr lang="en-US" dirty="0"/>
          </a:p>
        </p:txBody>
      </p:sp>
    </p:spTree>
    <p:extLst>
      <p:ext uri="{BB962C8B-B14F-4D97-AF65-F5344CB8AC3E}">
        <p14:creationId xmlns:p14="http://schemas.microsoft.com/office/powerpoint/2010/main" val="109314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heading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76B0-9576-6A45-58C2-00152FB572E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D27CB9A-10D4-1432-9C96-F2DECF9CE50D}"/>
              </a:ext>
            </a:extLst>
          </p:cNvPr>
          <p:cNvSpPr>
            <a:spLocks noGrp="1"/>
          </p:cNvSpPr>
          <p:nvPr>
            <p:ph type="dt" sz="half" idx="10"/>
          </p:nvPr>
        </p:nvSpPr>
        <p:spPr/>
        <p:txBody>
          <a:bodyPr/>
          <a:lstStyle/>
          <a:p>
            <a:fld id="{3D0814F9-D859-431E-9AA5-A0AAE89994F3}" type="datetime1">
              <a:rPr lang="en-US" smtClean="0"/>
              <a:t>10/13/2023</a:t>
            </a:fld>
            <a:endParaRPr lang="en-US" dirty="0"/>
          </a:p>
        </p:txBody>
      </p:sp>
      <p:sp>
        <p:nvSpPr>
          <p:cNvPr id="4" name="Footer Placeholder 3">
            <a:extLst>
              <a:ext uri="{FF2B5EF4-FFF2-40B4-BE49-F238E27FC236}">
                <a16:creationId xmlns:a16="http://schemas.microsoft.com/office/drawing/2014/main" id="{90A39655-28C6-54D6-E192-F2E2A2BD4C7A}"/>
              </a:ext>
            </a:extLst>
          </p:cNvPr>
          <p:cNvSpPr>
            <a:spLocks noGrp="1"/>
          </p:cNvSpPr>
          <p:nvPr>
            <p:ph type="ftr" sz="quarter" idx="11"/>
          </p:nvPr>
        </p:nvSpPr>
        <p:spPr/>
        <p:txBody>
          <a:bodyPr/>
          <a:lstStyle/>
          <a:p>
            <a:r>
              <a:rPr lang="en-US"/>
              <a:t>Presentation title 2023</a:t>
            </a:r>
            <a:endParaRPr lang="en-US" dirty="0"/>
          </a:p>
        </p:txBody>
      </p:sp>
      <p:sp>
        <p:nvSpPr>
          <p:cNvPr id="5" name="Slide Number Placeholder 4">
            <a:extLst>
              <a:ext uri="{FF2B5EF4-FFF2-40B4-BE49-F238E27FC236}">
                <a16:creationId xmlns:a16="http://schemas.microsoft.com/office/drawing/2014/main" id="{E6B8BF65-035F-A358-F830-40E627A3728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11" name="Text Placeholder 10">
            <a:extLst>
              <a:ext uri="{FF2B5EF4-FFF2-40B4-BE49-F238E27FC236}">
                <a16:creationId xmlns:a16="http://schemas.microsoft.com/office/drawing/2014/main" id="{6B11861A-C3A4-FAC6-A2AA-C96C0AB5CE20}"/>
              </a:ext>
            </a:extLst>
          </p:cNvPr>
          <p:cNvSpPr>
            <a:spLocks noGrp="1"/>
          </p:cNvSpPr>
          <p:nvPr>
            <p:ph type="body" sz="quarter" idx="13" hasCustomPrompt="1"/>
          </p:nvPr>
        </p:nvSpPr>
        <p:spPr>
          <a:xfrm>
            <a:off x="304800" y="1828800"/>
            <a:ext cx="7596351" cy="365125"/>
          </a:xfrm>
        </p:spPr>
        <p:txBody>
          <a:bodyPr lIns="0">
            <a:normAutofit/>
          </a:bodyPr>
          <a:lstStyle>
            <a:lvl1pPr>
              <a:defRPr sz="1800"/>
            </a:lvl1pPr>
          </a:lstStyle>
          <a:p>
            <a:pPr lvl="0"/>
            <a:r>
              <a:rPr lang="en-GB" dirty="0"/>
              <a:t>Heading</a:t>
            </a:r>
            <a:endParaRPr lang="en-US" dirty="0"/>
          </a:p>
        </p:txBody>
      </p:sp>
      <p:cxnSp>
        <p:nvCxnSpPr>
          <p:cNvPr id="7" name="Straight Connector 6">
            <a:extLst>
              <a:ext uri="{FF2B5EF4-FFF2-40B4-BE49-F238E27FC236}">
                <a16:creationId xmlns:a16="http://schemas.microsoft.com/office/drawing/2014/main" id="{B312C8D4-CFFA-CB33-4567-29FFCC838EF2}"/>
              </a:ext>
            </a:extLst>
          </p:cNvPr>
          <p:cNvCxnSpPr>
            <a:cxnSpLocks/>
          </p:cNvCxnSpPr>
          <p:nvPr userDrawn="1"/>
        </p:nvCxnSpPr>
        <p:spPr>
          <a:xfrm>
            <a:off x="304800" y="1828800"/>
            <a:ext cx="1159816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53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p examp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76B0-9576-6A45-58C2-00152FB572EC}"/>
              </a:ext>
            </a:extLst>
          </p:cNvPr>
          <p:cNvSpPr>
            <a:spLocks noGrp="1"/>
          </p:cNvSpPr>
          <p:nvPr>
            <p:ph type="title" hasCustomPrompt="1"/>
          </p:nvPr>
        </p:nvSpPr>
        <p:spPr/>
        <p:txBody>
          <a:bodyPr/>
          <a:lstStyle>
            <a:lvl1pPr>
              <a:defRPr/>
            </a:lvl1pPr>
          </a:lstStyle>
          <a:p>
            <a:r>
              <a:rPr lang="en-GB" dirty="0"/>
              <a:t>Heading</a:t>
            </a:r>
            <a:endParaRPr lang="en-US" dirty="0"/>
          </a:p>
        </p:txBody>
      </p:sp>
      <p:sp>
        <p:nvSpPr>
          <p:cNvPr id="3" name="Date Placeholder 2">
            <a:extLst>
              <a:ext uri="{FF2B5EF4-FFF2-40B4-BE49-F238E27FC236}">
                <a16:creationId xmlns:a16="http://schemas.microsoft.com/office/drawing/2014/main" id="{AD27CB9A-10D4-1432-9C96-F2DECF9CE50D}"/>
              </a:ext>
            </a:extLst>
          </p:cNvPr>
          <p:cNvSpPr>
            <a:spLocks noGrp="1"/>
          </p:cNvSpPr>
          <p:nvPr>
            <p:ph type="dt" sz="half" idx="10"/>
          </p:nvPr>
        </p:nvSpPr>
        <p:spPr/>
        <p:txBody>
          <a:bodyPr/>
          <a:lstStyle/>
          <a:p>
            <a:fld id="{BF500FE8-6137-46F8-AD95-610D1F4D9874}" type="datetime1">
              <a:rPr lang="en-US" smtClean="0"/>
              <a:t>10/13/2023</a:t>
            </a:fld>
            <a:endParaRPr lang="en-US" dirty="0"/>
          </a:p>
        </p:txBody>
      </p:sp>
      <p:sp>
        <p:nvSpPr>
          <p:cNvPr id="4" name="Footer Placeholder 3">
            <a:extLst>
              <a:ext uri="{FF2B5EF4-FFF2-40B4-BE49-F238E27FC236}">
                <a16:creationId xmlns:a16="http://schemas.microsoft.com/office/drawing/2014/main" id="{90A39655-28C6-54D6-E192-F2E2A2BD4C7A}"/>
              </a:ext>
            </a:extLst>
          </p:cNvPr>
          <p:cNvSpPr>
            <a:spLocks noGrp="1"/>
          </p:cNvSpPr>
          <p:nvPr>
            <p:ph type="ftr" sz="quarter" idx="11"/>
          </p:nvPr>
        </p:nvSpPr>
        <p:spPr/>
        <p:txBody>
          <a:bodyPr/>
          <a:lstStyle/>
          <a:p>
            <a:r>
              <a:rPr lang="en-US"/>
              <a:t>Presentation title 2023</a:t>
            </a:r>
            <a:endParaRPr lang="en-US" dirty="0"/>
          </a:p>
        </p:txBody>
      </p:sp>
      <p:sp>
        <p:nvSpPr>
          <p:cNvPr id="5" name="Slide Number Placeholder 4">
            <a:extLst>
              <a:ext uri="{FF2B5EF4-FFF2-40B4-BE49-F238E27FC236}">
                <a16:creationId xmlns:a16="http://schemas.microsoft.com/office/drawing/2014/main" id="{E6B8BF65-035F-A358-F830-40E627A3728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7" name="Picture Placeholder 6">
            <a:extLst>
              <a:ext uri="{FF2B5EF4-FFF2-40B4-BE49-F238E27FC236}">
                <a16:creationId xmlns:a16="http://schemas.microsoft.com/office/drawing/2014/main" id="{99A10E3A-3896-0A23-51CC-2315562D3338}"/>
              </a:ext>
            </a:extLst>
          </p:cNvPr>
          <p:cNvSpPr>
            <a:spLocks noGrp="1"/>
          </p:cNvSpPr>
          <p:nvPr>
            <p:ph type="pic" sz="quarter" idx="13"/>
          </p:nvPr>
        </p:nvSpPr>
        <p:spPr>
          <a:xfrm>
            <a:off x="3086100" y="2187575"/>
            <a:ext cx="4208463" cy="3984625"/>
          </a:xfrm>
        </p:spPr>
        <p:txBody>
          <a:bodyPr/>
          <a:lstStyle/>
          <a:p>
            <a:endParaRPr lang="en-US" dirty="0"/>
          </a:p>
        </p:txBody>
      </p:sp>
      <p:sp>
        <p:nvSpPr>
          <p:cNvPr id="15" name="Picture Placeholder 6">
            <a:extLst>
              <a:ext uri="{FF2B5EF4-FFF2-40B4-BE49-F238E27FC236}">
                <a16:creationId xmlns:a16="http://schemas.microsoft.com/office/drawing/2014/main" id="{39E61F21-5B48-91A5-5918-E45234731969}"/>
              </a:ext>
            </a:extLst>
          </p:cNvPr>
          <p:cNvSpPr>
            <a:spLocks noGrp="1"/>
          </p:cNvSpPr>
          <p:nvPr>
            <p:ph type="pic" sz="quarter" idx="15"/>
          </p:nvPr>
        </p:nvSpPr>
        <p:spPr>
          <a:xfrm>
            <a:off x="7678737" y="2193925"/>
            <a:ext cx="4208463" cy="3984625"/>
          </a:xfrm>
        </p:spPr>
        <p:txBody>
          <a:bodyPr/>
          <a:lstStyle/>
          <a:p>
            <a:endParaRPr lang="en-US" dirty="0"/>
          </a:p>
        </p:txBody>
      </p:sp>
      <p:sp>
        <p:nvSpPr>
          <p:cNvPr id="8" name="Text Placeholder 10">
            <a:extLst>
              <a:ext uri="{FF2B5EF4-FFF2-40B4-BE49-F238E27FC236}">
                <a16:creationId xmlns:a16="http://schemas.microsoft.com/office/drawing/2014/main" id="{4F02CF4A-5F7B-356B-BFEC-B90B65F2ADF0}"/>
              </a:ext>
            </a:extLst>
          </p:cNvPr>
          <p:cNvSpPr>
            <a:spLocks noGrp="1"/>
          </p:cNvSpPr>
          <p:nvPr>
            <p:ph type="body" sz="quarter" idx="14" hasCustomPrompt="1"/>
          </p:nvPr>
        </p:nvSpPr>
        <p:spPr>
          <a:xfrm>
            <a:off x="3086100" y="1828800"/>
            <a:ext cx="4208463" cy="365125"/>
          </a:xfrm>
          <a:solidFill>
            <a:schemeClr val="accent1"/>
          </a:solidFill>
        </p:spPr>
        <p:txBody>
          <a:bodyPr lIns="91440">
            <a:normAutofit/>
          </a:bodyPr>
          <a:lstStyle>
            <a:lvl1pPr>
              <a:defRPr sz="1800">
                <a:solidFill>
                  <a:schemeClr val="bg1"/>
                </a:solidFill>
              </a:defRPr>
            </a:lvl1pPr>
          </a:lstStyle>
          <a:p>
            <a:pPr lvl="0"/>
            <a:r>
              <a:rPr lang="en-GB" dirty="0"/>
              <a:t>Heading</a:t>
            </a:r>
            <a:endParaRPr lang="en-US" dirty="0"/>
          </a:p>
        </p:txBody>
      </p:sp>
      <p:sp>
        <p:nvSpPr>
          <p:cNvPr id="16" name="Text Placeholder 10">
            <a:extLst>
              <a:ext uri="{FF2B5EF4-FFF2-40B4-BE49-F238E27FC236}">
                <a16:creationId xmlns:a16="http://schemas.microsoft.com/office/drawing/2014/main" id="{06DEDC95-A5DF-7E97-9532-D75F255D49D3}"/>
              </a:ext>
            </a:extLst>
          </p:cNvPr>
          <p:cNvSpPr>
            <a:spLocks noGrp="1"/>
          </p:cNvSpPr>
          <p:nvPr>
            <p:ph type="body" sz="quarter" idx="16" hasCustomPrompt="1"/>
          </p:nvPr>
        </p:nvSpPr>
        <p:spPr>
          <a:xfrm>
            <a:off x="7678737" y="1835150"/>
            <a:ext cx="4208463" cy="365125"/>
          </a:xfrm>
          <a:solidFill>
            <a:schemeClr val="accent4"/>
          </a:solidFill>
        </p:spPr>
        <p:txBody>
          <a:bodyPr lIns="91440">
            <a:normAutofit/>
          </a:bodyPr>
          <a:lstStyle>
            <a:lvl1pPr>
              <a:defRPr sz="1800">
                <a:solidFill>
                  <a:schemeClr val="bg1"/>
                </a:solidFill>
              </a:defRPr>
            </a:lvl1pPr>
          </a:lstStyle>
          <a:p>
            <a:pPr lvl="0"/>
            <a:r>
              <a:rPr lang="en-GB" dirty="0"/>
              <a:t>Heading</a:t>
            </a:r>
            <a:endParaRPr lang="en-US" dirty="0"/>
          </a:p>
        </p:txBody>
      </p:sp>
      <p:sp>
        <p:nvSpPr>
          <p:cNvPr id="22" name="Text Placeholder 8">
            <a:extLst>
              <a:ext uri="{FF2B5EF4-FFF2-40B4-BE49-F238E27FC236}">
                <a16:creationId xmlns:a16="http://schemas.microsoft.com/office/drawing/2014/main" id="{0C054FC6-51AE-C077-0FE1-70898A9E8503}"/>
              </a:ext>
            </a:extLst>
          </p:cNvPr>
          <p:cNvSpPr>
            <a:spLocks noGrp="1"/>
          </p:cNvSpPr>
          <p:nvPr>
            <p:ph type="body" sz="quarter" idx="24"/>
          </p:nvPr>
        </p:nvSpPr>
        <p:spPr>
          <a:xfrm>
            <a:off x="304800" y="1828800"/>
            <a:ext cx="2504966" cy="4343400"/>
          </a:xfrm>
          <a:solidFill>
            <a:schemeClr val="bg1"/>
          </a:solidFill>
        </p:spPr>
        <p:txBody>
          <a:bodyPr lIns="91440" tIns="91440" rIns="457200">
            <a:normAutofit/>
          </a:bodyPr>
          <a:lstStyle>
            <a:lvl1pPr>
              <a:defRPr sz="1200" spc="-30" baseline="0">
                <a:solidFill>
                  <a:schemeClr val="tx2"/>
                </a:solidFill>
              </a:defRPr>
            </a:lvl1pPr>
            <a:lvl2pPr marL="0" indent="0">
              <a:spcBef>
                <a:spcPts val="200"/>
              </a:spcBef>
              <a:spcAft>
                <a:spcPts val="200"/>
              </a:spcAft>
              <a:buClr>
                <a:schemeClr val="accent1"/>
              </a:buClr>
              <a:buNone/>
              <a:defRPr sz="1100" spc="-30" baseline="0">
                <a:solidFill>
                  <a:schemeClr val="accent1"/>
                </a:solidFill>
              </a:defRPr>
            </a:lvl2pPr>
            <a:lvl3pPr>
              <a:spcBef>
                <a:spcPts val="200"/>
              </a:spcBef>
              <a:spcAft>
                <a:spcPts val="200"/>
              </a:spcAft>
              <a:buClr>
                <a:schemeClr val="accent1"/>
              </a:buClr>
              <a:defRPr sz="1050" spc="-30" baseline="0">
                <a:solidFill>
                  <a:schemeClr val="tx2"/>
                </a:solidFill>
              </a:defRPr>
            </a:lvl3pPr>
            <a:lvl4pPr>
              <a:spcBef>
                <a:spcPts val="200"/>
              </a:spcBef>
              <a:spcAft>
                <a:spcPts val="200"/>
              </a:spcAft>
              <a:buClr>
                <a:schemeClr val="accent1"/>
              </a:buClr>
              <a:defRPr sz="105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endParaRPr lang="en-GB" dirty="0"/>
          </a:p>
        </p:txBody>
      </p:sp>
    </p:spTree>
    <p:extLst>
      <p:ext uri="{BB962C8B-B14F-4D97-AF65-F5344CB8AC3E}">
        <p14:creationId xmlns:p14="http://schemas.microsoft.com/office/powerpoint/2010/main" val="3450502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76B0-9576-6A45-58C2-00152FB572E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D27CB9A-10D4-1432-9C96-F2DECF9CE50D}"/>
              </a:ext>
            </a:extLst>
          </p:cNvPr>
          <p:cNvSpPr>
            <a:spLocks noGrp="1"/>
          </p:cNvSpPr>
          <p:nvPr>
            <p:ph type="dt" sz="half" idx="10"/>
          </p:nvPr>
        </p:nvSpPr>
        <p:spPr/>
        <p:txBody>
          <a:bodyPr/>
          <a:lstStyle/>
          <a:p>
            <a:fld id="{AABA898E-62B7-4398-958F-864CC93CA499}" type="datetime1">
              <a:rPr lang="en-US" smtClean="0"/>
              <a:t>10/13/2023</a:t>
            </a:fld>
            <a:endParaRPr lang="en-US" dirty="0"/>
          </a:p>
        </p:txBody>
      </p:sp>
      <p:sp>
        <p:nvSpPr>
          <p:cNvPr id="4" name="Footer Placeholder 3">
            <a:extLst>
              <a:ext uri="{FF2B5EF4-FFF2-40B4-BE49-F238E27FC236}">
                <a16:creationId xmlns:a16="http://schemas.microsoft.com/office/drawing/2014/main" id="{90A39655-28C6-54D6-E192-F2E2A2BD4C7A}"/>
              </a:ext>
            </a:extLst>
          </p:cNvPr>
          <p:cNvSpPr>
            <a:spLocks noGrp="1"/>
          </p:cNvSpPr>
          <p:nvPr>
            <p:ph type="ftr" sz="quarter" idx="11"/>
          </p:nvPr>
        </p:nvSpPr>
        <p:spPr/>
        <p:txBody>
          <a:bodyPr/>
          <a:lstStyle/>
          <a:p>
            <a:r>
              <a:rPr lang="en-US"/>
              <a:t>Presentation title 2023</a:t>
            </a:r>
            <a:endParaRPr lang="en-US" dirty="0"/>
          </a:p>
        </p:txBody>
      </p:sp>
      <p:sp>
        <p:nvSpPr>
          <p:cNvPr id="5" name="Slide Number Placeholder 4">
            <a:extLst>
              <a:ext uri="{FF2B5EF4-FFF2-40B4-BE49-F238E27FC236}">
                <a16:creationId xmlns:a16="http://schemas.microsoft.com/office/drawing/2014/main" id="{E6B8BF65-035F-A358-F830-40E627A3728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9" name="Picture Placeholder 15">
            <a:extLst>
              <a:ext uri="{FF2B5EF4-FFF2-40B4-BE49-F238E27FC236}">
                <a16:creationId xmlns:a16="http://schemas.microsoft.com/office/drawing/2014/main" id="{F52155B2-D27F-B594-07FC-ED24FBBE1296}"/>
              </a:ext>
            </a:extLst>
          </p:cNvPr>
          <p:cNvSpPr>
            <a:spLocks noGrp="1"/>
          </p:cNvSpPr>
          <p:nvPr>
            <p:ph type="pic" sz="quarter" idx="34"/>
          </p:nvPr>
        </p:nvSpPr>
        <p:spPr>
          <a:xfrm>
            <a:off x="304800" y="1828800"/>
            <a:ext cx="2165132" cy="1389600"/>
          </a:xfrm>
          <a:prstGeom prst="roundRect">
            <a:avLst>
              <a:gd name="adj" fmla="val 0"/>
            </a:avLst>
          </a:prstGeom>
          <a:noFill/>
        </p:spPr>
        <p:txBody>
          <a:bodyPr/>
          <a:lstStyle/>
          <a:p>
            <a:endParaRPr lang="en-GB" dirty="0"/>
          </a:p>
        </p:txBody>
      </p:sp>
      <p:sp>
        <p:nvSpPr>
          <p:cNvPr id="31" name="Picture Placeholder 15">
            <a:extLst>
              <a:ext uri="{FF2B5EF4-FFF2-40B4-BE49-F238E27FC236}">
                <a16:creationId xmlns:a16="http://schemas.microsoft.com/office/drawing/2014/main" id="{39213700-FC91-8F22-7409-90A9E19B86A6}"/>
              </a:ext>
            </a:extLst>
          </p:cNvPr>
          <p:cNvSpPr>
            <a:spLocks noGrp="1"/>
          </p:cNvSpPr>
          <p:nvPr>
            <p:ph type="pic" sz="quarter" idx="46"/>
          </p:nvPr>
        </p:nvSpPr>
        <p:spPr>
          <a:xfrm>
            <a:off x="2657367" y="1828800"/>
            <a:ext cx="2165132" cy="1389600"/>
          </a:xfrm>
          <a:prstGeom prst="roundRect">
            <a:avLst>
              <a:gd name="adj" fmla="val 0"/>
            </a:avLst>
          </a:prstGeom>
          <a:noFill/>
        </p:spPr>
        <p:txBody>
          <a:bodyPr/>
          <a:lstStyle/>
          <a:p>
            <a:endParaRPr lang="en-GB" dirty="0"/>
          </a:p>
        </p:txBody>
      </p:sp>
      <p:sp>
        <p:nvSpPr>
          <p:cNvPr id="32" name="Picture Placeholder 15">
            <a:extLst>
              <a:ext uri="{FF2B5EF4-FFF2-40B4-BE49-F238E27FC236}">
                <a16:creationId xmlns:a16="http://schemas.microsoft.com/office/drawing/2014/main" id="{20E5FF62-010D-3250-A6CB-CAD53DF96808}"/>
              </a:ext>
            </a:extLst>
          </p:cNvPr>
          <p:cNvSpPr>
            <a:spLocks noGrp="1"/>
          </p:cNvSpPr>
          <p:nvPr>
            <p:ph type="pic" sz="quarter" idx="47"/>
          </p:nvPr>
        </p:nvSpPr>
        <p:spPr>
          <a:xfrm>
            <a:off x="5009934" y="1828800"/>
            <a:ext cx="2165132" cy="1389600"/>
          </a:xfrm>
          <a:prstGeom prst="roundRect">
            <a:avLst>
              <a:gd name="adj" fmla="val 0"/>
            </a:avLst>
          </a:prstGeom>
          <a:noFill/>
        </p:spPr>
        <p:txBody>
          <a:bodyPr/>
          <a:lstStyle/>
          <a:p>
            <a:endParaRPr lang="en-GB" dirty="0"/>
          </a:p>
        </p:txBody>
      </p:sp>
      <p:sp>
        <p:nvSpPr>
          <p:cNvPr id="33" name="Picture Placeholder 15">
            <a:extLst>
              <a:ext uri="{FF2B5EF4-FFF2-40B4-BE49-F238E27FC236}">
                <a16:creationId xmlns:a16="http://schemas.microsoft.com/office/drawing/2014/main" id="{8E9CB2A2-E3D8-A46E-14AA-222F161B9076}"/>
              </a:ext>
            </a:extLst>
          </p:cNvPr>
          <p:cNvSpPr>
            <a:spLocks noGrp="1"/>
          </p:cNvSpPr>
          <p:nvPr>
            <p:ph type="pic" sz="quarter" idx="48"/>
          </p:nvPr>
        </p:nvSpPr>
        <p:spPr>
          <a:xfrm>
            <a:off x="7362501" y="1828800"/>
            <a:ext cx="2165132" cy="1389600"/>
          </a:xfrm>
          <a:prstGeom prst="roundRect">
            <a:avLst>
              <a:gd name="adj" fmla="val 0"/>
            </a:avLst>
          </a:prstGeom>
          <a:noFill/>
        </p:spPr>
        <p:txBody>
          <a:bodyPr/>
          <a:lstStyle/>
          <a:p>
            <a:endParaRPr lang="en-GB" dirty="0"/>
          </a:p>
        </p:txBody>
      </p:sp>
      <p:sp>
        <p:nvSpPr>
          <p:cNvPr id="34" name="Picture Placeholder 15">
            <a:extLst>
              <a:ext uri="{FF2B5EF4-FFF2-40B4-BE49-F238E27FC236}">
                <a16:creationId xmlns:a16="http://schemas.microsoft.com/office/drawing/2014/main" id="{DAA02544-82B7-186A-0085-3B2429DF7E26}"/>
              </a:ext>
            </a:extLst>
          </p:cNvPr>
          <p:cNvSpPr>
            <a:spLocks noGrp="1"/>
          </p:cNvSpPr>
          <p:nvPr>
            <p:ph type="pic" sz="quarter" idx="49"/>
          </p:nvPr>
        </p:nvSpPr>
        <p:spPr>
          <a:xfrm>
            <a:off x="9715066" y="1828800"/>
            <a:ext cx="2165132" cy="1389600"/>
          </a:xfrm>
          <a:prstGeom prst="roundRect">
            <a:avLst>
              <a:gd name="adj" fmla="val 0"/>
            </a:avLst>
          </a:prstGeom>
          <a:noFill/>
        </p:spPr>
        <p:txBody>
          <a:bodyPr/>
          <a:lstStyle/>
          <a:p>
            <a:endParaRPr lang="en-GB" dirty="0"/>
          </a:p>
        </p:txBody>
      </p:sp>
      <p:sp>
        <p:nvSpPr>
          <p:cNvPr id="35" name="Text Placeholder 8">
            <a:extLst>
              <a:ext uri="{FF2B5EF4-FFF2-40B4-BE49-F238E27FC236}">
                <a16:creationId xmlns:a16="http://schemas.microsoft.com/office/drawing/2014/main" id="{8AC3F386-2B6B-ADE1-D1B4-0A935E340C84}"/>
              </a:ext>
            </a:extLst>
          </p:cNvPr>
          <p:cNvSpPr>
            <a:spLocks noGrp="1"/>
          </p:cNvSpPr>
          <p:nvPr>
            <p:ph type="body" sz="quarter" idx="24"/>
          </p:nvPr>
        </p:nvSpPr>
        <p:spPr>
          <a:xfrm>
            <a:off x="2657365" y="3218400"/>
            <a:ext cx="2165132" cy="2953800"/>
          </a:xfrm>
          <a:solidFill>
            <a:schemeClr val="bg1"/>
          </a:solidFill>
        </p:spPr>
        <p:txBody>
          <a:bodyPr lIns="91440" tIns="91440">
            <a:normAutofit/>
          </a:bodyPr>
          <a:lstStyle>
            <a:lvl1pPr>
              <a:defRPr sz="1100" spc="-30" baseline="0">
                <a:solidFill>
                  <a:schemeClr val="tx2"/>
                </a:solidFill>
              </a:defRPr>
            </a:lvl1pPr>
            <a:lvl2pPr marL="0" indent="0">
              <a:spcBef>
                <a:spcPts val="0"/>
              </a:spcBef>
              <a:spcAft>
                <a:spcPts val="0"/>
              </a:spcAft>
              <a:buClr>
                <a:schemeClr val="accent1"/>
              </a:buClr>
              <a:buNone/>
              <a:defRPr sz="1050" spc="-30" baseline="0">
                <a:solidFill>
                  <a:schemeClr val="accent1"/>
                </a:solidFill>
              </a:defRPr>
            </a:lvl2pPr>
            <a:lvl3pPr marL="0" indent="0">
              <a:spcBef>
                <a:spcPts val="800"/>
              </a:spcBef>
              <a:spcAft>
                <a:spcPts val="200"/>
              </a:spcAft>
              <a:buClr>
                <a:schemeClr val="accent1"/>
              </a:buClr>
              <a:buNone/>
              <a:defRPr sz="1000" spc="-30" baseline="0">
                <a:solidFill>
                  <a:schemeClr val="tx2"/>
                </a:solidFill>
              </a:defRPr>
            </a:lvl3pPr>
            <a:lvl4pPr marL="112713" indent="-112713">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36" name="Text Placeholder 8">
            <a:extLst>
              <a:ext uri="{FF2B5EF4-FFF2-40B4-BE49-F238E27FC236}">
                <a16:creationId xmlns:a16="http://schemas.microsoft.com/office/drawing/2014/main" id="{4529BD79-18A0-5366-61B9-BF50D314529A}"/>
              </a:ext>
            </a:extLst>
          </p:cNvPr>
          <p:cNvSpPr>
            <a:spLocks noGrp="1"/>
          </p:cNvSpPr>
          <p:nvPr>
            <p:ph type="body" sz="quarter" idx="50"/>
          </p:nvPr>
        </p:nvSpPr>
        <p:spPr>
          <a:xfrm>
            <a:off x="304796" y="3218400"/>
            <a:ext cx="2165132" cy="2953800"/>
          </a:xfrm>
          <a:solidFill>
            <a:schemeClr val="bg1"/>
          </a:solidFill>
        </p:spPr>
        <p:txBody>
          <a:bodyPr lIns="91440" tIns="91440">
            <a:normAutofit/>
          </a:bodyPr>
          <a:lstStyle>
            <a:lvl1pPr>
              <a:defRPr sz="1100" spc="-30" baseline="0">
                <a:solidFill>
                  <a:schemeClr val="tx2"/>
                </a:solidFill>
              </a:defRPr>
            </a:lvl1pPr>
            <a:lvl2pPr marL="0" indent="0">
              <a:spcBef>
                <a:spcPts val="0"/>
              </a:spcBef>
              <a:spcAft>
                <a:spcPts val="0"/>
              </a:spcAft>
              <a:buClr>
                <a:schemeClr val="accent1"/>
              </a:buClr>
              <a:buNone/>
              <a:defRPr sz="1050" spc="-30" baseline="0">
                <a:solidFill>
                  <a:schemeClr val="accent1"/>
                </a:solidFill>
              </a:defRPr>
            </a:lvl2pPr>
            <a:lvl3pPr marL="0" indent="0">
              <a:spcBef>
                <a:spcPts val="800"/>
              </a:spcBef>
              <a:spcAft>
                <a:spcPts val="200"/>
              </a:spcAft>
              <a:buClr>
                <a:schemeClr val="accent1"/>
              </a:buClr>
              <a:buNone/>
              <a:defRPr sz="1000" spc="-30" baseline="0">
                <a:solidFill>
                  <a:schemeClr val="tx2"/>
                </a:solidFill>
              </a:defRPr>
            </a:lvl3pPr>
            <a:lvl4pPr marL="112713" indent="-112713">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37" name="Text Placeholder 8">
            <a:extLst>
              <a:ext uri="{FF2B5EF4-FFF2-40B4-BE49-F238E27FC236}">
                <a16:creationId xmlns:a16="http://schemas.microsoft.com/office/drawing/2014/main" id="{B28771F8-F8D4-12D1-BBFF-ECE5A8E336CC}"/>
              </a:ext>
            </a:extLst>
          </p:cNvPr>
          <p:cNvSpPr>
            <a:spLocks noGrp="1"/>
          </p:cNvSpPr>
          <p:nvPr>
            <p:ph type="body" sz="quarter" idx="51"/>
          </p:nvPr>
        </p:nvSpPr>
        <p:spPr>
          <a:xfrm>
            <a:off x="5009930" y="3218400"/>
            <a:ext cx="2165132" cy="2953800"/>
          </a:xfrm>
          <a:solidFill>
            <a:schemeClr val="bg1"/>
          </a:solidFill>
        </p:spPr>
        <p:txBody>
          <a:bodyPr lIns="91440" tIns="91440">
            <a:normAutofit/>
          </a:bodyPr>
          <a:lstStyle>
            <a:lvl1pPr>
              <a:defRPr sz="1100" spc="-30" baseline="0">
                <a:solidFill>
                  <a:schemeClr val="tx2"/>
                </a:solidFill>
              </a:defRPr>
            </a:lvl1pPr>
            <a:lvl2pPr marL="0" indent="0">
              <a:spcBef>
                <a:spcPts val="0"/>
              </a:spcBef>
              <a:spcAft>
                <a:spcPts val="0"/>
              </a:spcAft>
              <a:buClr>
                <a:schemeClr val="accent1"/>
              </a:buClr>
              <a:buNone/>
              <a:defRPr sz="1050" spc="-30" baseline="0">
                <a:solidFill>
                  <a:schemeClr val="accent1"/>
                </a:solidFill>
              </a:defRPr>
            </a:lvl2pPr>
            <a:lvl3pPr marL="0" indent="0">
              <a:spcBef>
                <a:spcPts val="800"/>
              </a:spcBef>
              <a:spcAft>
                <a:spcPts val="200"/>
              </a:spcAft>
              <a:buClr>
                <a:schemeClr val="accent1"/>
              </a:buClr>
              <a:buNone/>
              <a:defRPr sz="1000" spc="-30" baseline="0">
                <a:solidFill>
                  <a:schemeClr val="tx2"/>
                </a:solidFill>
              </a:defRPr>
            </a:lvl3pPr>
            <a:lvl4pPr marL="112713" indent="-112713">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38" name="Text Placeholder 8">
            <a:extLst>
              <a:ext uri="{FF2B5EF4-FFF2-40B4-BE49-F238E27FC236}">
                <a16:creationId xmlns:a16="http://schemas.microsoft.com/office/drawing/2014/main" id="{46CF5731-4F15-1A9B-404E-0900C32C1479}"/>
              </a:ext>
            </a:extLst>
          </p:cNvPr>
          <p:cNvSpPr>
            <a:spLocks noGrp="1"/>
          </p:cNvSpPr>
          <p:nvPr>
            <p:ph type="body" sz="quarter" idx="52"/>
          </p:nvPr>
        </p:nvSpPr>
        <p:spPr>
          <a:xfrm>
            <a:off x="7362495" y="3218400"/>
            <a:ext cx="2165132" cy="2953800"/>
          </a:xfrm>
          <a:solidFill>
            <a:schemeClr val="bg1"/>
          </a:solidFill>
        </p:spPr>
        <p:txBody>
          <a:bodyPr lIns="91440" tIns="91440">
            <a:normAutofit/>
          </a:bodyPr>
          <a:lstStyle>
            <a:lvl1pPr>
              <a:defRPr sz="1100" spc="-30" baseline="0">
                <a:solidFill>
                  <a:schemeClr val="tx2"/>
                </a:solidFill>
              </a:defRPr>
            </a:lvl1pPr>
            <a:lvl2pPr marL="0" indent="0">
              <a:spcBef>
                <a:spcPts val="0"/>
              </a:spcBef>
              <a:spcAft>
                <a:spcPts val="0"/>
              </a:spcAft>
              <a:buClr>
                <a:schemeClr val="accent1"/>
              </a:buClr>
              <a:buNone/>
              <a:defRPr sz="1050" spc="-30" baseline="0">
                <a:solidFill>
                  <a:schemeClr val="accent1"/>
                </a:solidFill>
              </a:defRPr>
            </a:lvl2pPr>
            <a:lvl3pPr marL="0" indent="0">
              <a:spcBef>
                <a:spcPts val="800"/>
              </a:spcBef>
              <a:spcAft>
                <a:spcPts val="200"/>
              </a:spcAft>
              <a:buClr>
                <a:schemeClr val="accent1"/>
              </a:buClr>
              <a:buNone/>
              <a:defRPr sz="1000" spc="-30" baseline="0">
                <a:solidFill>
                  <a:schemeClr val="tx2"/>
                </a:solidFill>
              </a:defRPr>
            </a:lvl3pPr>
            <a:lvl4pPr marL="112713" indent="-112713">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39" name="Text Placeholder 8">
            <a:extLst>
              <a:ext uri="{FF2B5EF4-FFF2-40B4-BE49-F238E27FC236}">
                <a16:creationId xmlns:a16="http://schemas.microsoft.com/office/drawing/2014/main" id="{CB19203B-F236-0482-3DF5-9661B8459E4D}"/>
              </a:ext>
            </a:extLst>
          </p:cNvPr>
          <p:cNvSpPr>
            <a:spLocks noGrp="1"/>
          </p:cNvSpPr>
          <p:nvPr>
            <p:ph type="body" sz="quarter" idx="53"/>
          </p:nvPr>
        </p:nvSpPr>
        <p:spPr>
          <a:xfrm>
            <a:off x="9715060" y="3218400"/>
            <a:ext cx="2165132" cy="2953800"/>
          </a:xfrm>
          <a:solidFill>
            <a:schemeClr val="bg1"/>
          </a:solidFill>
        </p:spPr>
        <p:txBody>
          <a:bodyPr lIns="91440" tIns="91440">
            <a:normAutofit/>
          </a:bodyPr>
          <a:lstStyle>
            <a:lvl1pPr>
              <a:defRPr sz="1100" spc="-30" baseline="0">
                <a:solidFill>
                  <a:schemeClr val="tx2"/>
                </a:solidFill>
              </a:defRPr>
            </a:lvl1pPr>
            <a:lvl2pPr marL="0" indent="0">
              <a:spcBef>
                <a:spcPts val="0"/>
              </a:spcBef>
              <a:spcAft>
                <a:spcPts val="0"/>
              </a:spcAft>
              <a:buClr>
                <a:schemeClr val="accent1"/>
              </a:buClr>
              <a:buNone/>
              <a:defRPr sz="1050" spc="-30" baseline="0">
                <a:solidFill>
                  <a:schemeClr val="accent1"/>
                </a:solidFill>
              </a:defRPr>
            </a:lvl2pPr>
            <a:lvl3pPr marL="0" indent="0">
              <a:spcBef>
                <a:spcPts val="800"/>
              </a:spcBef>
              <a:spcAft>
                <a:spcPts val="200"/>
              </a:spcAft>
              <a:buClr>
                <a:schemeClr val="accent1"/>
              </a:buClr>
              <a:buNone/>
              <a:defRPr sz="1000" spc="-30" baseline="0">
                <a:solidFill>
                  <a:schemeClr val="tx2"/>
                </a:solidFill>
              </a:defRPr>
            </a:lvl3pPr>
            <a:lvl4pPr marL="112713" indent="-112713">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11536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575BBA5-0CB9-1281-ACB0-78F407DEB250}"/>
              </a:ext>
            </a:extLst>
          </p:cNvPr>
          <p:cNvSpPr/>
          <p:nvPr userDrawn="1"/>
        </p:nvSpPr>
        <p:spPr>
          <a:xfrm>
            <a:off x="0" y="1506482"/>
            <a:ext cx="12192000" cy="5351517"/>
          </a:xfrm>
          <a:custGeom>
            <a:avLst/>
            <a:gdLst/>
            <a:ahLst/>
            <a:cxnLst/>
            <a:rect l="l" t="t" r="r" b="b"/>
            <a:pathLst>
              <a:path w="13392150" h="6734175">
                <a:moveTo>
                  <a:pt x="13391997" y="0"/>
                </a:moveTo>
                <a:lnTo>
                  <a:pt x="0" y="0"/>
                </a:lnTo>
                <a:lnTo>
                  <a:pt x="0" y="6733692"/>
                </a:lnTo>
                <a:lnTo>
                  <a:pt x="13391997" y="6733692"/>
                </a:lnTo>
                <a:lnTo>
                  <a:pt x="13391997" y="0"/>
                </a:lnTo>
                <a:close/>
              </a:path>
            </a:pathLst>
          </a:custGeom>
          <a:solidFill>
            <a:srgbClr val="EBF6FB"/>
          </a:solidFill>
        </p:spPr>
        <p:txBody>
          <a:bodyPr wrap="square" lIns="0" tIns="0" rIns="0" bIns="0" rtlCol="0"/>
          <a:lstStyle/>
          <a:p>
            <a:endParaRPr dirty="0"/>
          </a:p>
        </p:txBody>
      </p:sp>
      <p:sp>
        <p:nvSpPr>
          <p:cNvPr id="2" name="Title Placeholder 1">
            <a:extLst>
              <a:ext uri="{FF2B5EF4-FFF2-40B4-BE49-F238E27FC236}">
                <a16:creationId xmlns:a16="http://schemas.microsoft.com/office/drawing/2014/main" id="{2EB57CA7-0D5D-4D30-DBEC-E0553C29D05D}"/>
              </a:ext>
            </a:extLst>
          </p:cNvPr>
          <p:cNvSpPr>
            <a:spLocks noGrp="1"/>
          </p:cNvSpPr>
          <p:nvPr>
            <p:ph type="title"/>
          </p:nvPr>
        </p:nvSpPr>
        <p:spPr>
          <a:xfrm>
            <a:off x="304800" y="365126"/>
            <a:ext cx="11592910" cy="1004832"/>
          </a:xfrm>
          <a:prstGeom prst="rect">
            <a:avLst/>
          </a:prstGeom>
        </p:spPr>
        <p:txBody>
          <a:bodyPr vert="horz" lIns="0" tIns="45720" rIns="91440" bIns="45720" rtlCol="0" anchor="b" anchorCtr="0">
            <a:noAutofit/>
          </a:bodyPr>
          <a:lstStyle/>
          <a:p>
            <a:r>
              <a:rPr lang="en-GB" dirty="0"/>
              <a:t>Heading</a:t>
            </a:r>
            <a:endParaRPr lang="en-US" dirty="0"/>
          </a:p>
        </p:txBody>
      </p:sp>
      <p:sp>
        <p:nvSpPr>
          <p:cNvPr id="3" name="Text Placeholder 2">
            <a:extLst>
              <a:ext uri="{FF2B5EF4-FFF2-40B4-BE49-F238E27FC236}">
                <a16:creationId xmlns:a16="http://schemas.microsoft.com/office/drawing/2014/main" id="{0BC74794-4FBA-FC3F-8381-37EA5EDCAA02}"/>
              </a:ext>
            </a:extLst>
          </p:cNvPr>
          <p:cNvSpPr>
            <a:spLocks noGrp="1"/>
          </p:cNvSpPr>
          <p:nvPr>
            <p:ph type="body" idx="1"/>
          </p:nvPr>
        </p:nvSpPr>
        <p:spPr>
          <a:xfrm>
            <a:off x="304800" y="1825625"/>
            <a:ext cx="11582400" cy="4351338"/>
          </a:xfrm>
          <a:prstGeom prst="rect">
            <a:avLst/>
          </a:prstGeom>
        </p:spPr>
        <p:txBody>
          <a:bodyPr vert="horz" lIns="0" tIns="45720" rIns="91440" bIns="45720" rtlCol="0">
            <a:normAutofit/>
          </a:bodyPr>
          <a:lstStyle/>
          <a:p>
            <a:pPr lvl="0"/>
            <a:r>
              <a:rPr lang="en-GB" dirty="0"/>
              <a:t>Heading</a:t>
            </a:r>
          </a:p>
          <a:p>
            <a:pPr lvl="1"/>
            <a:r>
              <a:rPr lang="en-GB" dirty="0"/>
              <a:t>Bullet 1</a:t>
            </a:r>
          </a:p>
          <a:p>
            <a:pPr lvl="2"/>
            <a:r>
              <a:rPr lang="en-GB" dirty="0"/>
              <a:t>Bullet 2</a:t>
            </a:r>
          </a:p>
          <a:p>
            <a:pPr lvl="3"/>
            <a:r>
              <a:rPr lang="en-GB" dirty="0"/>
              <a:t>Bullet 3</a:t>
            </a:r>
          </a:p>
          <a:p>
            <a:pPr lvl="4"/>
            <a:r>
              <a:rPr lang="en-GB" dirty="0"/>
              <a:t>Bullet 4</a:t>
            </a:r>
            <a:endParaRPr lang="en-US" dirty="0"/>
          </a:p>
        </p:txBody>
      </p:sp>
      <p:sp>
        <p:nvSpPr>
          <p:cNvPr id="4" name="Date Placeholder 3">
            <a:extLst>
              <a:ext uri="{FF2B5EF4-FFF2-40B4-BE49-F238E27FC236}">
                <a16:creationId xmlns:a16="http://schemas.microsoft.com/office/drawing/2014/main" id="{7985D387-5069-62AB-FAD5-ED31BF035660}"/>
              </a:ext>
            </a:extLst>
          </p:cNvPr>
          <p:cNvSpPr>
            <a:spLocks noGrp="1"/>
          </p:cNvSpPr>
          <p:nvPr>
            <p:ph type="dt" sz="half" idx="2"/>
          </p:nvPr>
        </p:nvSpPr>
        <p:spPr>
          <a:xfrm>
            <a:off x="8600090" y="6356350"/>
            <a:ext cx="3280108" cy="365125"/>
          </a:xfrm>
          <a:prstGeom prst="rect">
            <a:avLst/>
          </a:prstGeom>
        </p:spPr>
        <p:txBody>
          <a:bodyPr vert="horz" lIns="91440" tIns="45720" rIns="91440" bIns="45720" rtlCol="0" anchor="ctr"/>
          <a:lstStyle>
            <a:lvl1pPr algn="r">
              <a:defRPr sz="800">
                <a:solidFill>
                  <a:schemeClr val="tx2"/>
                </a:solidFill>
                <a:latin typeface="+mj-lt"/>
              </a:defRPr>
            </a:lvl1pPr>
          </a:lstStyle>
          <a:p>
            <a:fld id="{2AEA3EB8-547D-40D4-BE36-94394BCA998C}" type="datetime1">
              <a:rPr lang="en-US" smtClean="0"/>
              <a:t>10/13/2023</a:t>
            </a:fld>
            <a:endParaRPr lang="en-US" dirty="0"/>
          </a:p>
        </p:txBody>
      </p:sp>
      <p:sp>
        <p:nvSpPr>
          <p:cNvPr id="5" name="Footer Placeholder 4">
            <a:extLst>
              <a:ext uri="{FF2B5EF4-FFF2-40B4-BE49-F238E27FC236}">
                <a16:creationId xmlns:a16="http://schemas.microsoft.com/office/drawing/2014/main" id="{6CBA67BD-A114-560D-FB9C-5AD90FACD128}"/>
              </a:ext>
            </a:extLst>
          </p:cNvPr>
          <p:cNvSpPr>
            <a:spLocks noGrp="1"/>
          </p:cNvSpPr>
          <p:nvPr>
            <p:ph type="ftr" sz="quarter" idx="3"/>
          </p:nvPr>
        </p:nvSpPr>
        <p:spPr>
          <a:xfrm>
            <a:off x="574562" y="6356350"/>
            <a:ext cx="7606861" cy="365125"/>
          </a:xfrm>
          <a:prstGeom prst="rect">
            <a:avLst/>
          </a:prstGeom>
        </p:spPr>
        <p:txBody>
          <a:bodyPr vert="horz" lIns="0" tIns="45720" rIns="91440" bIns="45720" rtlCol="0" anchor="ctr"/>
          <a:lstStyle>
            <a:lvl1pPr algn="l">
              <a:defRPr sz="800">
                <a:solidFill>
                  <a:schemeClr val="tx2"/>
                </a:solidFill>
                <a:latin typeface="+mj-lt"/>
              </a:defRPr>
            </a:lvl1pPr>
          </a:lstStyle>
          <a:p>
            <a:r>
              <a:rPr lang="en-US"/>
              <a:t>Presentation title 2023</a:t>
            </a:r>
            <a:endParaRPr lang="en-US" dirty="0"/>
          </a:p>
        </p:txBody>
      </p:sp>
      <p:sp>
        <p:nvSpPr>
          <p:cNvPr id="6" name="Slide Number Placeholder 5">
            <a:extLst>
              <a:ext uri="{FF2B5EF4-FFF2-40B4-BE49-F238E27FC236}">
                <a16:creationId xmlns:a16="http://schemas.microsoft.com/office/drawing/2014/main" id="{DC61F1CF-4298-B570-C396-D738E353C4AF}"/>
              </a:ext>
            </a:extLst>
          </p:cNvPr>
          <p:cNvSpPr>
            <a:spLocks noGrp="1"/>
          </p:cNvSpPr>
          <p:nvPr>
            <p:ph type="sldNum" sz="quarter" idx="4"/>
          </p:nvPr>
        </p:nvSpPr>
        <p:spPr>
          <a:xfrm>
            <a:off x="311803" y="6356350"/>
            <a:ext cx="262759" cy="365125"/>
          </a:xfrm>
          <a:prstGeom prst="rect">
            <a:avLst/>
          </a:prstGeom>
        </p:spPr>
        <p:txBody>
          <a:bodyPr vert="horz" lIns="0" tIns="45720" rIns="91440" bIns="45720" rtlCol="0" anchor="ctr"/>
          <a:lstStyle>
            <a:lvl1pPr algn="l">
              <a:defRPr sz="800">
                <a:solidFill>
                  <a:schemeClr val="tx2"/>
                </a:solidFill>
                <a:latin typeface="+mj-lt"/>
              </a:defRPr>
            </a:lvl1pPr>
          </a:lstStyle>
          <a:p>
            <a:fld id="{0D0D469B-4390-4DDA-9091-12DC16AD49FD}" type="slidenum">
              <a:rPr lang="en-US" smtClean="0"/>
              <a:pPr/>
              <a:t>‹#›</a:t>
            </a:fld>
            <a:endParaRPr lang="en-US" dirty="0"/>
          </a:p>
        </p:txBody>
      </p:sp>
    </p:spTree>
    <p:extLst>
      <p:ext uri="{BB962C8B-B14F-4D97-AF65-F5344CB8AC3E}">
        <p14:creationId xmlns:p14="http://schemas.microsoft.com/office/powerpoint/2010/main" val="1882523570"/>
      </p:ext>
    </p:extLst>
  </p:cSld>
  <p:clrMap bg1="lt1" tx1="dk1" bg2="lt2" tx2="dk2" accent1="accent1" accent2="accent2" accent3="accent3" accent4="accent4" accent5="accent5" accent6="accent6" hlink="hlink" folHlink="folHlink"/>
  <p:sldLayoutIdLst>
    <p:sldLayoutId id="2147483665" r:id="rId1"/>
    <p:sldLayoutId id="2147483650" r:id="rId2"/>
    <p:sldLayoutId id="2147483652" r:id="rId3"/>
    <p:sldLayoutId id="2147483666" r:id="rId4"/>
    <p:sldLayoutId id="2147483667" r:id="rId5"/>
    <p:sldLayoutId id="2147483668" r:id="rId6"/>
    <p:sldLayoutId id="2147483661" r:id="rId7"/>
    <p:sldLayoutId id="2147483654" r:id="rId8"/>
    <p:sldLayoutId id="2147483676" r:id="rId9"/>
    <p:sldLayoutId id="2147483674" r:id="rId10"/>
    <p:sldLayoutId id="2147483669" r:id="rId11"/>
    <p:sldLayoutId id="2147483672" r:id="rId12"/>
    <p:sldLayoutId id="2147483671" r:id="rId13"/>
    <p:sldLayoutId id="2147483670" r:id="rId14"/>
  </p:sldLayoutIdLst>
  <p:hf hdr="0" dt="0"/>
  <p:txStyles>
    <p:titleStyle>
      <a:lvl1pPr marL="0" indent="0" algn="l" defTabSz="914400" rtl="0" eaLnBrk="1" latinLnBrk="0" hangingPunct="1">
        <a:lnSpc>
          <a:spcPct val="90000"/>
        </a:lnSpc>
        <a:spcBef>
          <a:spcPct val="0"/>
        </a:spcBef>
        <a:buFont typeface="Arial" panose="020B0604020202020204" pitchFamily="34" charset="0"/>
        <a:buNone/>
        <a:defRPr lang="en-US" sz="3200" b="1" i="0" kern="1200" spc="-90" dirty="0" smtClean="0">
          <a:solidFill>
            <a:schemeClr val="accent1"/>
          </a:solidFill>
          <a:latin typeface="Arial"/>
          <a:ea typeface="+mj-ea"/>
          <a:cs typeface="Arial"/>
        </a:defRPr>
      </a:lvl1pPr>
    </p:titleStyle>
    <p:bodyStyle>
      <a:lvl1pPr marL="0" indent="0" algn="l" defTabSz="914400" rtl="0" eaLnBrk="1" latinLnBrk="0" hangingPunct="1">
        <a:lnSpc>
          <a:spcPct val="110000"/>
        </a:lnSpc>
        <a:spcBef>
          <a:spcPts val="800"/>
        </a:spcBef>
        <a:spcAft>
          <a:spcPts val="400"/>
        </a:spcAft>
        <a:buClr>
          <a:schemeClr val="accent1"/>
        </a:buClr>
        <a:buFont typeface="Arial" panose="020B0604020202020204" pitchFamily="34" charset="0"/>
        <a:buNone/>
        <a:defRPr sz="2000" b="1" kern="1200" spc="-60" baseline="0">
          <a:solidFill>
            <a:schemeClr val="tx2"/>
          </a:solidFill>
          <a:latin typeface="+mj-lt"/>
          <a:ea typeface="+mn-ea"/>
          <a:cs typeface="+mn-cs"/>
        </a:defRPr>
      </a:lvl1pPr>
      <a:lvl2pPr marL="173038" indent="-173038" algn="l" defTabSz="914400" rtl="0" eaLnBrk="1" latinLnBrk="0" hangingPunct="1">
        <a:lnSpc>
          <a:spcPct val="110000"/>
        </a:lnSpc>
        <a:spcBef>
          <a:spcPts val="800"/>
        </a:spcBef>
        <a:spcAft>
          <a:spcPts val="800"/>
        </a:spcAft>
        <a:buClr>
          <a:schemeClr val="accent1"/>
        </a:buClr>
        <a:buFont typeface="Arial" panose="020B0604020202020204" pitchFamily="34" charset="0"/>
        <a:buChar char="•"/>
        <a:defRPr sz="1800" kern="1200" spc="-50" baseline="0">
          <a:solidFill>
            <a:schemeClr val="tx2"/>
          </a:solidFill>
          <a:latin typeface="+mj-lt"/>
          <a:ea typeface="+mn-ea"/>
          <a:cs typeface="+mn-cs"/>
        </a:defRPr>
      </a:lvl2pPr>
      <a:lvl3pPr marL="398463" indent="-17145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600" kern="1200" spc="-30" baseline="0">
          <a:solidFill>
            <a:schemeClr val="tx2"/>
          </a:solidFill>
          <a:latin typeface="+mj-lt"/>
          <a:ea typeface="+mn-ea"/>
          <a:cs typeface="+mn-cs"/>
        </a:defRPr>
      </a:lvl3pPr>
      <a:lvl4pPr marL="628650" indent="-168275"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400" kern="1200" spc="-30" baseline="0">
          <a:solidFill>
            <a:schemeClr val="tx2"/>
          </a:solidFill>
          <a:latin typeface="+mj-lt"/>
          <a:ea typeface="+mn-ea"/>
          <a:cs typeface="+mn-cs"/>
        </a:defRPr>
      </a:lvl4pPr>
      <a:lvl5pPr marL="914400" indent="-173038"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200" kern="1200" spc="-30" baseline="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2" pos="192" userDrawn="1">
          <p15:clr>
            <a:srgbClr val="F26B43"/>
          </p15:clr>
        </p15:guide>
        <p15:guide id="3" pos="7488" userDrawn="1">
          <p15:clr>
            <a:srgbClr val="F26B43"/>
          </p15:clr>
        </p15:guide>
        <p15:guide id="4"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vimeo.com/805887123/b0b58e3d57"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s://youtu.be/PlhZUNuxGx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87CD0-7436-A5F3-BC5C-B40756EA973E}"/>
              </a:ext>
            </a:extLst>
          </p:cNvPr>
          <p:cNvSpPr>
            <a:spLocks noGrp="1"/>
          </p:cNvSpPr>
          <p:nvPr>
            <p:ph type="body" idx="1"/>
          </p:nvPr>
        </p:nvSpPr>
        <p:spPr>
          <a:xfrm>
            <a:off x="262964" y="3481528"/>
            <a:ext cx="5076291" cy="1133856"/>
          </a:xfrm>
        </p:spPr>
        <p:txBody>
          <a:bodyPr>
            <a:normAutofit/>
          </a:bodyPr>
          <a:lstStyle/>
          <a:p>
            <a:r>
              <a:rPr lang="en-US" dirty="0"/>
              <a:t>October 2023</a:t>
            </a:r>
          </a:p>
        </p:txBody>
      </p:sp>
      <p:sp>
        <p:nvSpPr>
          <p:cNvPr id="4" name="Title 3">
            <a:extLst>
              <a:ext uri="{FF2B5EF4-FFF2-40B4-BE49-F238E27FC236}">
                <a16:creationId xmlns:a16="http://schemas.microsoft.com/office/drawing/2014/main" id="{BBAC6582-D50C-A377-639D-F9EC99D400AF}"/>
              </a:ext>
            </a:extLst>
          </p:cNvPr>
          <p:cNvSpPr>
            <a:spLocks noGrp="1"/>
          </p:cNvSpPr>
          <p:nvPr>
            <p:ph type="title"/>
          </p:nvPr>
        </p:nvSpPr>
        <p:spPr>
          <a:xfrm>
            <a:off x="262964" y="2210513"/>
            <a:ext cx="5076291" cy="1271016"/>
          </a:xfrm>
        </p:spPr>
        <p:txBody>
          <a:bodyPr/>
          <a:lstStyle/>
          <a:p>
            <a:r>
              <a:rPr lang="en-US" dirty="0"/>
              <a:t>Incursions</a:t>
            </a:r>
          </a:p>
        </p:txBody>
      </p:sp>
      <p:pic>
        <p:nvPicPr>
          <p:cNvPr id="6" name="Picture Placeholder 5" descr="A highway with lights on&#10;&#10;Description automatically generated with medium confidence">
            <a:extLst>
              <a:ext uri="{FF2B5EF4-FFF2-40B4-BE49-F238E27FC236}">
                <a16:creationId xmlns:a16="http://schemas.microsoft.com/office/drawing/2014/main" id="{3861FEAA-9DC8-9E68-5A04-1983B65808F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52861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52">
            <a:extLst>
              <a:ext uri="{FF2B5EF4-FFF2-40B4-BE49-F238E27FC236}">
                <a16:creationId xmlns:a16="http://schemas.microsoft.com/office/drawing/2014/main" id="{626E29E2-B20B-61A0-CF0D-730532256EAA}"/>
              </a:ext>
            </a:extLst>
          </p:cNvPr>
          <p:cNvSpPr>
            <a:spLocks noGrp="1"/>
          </p:cNvSpPr>
          <p:nvPr>
            <p:ph type="title"/>
          </p:nvPr>
        </p:nvSpPr>
        <p:spPr>
          <a:xfrm>
            <a:off x="304800" y="365126"/>
            <a:ext cx="11592910" cy="1004832"/>
          </a:xfrm>
        </p:spPr>
        <p:txBody>
          <a:bodyPr/>
          <a:lstStyle/>
          <a:p>
            <a:r>
              <a:rPr lang="en-GB" dirty="0"/>
              <a:t>Across the industry – improvements (strikes and incursions) </a:t>
            </a:r>
            <a:endParaRPr lang="en-US" dirty="0"/>
          </a:p>
        </p:txBody>
      </p:sp>
      <p:sp>
        <p:nvSpPr>
          <p:cNvPr id="2" name="Footer Placeholder 1">
            <a:extLst>
              <a:ext uri="{FF2B5EF4-FFF2-40B4-BE49-F238E27FC236}">
                <a16:creationId xmlns:a16="http://schemas.microsoft.com/office/drawing/2014/main" id="{59216B6F-B98F-C83F-D8F8-C2D853A16A67}"/>
              </a:ext>
            </a:extLst>
          </p:cNvPr>
          <p:cNvSpPr>
            <a:spLocks noGrp="1"/>
          </p:cNvSpPr>
          <p:nvPr>
            <p:ph type="ftr" sz="quarter" idx="11"/>
          </p:nvPr>
        </p:nvSpPr>
        <p:spPr>
          <a:xfrm>
            <a:off x="574562" y="6356350"/>
            <a:ext cx="7578838" cy="365125"/>
          </a:xfrm>
        </p:spPr>
        <p:txBody>
          <a:bodyPr/>
          <a:lstStyle/>
          <a:p>
            <a:r>
              <a:rPr lang="en-US" dirty="0"/>
              <a:t>Incursions 2023</a:t>
            </a:r>
          </a:p>
        </p:txBody>
      </p:sp>
      <p:sp>
        <p:nvSpPr>
          <p:cNvPr id="3" name="Slide Number Placeholder 2">
            <a:extLst>
              <a:ext uri="{FF2B5EF4-FFF2-40B4-BE49-F238E27FC236}">
                <a16:creationId xmlns:a16="http://schemas.microsoft.com/office/drawing/2014/main" id="{10B70896-6971-DB85-DB26-744E8CA9875A}"/>
              </a:ext>
            </a:extLst>
          </p:cNvPr>
          <p:cNvSpPr>
            <a:spLocks noGrp="1"/>
          </p:cNvSpPr>
          <p:nvPr>
            <p:ph type="sldNum" sz="quarter" idx="12"/>
          </p:nvPr>
        </p:nvSpPr>
        <p:spPr>
          <a:xfrm>
            <a:off x="311803" y="6356350"/>
            <a:ext cx="262759" cy="365125"/>
          </a:xfrm>
        </p:spPr>
        <p:txBody>
          <a:bodyPr/>
          <a:lstStyle/>
          <a:p>
            <a:fld id="{B6F15528-21DE-4FAA-801E-634DDDAF4B2B}" type="slidenum">
              <a:rPr lang="en-GB" smtClean="0"/>
              <a:pPr/>
              <a:t>10</a:t>
            </a:fld>
            <a:endParaRPr lang="en-GB" dirty="0"/>
          </a:p>
        </p:txBody>
      </p:sp>
      <p:sp>
        <p:nvSpPr>
          <p:cNvPr id="19" name="Text Placeholder 18">
            <a:extLst>
              <a:ext uri="{FF2B5EF4-FFF2-40B4-BE49-F238E27FC236}">
                <a16:creationId xmlns:a16="http://schemas.microsoft.com/office/drawing/2014/main" id="{DF72059A-8837-30C6-A436-FBDFE2471E30}"/>
              </a:ext>
            </a:extLst>
          </p:cNvPr>
          <p:cNvSpPr>
            <a:spLocks noGrp="1"/>
          </p:cNvSpPr>
          <p:nvPr>
            <p:ph type="body" sz="quarter" idx="24"/>
          </p:nvPr>
        </p:nvSpPr>
        <p:spPr>
          <a:xfrm>
            <a:off x="304800" y="1828800"/>
            <a:ext cx="4377670" cy="2012950"/>
          </a:xfrm>
        </p:spPr>
        <p:txBody>
          <a:bodyPr>
            <a:normAutofit lnSpcReduction="10000"/>
          </a:bodyPr>
          <a:lstStyle/>
          <a:p>
            <a:pPr marL="0" lvl="1" indent="0">
              <a:buNone/>
            </a:pPr>
            <a:r>
              <a:rPr lang="en-US" b="1" dirty="0"/>
              <a:t>National Highways Incursions and IPV Group</a:t>
            </a:r>
          </a:p>
          <a:p>
            <a:pPr lvl="1"/>
            <a:r>
              <a:rPr lang="en-GB" dirty="0"/>
              <a:t>Group comprises a wide membership from industry T1, TMCA members and National Highways.</a:t>
            </a:r>
          </a:p>
          <a:p>
            <a:pPr lvl="1"/>
            <a:r>
              <a:rPr lang="en-GB" dirty="0"/>
              <a:t>Role is to analyse data and with consistency try to identify and target ways to reduce IPV strikes and Incursions</a:t>
            </a:r>
          </a:p>
          <a:p>
            <a:pPr lvl="1"/>
            <a:r>
              <a:rPr lang="en-GB" dirty="0"/>
              <a:t>Looking to identify ways to reduce total number of traffic management installations to reduce the risk </a:t>
            </a:r>
          </a:p>
          <a:p>
            <a:pPr lvl="1"/>
            <a:r>
              <a:rPr lang="en-GB" dirty="0"/>
              <a:t>It considers and supports the development of ‘Raising the Bar’ documents designed to reduce Incursions and strikes.</a:t>
            </a:r>
          </a:p>
        </p:txBody>
      </p:sp>
      <p:sp>
        <p:nvSpPr>
          <p:cNvPr id="43" name="Text Placeholder 42">
            <a:extLst>
              <a:ext uri="{FF2B5EF4-FFF2-40B4-BE49-F238E27FC236}">
                <a16:creationId xmlns:a16="http://schemas.microsoft.com/office/drawing/2014/main" id="{1E5635AD-292F-B803-DF3F-2C2BDCA67FC2}"/>
              </a:ext>
            </a:extLst>
          </p:cNvPr>
          <p:cNvSpPr>
            <a:spLocks noGrp="1"/>
          </p:cNvSpPr>
          <p:nvPr>
            <p:ph type="body" sz="quarter" idx="28"/>
          </p:nvPr>
        </p:nvSpPr>
        <p:spPr>
          <a:xfrm>
            <a:off x="4968875" y="1828800"/>
            <a:ext cx="4378325" cy="2012950"/>
          </a:xfrm>
        </p:spPr>
        <p:txBody>
          <a:bodyPr>
            <a:normAutofit/>
          </a:bodyPr>
          <a:lstStyle/>
          <a:p>
            <a:r>
              <a:rPr lang="en-GB" dirty="0"/>
              <a:t>Mitigating incursions</a:t>
            </a:r>
          </a:p>
          <a:p>
            <a:pPr lvl="1"/>
            <a:r>
              <a:rPr lang="en-GB" dirty="0"/>
              <a:t>In some instances, the travelling public become confused with works access sites; work has been done to optimise where work access should be within the TM design, along with optimisation of signing. </a:t>
            </a:r>
          </a:p>
          <a:p>
            <a:pPr lvl="1"/>
            <a:r>
              <a:rPr lang="en-GB" dirty="0"/>
              <a:t>Collaborative working with police authorities to issue ‘incursion warning letters’</a:t>
            </a:r>
          </a:p>
          <a:p>
            <a:pPr lvl="3"/>
            <a:endParaRPr lang="en-GB" dirty="0"/>
          </a:p>
          <a:p>
            <a:pPr lvl="3"/>
            <a:endParaRPr lang="en-GB" dirty="0"/>
          </a:p>
        </p:txBody>
      </p:sp>
      <p:sp>
        <p:nvSpPr>
          <p:cNvPr id="44" name="Text Placeholder 43">
            <a:extLst>
              <a:ext uri="{FF2B5EF4-FFF2-40B4-BE49-F238E27FC236}">
                <a16:creationId xmlns:a16="http://schemas.microsoft.com/office/drawing/2014/main" id="{2E205BE6-3BE5-7D54-7C5F-C93C1FA7A40D}"/>
              </a:ext>
            </a:extLst>
          </p:cNvPr>
          <p:cNvSpPr>
            <a:spLocks noGrp="1"/>
          </p:cNvSpPr>
          <p:nvPr>
            <p:ph type="body" sz="quarter" idx="29"/>
          </p:nvPr>
        </p:nvSpPr>
        <p:spPr>
          <a:xfrm>
            <a:off x="304800" y="4159250"/>
            <a:ext cx="4378325" cy="2012950"/>
          </a:xfrm>
        </p:spPr>
        <p:txBody>
          <a:bodyPr>
            <a:normAutofit/>
          </a:bodyPr>
          <a:lstStyle/>
          <a:p>
            <a:r>
              <a:rPr lang="en-GB" dirty="0"/>
              <a:t>Eliminating incursions</a:t>
            </a:r>
          </a:p>
          <a:p>
            <a:pPr lvl="1"/>
            <a:r>
              <a:rPr lang="en-GB" dirty="0"/>
              <a:t>Exploring more efficient ways of working and incorporating more works in the same closure </a:t>
            </a:r>
          </a:p>
          <a:p>
            <a:pPr lvl="1"/>
            <a:r>
              <a:rPr lang="en-GB" dirty="0"/>
              <a:t>Less closures = less risk</a:t>
            </a:r>
          </a:p>
          <a:p>
            <a:pPr lvl="3"/>
            <a:endParaRPr lang="en-GB" dirty="0"/>
          </a:p>
          <a:p>
            <a:pPr lvl="3"/>
            <a:endParaRPr lang="en-GB" dirty="0"/>
          </a:p>
        </p:txBody>
      </p:sp>
      <p:sp>
        <p:nvSpPr>
          <p:cNvPr id="42" name="Text Placeholder 41">
            <a:extLst>
              <a:ext uri="{FF2B5EF4-FFF2-40B4-BE49-F238E27FC236}">
                <a16:creationId xmlns:a16="http://schemas.microsoft.com/office/drawing/2014/main" id="{CA9CC973-B7EF-F7C1-7CEB-4E4CEDC91537}"/>
              </a:ext>
            </a:extLst>
          </p:cNvPr>
          <p:cNvSpPr>
            <a:spLocks noGrp="1"/>
          </p:cNvSpPr>
          <p:nvPr>
            <p:ph type="body" sz="quarter" idx="30"/>
          </p:nvPr>
        </p:nvSpPr>
        <p:spPr>
          <a:xfrm>
            <a:off x="4968875" y="4159250"/>
            <a:ext cx="4378325" cy="2012950"/>
          </a:xfrm>
        </p:spPr>
        <p:txBody>
          <a:bodyPr>
            <a:normAutofit lnSpcReduction="10000"/>
          </a:bodyPr>
          <a:lstStyle/>
          <a:p>
            <a:r>
              <a:rPr lang="en-GB" dirty="0"/>
              <a:t>Reducing Incursions</a:t>
            </a:r>
          </a:p>
          <a:p>
            <a:pPr lvl="1"/>
            <a:r>
              <a:rPr lang="en-GB" dirty="0"/>
              <a:t>Use of airlocks has been widely promoted as best practice and since introduction the number of incursions appears to be reducing </a:t>
            </a:r>
          </a:p>
          <a:p>
            <a:pPr lvl="1"/>
            <a:r>
              <a:rPr lang="en-GB" dirty="0"/>
              <a:t>Focus on the quality and consistency of airlocks</a:t>
            </a:r>
          </a:p>
          <a:p>
            <a:pPr lvl="1"/>
            <a:r>
              <a:rPr lang="en-GB" dirty="0"/>
              <a:t>Modify behaviour of road users – engaging with specialist media companies to work with influencers </a:t>
            </a:r>
          </a:p>
          <a:p>
            <a:pPr lvl="1"/>
            <a:r>
              <a:rPr lang="en-GB" dirty="0"/>
              <a:t>Stamp it out</a:t>
            </a:r>
          </a:p>
          <a:p>
            <a:pPr lvl="3"/>
            <a:endParaRPr lang="en-GB" dirty="0"/>
          </a:p>
          <a:p>
            <a:pPr lvl="3"/>
            <a:endParaRPr lang="en-GB" dirty="0"/>
          </a:p>
        </p:txBody>
      </p:sp>
      <p:pic>
        <p:nvPicPr>
          <p:cNvPr id="6" name="Picture 5">
            <a:extLst>
              <a:ext uri="{FF2B5EF4-FFF2-40B4-BE49-F238E27FC236}">
                <a16:creationId xmlns:a16="http://schemas.microsoft.com/office/drawing/2014/main" id="{EA34D3C5-5A1E-41AB-1039-3D8D1FE7F5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2455"/>
          <a:stretch/>
        </p:blipFill>
        <p:spPr>
          <a:xfrm>
            <a:off x="9632950" y="1682213"/>
            <a:ext cx="1991360" cy="2148886"/>
          </a:xfrm>
          <a:prstGeom prst="rect">
            <a:avLst/>
          </a:prstGeom>
          <a:ln w="47625">
            <a:solidFill>
              <a:srgbClr val="FFCC00"/>
            </a:solidFill>
          </a:ln>
        </p:spPr>
      </p:pic>
      <p:sp>
        <p:nvSpPr>
          <p:cNvPr id="7" name="TextBox 6">
            <a:extLst>
              <a:ext uri="{FF2B5EF4-FFF2-40B4-BE49-F238E27FC236}">
                <a16:creationId xmlns:a16="http://schemas.microsoft.com/office/drawing/2014/main" id="{B8DDC497-5EAB-984C-4983-C933DD2A253F}"/>
              </a:ext>
            </a:extLst>
          </p:cNvPr>
          <p:cNvSpPr txBox="1"/>
          <p:nvPr/>
        </p:nvSpPr>
        <p:spPr>
          <a:xfrm>
            <a:off x="9806697" y="3488089"/>
            <a:ext cx="1643865" cy="276999"/>
          </a:xfrm>
          <a:prstGeom prst="rect">
            <a:avLst/>
          </a:prstGeom>
          <a:noFill/>
        </p:spPr>
        <p:txBody>
          <a:bodyPr wrap="square" rtlCol="0">
            <a:spAutoFit/>
          </a:bodyPr>
          <a:lstStyle/>
          <a:p>
            <a:r>
              <a:rPr lang="en-GB" sz="1200" i="1" dirty="0">
                <a:solidFill>
                  <a:schemeClr val="bg1"/>
                </a:solidFill>
              </a:rPr>
              <a:t>Example of an airlock</a:t>
            </a:r>
            <a:endParaRPr lang="en-US" sz="1200" i="1" dirty="0">
              <a:solidFill>
                <a:schemeClr val="bg1"/>
              </a:solidFill>
            </a:endParaRPr>
          </a:p>
        </p:txBody>
      </p:sp>
      <p:pic>
        <p:nvPicPr>
          <p:cNvPr id="5" name="Picture 4" descr="A picture containing outdoor, bicycle, transport, road&#10;&#10;Description automatically generated">
            <a:extLst>
              <a:ext uri="{FF2B5EF4-FFF2-40B4-BE49-F238E27FC236}">
                <a16:creationId xmlns:a16="http://schemas.microsoft.com/office/drawing/2014/main" id="{6D4FC2FF-94D5-F8A7-1009-F7DE8A1641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32950" y="3976075"/>
            <a:ext cx="1991360" cy="2655146"/>
          </a:xfrm>
          <a:prstGeom prst="rect">
            <a:avLst/>
          </a:prstGeom>
          <a:ln w="38100">
            <a:solidFill>
              <a:srgbClr val="FFDB00"/>
            </a:solidFill>
          </a:ln>
        </p:spPr>
      </p:pic>
      <p:sp>
        <p:nvSpPr>
          <p:cNvPr id="16" name="TextBox 15">
            <a:extLst>
              <a:ext uri="{FF2B5EF4-FFF2-40B4-BE49-F238E27FC236}">
                <a16:creationId xmlns:a16="http://schemas.microsoft.com/office/drawing/2014/main" id="{962E85D9-9E0F-50B7-61F1-0006919B26AF}"/>
              </a:ext>
            </a:extLst>
          </p:cNvPr>
          <p:cNvSpPr txBox="1"/>
          <p:nvPr/>
        </p:nvSpPr>
        <p:spPr>
          <a:xfrm>
            <a:off x="9806697" y="6296203"/>
            <a:ext cx="1643865" cy="276999"/>
          </a:xfrm>
          <a:prstGeom prst="rect">
            <a:avLst/>
          </a:prstGeom>
          <a:noFill/>
        </p:spPr>
        <p:txBody>
          <a:bodyPr wrap="square" rtlCol="0">
            <a:spAutoFit/>
          </a:bodyPr>
          <a:lstStyle/>
          <a:p>
            <a:pPr algn="ctr"/>
            <a:r>
              <a:rPr lang="en-GB" sz="1200" i="1" dirty="0">
                <a:solidFill>
                  <a:schemeClr val="bg1"/>
                </a:solidFill>
              </a:rPr>
              <a:t>IPV Strike</a:t>
            </a:r>
            <a:endParaRPr lang="en-US" sz="1200" i="1" dirty="0">
              <a:solidFill>
                <a:schemeClr val="bg1"/>
              </a:solidFill>
            </a:endParaRPr>
          </a:p>
        </p:txBody>
      </p:sp>
    </p:spTree>
    <p:extLst>
      <p:ext uri="{BB962C8B-B14F-4D97-AF65-F5344CB8AC3E}">
        <p14:creationId xmlns:p14="http://schemas.microsoft.com/office/powerpoint/2010/main" val="502615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59C4-2632-E663-6306-647C81A5D0E7}"/>
              </a:ext>
            </a:extLst>
          </p:cNvPr>
          <p:cNvSpPr>
            <a:spLocks noGrp="1"/>
          </p:cNvSpPr>
          <p:nvPr>
            <p:ph type="title"/>
          </p:nvPr>
        </p:nvSpPr>
        <p:spPr/>
        <p:txBody>
          <a:bodyPr/>
          <a:lstStyle/>
          <a:p>
            <a:r>
              <a:rPr lang="en-US" dirty="0"/>
              <a:t>Incursions - Raising the Bar Documents</a:t>
            </a:r>
            <a:br>
              <a:rPr lang="en-US" dirty="0"/>
            </a:br>
            <a:r>
              <a:rPr lang="en-US" sz="1400" dirty="0">
                <a:solidFill>
                  <a:srgbClr val="002060"/>
                </a:solidFill>
              </a:rPr>
              <a:t>Highways Safety Hub : https://www.highwayssafetyhub.com/raising-the-bar-guidance.html</a:t>
            </a:r>
            <a:endParaRPr lang="en-GB" sz="1400" dirty="0">
              <a:solidFill>
                <a:srgbClr val="002060"/>
              </a:solidFill>
            </a:endParaRPr>
          </a:p>
        </p:txBody>
      </p:sp>
      <p:sp>
        <p:nvSpPr>
          <p:cNvPr id="3" name="Footer Placeholder 2">
            <a:extLst>
              <a:ext uri="{FF2B5EF4-FFF2-40B4-BE49-F238E27FC236}">
                <a16:creationId xmlns:a16="http://schemas.microsoft.com/office/drawing/2014/main" id="{1678DE26-AC1E-3D2B-E7DC-941FD48B11CF}"/>
              </a:ext>
            </a:extLst>
          </p:cNvPr>
          <p:cNvSpPr>
            <a:spLocks noGrp="1"/>
          </p:cNvSpPr>
          <p:nvPr>
            <p:ph type="ftr" sz="quarter" idx="11"/>
          </p:nvPr>
        </p:nvSpPr>
        <p:spPr/>
        <p:txBody>
          <a:bodyPr/>
          <a:lstStyle/>
          <a:p>
            <a:r>
              <a:rPr lang="en-US"/>
              <a:t>Presentation title 2023</a:t>
            </a:r>
            <a:endParaRPr lang="en-US" dirty="0"/>
          </a:p>
        </p:txBody>
      </p:sp>
      <p:sp>
        <p:nvSpPr>
          <p:cNvPr id="4" name="Slide Number Placeholder 3">
            <a:extLst>
              <a:ext uri="{FF2B5EF4-FFF2-40B4-BE49-F238E27FC236}">
                <a16:creationId xmlns:a16="http://schemas.microsoft.com/office/drawing/2014/main" id="{E6C353CB-58AC-D28C-AF17-784D4EDCA866}"/>
              </a:ext>
            </a:extLst>
          </p:cNvPr>
          <p:cNvSpPr>
            <a:spLocks noGrp="1"/>
          </p:cNvSpPr>
          <p:nvPr>
            <p:ph type="sldNum" sz="quarter" idx="12"/>
          </p:nvPr>
        </p:nvSpPr>
        <p:spPr/>
        <p:txBody>
          <a:bodyPr/>
          <a:lstStyle/>
          <a:p>
            <a:fld id="{0D0D469B-4390-4DDA-9091-12DC16AD49FD}" type="slidenum">
              <a:rPr lang="en-US" smtClean="0"/>
              <a:t>11</a:t>
            </a:fld>
            <a:endParaRPr lang="en-US" dirty="0"/>
          </a:p>
        </p:txBody>
      </p:sp>
      <p:sp>
        <p:nvSpPr>
          <p:cNvPr id="8" name="Text Placeholder 7">
            <a:extLst>
              <a:ext uri="{FF2B5EF4-FFF2-40B4-BE49-F238E27FC236}">
                <a16:creationId xmlns:a16="http://schemas.microsoft.com/office/drawing/2014/main" id="{9F66C040-146E-94D1-A59C-4F6A70FDB823}"/>
              </a:ext>
            </a:extLst>
          </p:cNvPr>
          <p:cNvSpPr>
            <a:spLocks noGrp="1"/>
          </p:cNvSpPr>
          <p:nvPr>
            <p:ph type="body" sz="quarter" idx="24"/>
          </p:nvPr>
        </p:nvSpPr>
        <p:spPr>
          <a:xfrm>
            <a:off x="4901729" y="1637059"/>
            <a:ext cx="4377670" cy="2543503"/>
          </a:xfrm>
        </p:spPr>
        <p:txBody>
          <a:bodyPr>
            <a:normAutofit/>
          </a:bodyPr>
          <a:lstStyle/>
          <a:p>
            <a:r>
              <a:rPr kumimoji="0" lang="en-GB" sz="1300" b="1" i="1" u="none" strike="noStrike" kern="1200" cap="none" spc="0" normalizeH="0" baseline="0" noProof="0" dirty="0" err="1">
                <a:ln>
                  <a:noFill/>
                </a:ln>
                <a:solidFill>
                  <a:srgbClr val="44546A"/>
                </a:solidFill>
                <a:effectLst/>
                <a:uLnTx/>
                <a:uFillTx/>
                <a:ea typeface="Tahoma" panose="020B0604030504040204" pitchFamily="34" charset="0"/>
                <a:cs typeface="Tahoma" panose="020B0604030504040204" pitchFamily="34" charset="0"/>
              </a:rPr>
              <a:t>RtB</a:t>
            </a:r>
            <a:r>
              <a:rPr kumimoji="0" lang="en-GB" sz="1300" b="1" i="1" u="none" strike="noStrike" kern="1200" cap="none" spc="0" normalizeH="0" baseline="0" noProof="0" dirty="0">
                <a:ln>
                  <a:noFill/>
                </a:ln>
                <a:solidFill>
                  <a:srgbClr val="44546A"/>
                </a:solidFill>
                <a:effectLst/>
                <a:uLnTx/>
                <a:uFillTx/>
                <a:ea typeface="Tahoma" panose="020B0604030504040204" pitchFamily="34" charset="0"/>
                <a:cs typeface="Tahoma" panose="020B0604030504040204" pitchFamily="34" charset="0"/>
              </a:rPr>
              <a:t> 39 – Traffic Safety and Control at Roadworks</a:t>
            </a:r>
          </a:p>
          <a:p>
            <a:pPr marL="401638" lvl="1" indent="-285750"/>
            <a:r>
              <a:rPr kumimoji="0" lang="en-GB" sz="1400" b="0" u="none" strike="noStrike" kern="1200" cap="none" spc="0" normalizeH="0" baseline="0" noProof="0" dirty="0">
                <a:ln>
                  <a:noFill/>
                </a:ln>
                <a:solidFill>
                  <a:srgbClr val="44546A"/>
                </a:solidFill>
                <a:effectLst/>
                <a:uLnTx/>
                <a:uFillTx/>
                <a:ea typeface="Tahoma" panose="020B0604030504040204" pitchFamily="34" charset="0"/>
                <a:cs typeface="Tahoma" panose="020B0604030504040204" pitchFamily="34" charset="0"/>
              </a:rPr>
              <a:t>New revision in Oct 23</a:t>
            </a:r>
          </a:p>
          <a:p>
            <a:pPr marL="401638" lvl="1" indent="-285750"/>
            <a:r>
              <a:rPr lang="en-GB" sz="1400" b="0" spc="0" dirty="0">
                <a:solidFill>
                  <a:srgbClr val="44546A"/>
                </a:solidFill>
                <a:ea typeface="Tahoma" panose="020B0604030504040204" pitchFamily="34" charset="0"/>
                <a:cs typeface="Tahoma" panose="020B0604030504040204" pitchFamily="34" charset="0"/>
              </a:rPr>
              <a:t>Roles and Responsibilities of the TM Designer, TM Manager and the Traffic Safety Supervisors (replacing TSCO)</a:t>
            </a:r>
          </a:p>
          <a:p>
            <a:pPr marL="401638" lvl="1" indent="-285750"/>
            <a:r>
              <a:rPr lang="en-US" sz="1400" b="0" spc="0" dirty="0">
                <a:solidFill>
                  <a:srgbClr val="44546A"/>
                </a:solidFill>
                <a:ea typeface="Tahoma" panose="020B0604030504040204" pitchFamily="34" charset="0"/>
                <a:cs typeface="Tahoma" panose="020B0604030504040204" pitchFamily="34" charset="0"/>
              </a:rPr>
              <a:t>A</a:t>
            </a:r>
            <a:r>
              <a:rPr kumimoji="0" lang="en-US" sz="1400" b="0" i="0" u="none" strike="noStrike" kern="1200" cap="none" spc="0" normalizeH="0" baseline="0" noProof="0" dirty="0" err="1">
                <a:ln>
                  <a:noFill/>
                </a:ln>
                <a:solidFill>
                  <a:srgbClr val="44546A"/>
                </a:solidFill>
                <a:effectLst/>
                <a:uLnTx/>
                <a:uFillTx/>
                <a:ea typeface="Tahoma" panose="020B0604030504040204" pitchFamily="34" charset="0"/>
                <a:cs typeface="Tahoma" panose="020B0604030504040204" pitchFamily="34" charset="0"/>
              </a:rPr>
              <a:t>ddresses</a:t>
            </a:r>
            <a:r>
              <a:rPr kumimoji="0" lang="en-US" sz="1400" b="0" i="0" u="none" strike="noStrike" kern="1200" cap="none" spc="0" normalizeH="0" baseline="0" noProof="0" dirty="0">
                <a:ln>
                  <a:noFill/>
                </a:ln>
                <a:solidFill>
                  <a:srgbClr val="44546A"/>
                </a:solidFill>
                <a:effectLst/>
                <a:uLnTx/>
                <a:uFillTx/>
                <a:ea typeface="Tahoma" panose="020B0604030504040204" pitchFamily="34" charset="0"/>
                <a:cs typeface="Tahoma" panose="020B0604030504040204" pitchFamily="34" charset="0"/>
              </a:rPr>
              <a:t> the skills, knowledge, attitude, training and experience necessary to complete these safety critical roles.</a:t>
            </a:r>
            <a:endParaRPr lang="en-GB" sz="1400" b="0" dirty="0"/>
          </a:p>
        </p:txBody>
      </p:sp>
      <p:sp>
        <p:nvSpPr>
          <p:cNvPr id="9" name="Text Placeholder 8">
            <a:extLst>
              <a:ext uri="{FF2B5EF4-FFF2-40B4-BE49-F238E27FC236}">
                <a16:creationId xmlns:a16="http://schemas.microsoft.com/office/drawing/2014/main" id="{1B4841D8-EF9A-FF8A-B5BC-DEDB33F2033D}"/>
              </a:ext>
            </a:extLst>
          </p:cNvPr>
          <p:cNvSpPr>
            <a:spLocks noGrp="1"/>
          </p:cNvSpPr>
          <p:nvPr>
            <p:ph type="body" sz="quarter" idx="28"/>
          </p:nvPr>
        </p:nvSpPr>
        <p:spPr>
          <a:xfrm>
            <a:off x="304799" y="1637059"/>
            <a:ext cx="4377670" cy="2843667"/>
          </a:xfrm>
        </p:spPr>
        <p:txBody>
          <a:bodyPr>
            <a:normAutofit fontScale="85000" lnSpcReduction="20000"/>
          </a:bodyPr>
          <a:lstStyle/>
          <a:p>
            <a:r>
              <a:rPr lang="en-US" sz="1500" i="1" dirty="0" err="1"/>
              <a:t>RtB</a:t>
            </a:r>
            <a:r>
              <a:rPr lang="en-US" sz="1500" i="1" dirty="0"/>
              <a:t> 27 - Preventing and Managing Incursions</a:t>
            </a:r>
          </a:p>
          <a:p>
            <a:pPr marL="512762" indent="-171450">
              <a:spcBef>
                <a:spcPts val="1200"/>
              </a:spcBef>
              <a:spcAft>
                <a:spcPts val="0"/>
              </a:spcAft>
              <a:buClrTx/>
              <a:buFont typeface="Arial" panose="020B0604020202020204" pitchFamily="34" charset="0"/>
              <a:buChar char="•"/>
              <a:defRPr/>
            </a:pPr>
            <a:r>
              <a:rPr kumimoji="0" lang="en-GB" sz="1600" b="0" i="0" u="none" strike="noStrike" kern="1200" cap="none" spc="0" normalizeH="0" baseline="0" noProof="0" dirty="0">
                <a:ln>
                  <a:noFill/>
                </a:ln>
                <a:solidFill>
                  <a:srgbClr val="44546A"/>
                </a:solidFill>
                <a:effectLst/>
                <a:uLnTx/>
                <a:uFillTx/>
                <a:ea typeface="Tahoma" panose="020B0604030504040204" pitchFamily="34" charset="0"/>
                <a:cs typeface="Tahoma" panose="020B0604030504040204" pitchFamily="34" charset="0"/>
              </a:rPr>
              <a:t>Promote a uniform approach to TTM design</a:t>
            </a:r>
          </a:p>
          <a:p>
            <a:pPr marL="512762" indent="-171450">
              <a:spcBef>
                <a:spcPts val="1200"/>
              </a:spcBef>
              <a:spcAft>
                <a:spcPts val="0"/>
              </a:spcAft>
              <a:buClrTx/>
              <a:buFont typeface="Arial" panose="020B0604020202020204" pitchFamily="34" charset="0"/>
              <a:buChar char="•"/>
              <a:defRPr/>
            </a:pPr>
            <a:r>
              <a:rPr kumimoji="0" lang="en-GB" sz="1600" b="0" i="0" u="none" strike="noStrike" kern="1200" cap="none" spc="0" normalizeH="0" baseline="0" noProof="0" dirty="0">
                <a:ln>
                  <a:noFill/>
                </a:ln>
                <a:solidFill>
                  <a:srgbClr val="44546A"/>
                </a:solidFill>
                <a:effectLst/>
                <a:uLnTx/>
                <a:uFillTx/>
                <a:ea typeface="Tahoma" panose="020B0604030504040204" pitchFamily="34" charset="0"/>
                <a:cs typeface="Tahoma" panose="020B0604030504040204" pitchFamily="34" charset="0"/>
              </a:rPr>
              <a:t>Ensure robust measures were implemented to deter incursions</a:t>
            </a:r>
          </a:p>
          <a:p>
            <a:pPr marL="512762" indent="-171450">
              <a:spcBef>
                <a:spcPts val="1200"/>
              </a:spcBef>
              <a:spcAft>
                <a:spcPts val="0"/>
              </a:spcAft>
              <a:buClrTx/>
              <a:buFont typeface="Arial" panose="020B0604020202020204" pitchFamily="34" charset="0"/>
              <a:buChar char="•"/>
              <a:defRPr/>
            </a:pPr>
            <a:r>
              <a:rPr kumimoji="0" lang="en-GB" sz="1600" b="0" i="0" u="none" strike="noStrike" kern="1200" cap="none" spc="0" normalizeH="0" baseline="0" noProof="0" dirty="0">
                <a:ln>
                  <a:noFill/>
                </a:ln>
                <a:solidFill>
                  <a:srgbClr val="44546A"/>
                </a:solidFill>
                <a:effectLst/>
                <a:uLnTx/>
                <a:uFillTx/>
                <a:ea typeface="Tahoma" panose="020B0604030504040204" pitchFamily="34" charset="0"/>
                <a:cs typeface="Tahoma" panose="020B0604030504040204" pitchFamily="34" charset="0"/>
              </a:rPr>
              <a:t>Ensure that supporting technologies are correctly applied</a:t>
            </a:r>
          </a:p>
          <a:p>
            <a:pPr marL="512762" indent="-171450">
              <a:spcBef>
                <a:spcPts val="1200"/>
              </a:spcBef>
              <a:spcAft>
                <a:spcPts val="0"/>
              </a:spcAft>
              <a:buClrTx/>
              <a:buFont typeface="Arial" panose="020B0604020202020204" pitchFamily="34" charset="0"/>
              <a:buChar char="•"/>
              <a:defRPr/>
            </a:pPr>
            <a:r>
              <a:rPr kumimoji="0" lang="en-GB" sz="1600" b="0" i="0" u="none" strike="noStrike" kern="1200" cap="none" spc="0" normalizeH="0" baseline="0" noProof="0" dirty="0">
                <a:ln>
                  <a:noFill/>
                </a:ln>
                <a:solidFill>
                  <a:srgbClr val="44546A"/>
                </a:solidFill>
                <a:effectLst/>
                <a:uLnTx/>
                <a:uFillTx/>
                <a:ea typeface="Tahoma" panose="020B0604030504040204" pitchFamily="34" charset="0"/>
                <a:cs typeface="Tahoma" panose="020B0604030504040204" pitchFamily="34" charset="0"/>
              </a:rPr>
              <a:t>Guide organisations how to reduce conflict and harm to our front line</a:t>
            </a:r>
          </a:p>
          <a:p>
            <a:pPr marL="512762" indent="-171450">
              <a:spcBef>
                <a:spcPts val="1200"/>
              </a:spcBef>
              <a:spcAft>
                <a:spcPts val="0"/>
              </a:spcAft>
              <a:buClrTx/>
              <a:buFont typeface="Arial" panose="020B0604020202020204" pitchFamily="34" charset="0"/>
              <a:buChar char="•"/>
              <a:defRPr/>
            </a:pPr>
            <a:r>
              <a:rPr kumimoji="0" lang="en-GB" sz="1600" b="0" i="0" u="none" strike="noStrike" kern="1200" cap="none" spc="0" normalizeH="0" baseline="0" noProof="0" dirty="0">
                <a:ln>
                  <a:noFill/>
                </a:ln>
                <a:solidFill>
                  <a:srgbClr val="44546A"/>
                </a:solidFill>
                <a:effectLst/>
                <a:uLnTx/>
                <a:uFillTx/>
                <a:ea typeface="Tahoma" panose="020B0604030504040204" pitchFamily="34" charset="0"/>
                <a:cs typeface="Tahoma" panose="020B0604030504040204" pitchFamily="34" charset="0"/>
              </a:rPr>
              <a:t>Promote communications with customers</a:t>
            </a:r>
          </a:p>
          <a:p>
            <a:endParaRPr lang="en-GB" dirty="0"/>
          </a:p>
        </p:txBody>
      </p:sp>
      <p:sp>
        <p:nvSpPr>
          <p:cNvPr id="10" name="Text Placeholder 9">
            <a:extLst>
              <a:ext uri="{FF2B5EF4-FFF2-40B4-BE49-F238E27FC236}">
                <a16:creationId xmlns:a16="http://schemas.microsoft.com/office/drawing/2014/main" id="{EBD9DC18-64BD-2CAC-C858-0F9EA20647C7}"/>
              </a:ext>
            </a:extLst>
          </p:cNvPr>
          <p:cNvSpPr>
            <a:spLocks noGrp="1"/>
          </p:cNvSpPr>
          <p:nvPr>
            <p:ph type="body" sz="quarter" idx="29"/>
          </p:nvPr>
        </p:nvSpPr>
        <p:spPr>
          <a:xfrm>
            <a:off x="311803" y="4626431"/>
            <a:ext cx="4377670" cy="2095043"/>
          </a:xfrm>
        </p:spPr>
        <p:txBody>
          <a:bodyPr>
            <a:normAutofit/>
          </a:bodyPr>
          <a:lstStyle/>
          <a:p>
            <a:r>
              <a:rPr lang="en-US" sz="1300" i="1" dirty="0" err="1"/>
              <a:t>RtB</a:t>
            </a:r>
            <a:r>
              <a:rPr lang="en-US" sz="1300" i="1" dirty="0"/>
              <a:t> 42 – Working on </a:t>
            </a:r>
            <a:r>
              <a:rPr lang="en-US" sz="1300" i="1" dirty="0" err="1"/>
              <a:t>Hardshoulders</a:t>
            </a:r>
            <a:r>
              <a:rPr lang="en-US" sz="1300" i="1" dirty="0"/>
              <a:t> and Verges</a:t>
            </a:r>
          </a:p>
          <a:p>
            <a:pPr marL="401638" lvl="1" indent="-285750"/>
            <a:r>
              <a:rPr lang="en-GB" sz="1400" dirty="0"/>
              <a:t>New Raising the Bar to be issued in Q4 2023</a:t>
            </a:r>
          </a:p>
          <a:p>
            <a:pPr marL="401638" lvl="1" indent="-285750"/>
            <a:r>
              <a:rPr lang="en-GB" sz="1400" dirty="0"/>
              <a:t>Strives to eliminate :</a:t>
            </a:r>
          </a:p>
          <a:p>
            <a:pPr marL="512763" lvl="2" indent="-285750"/>
            <a:r>
              <a:rPr lang="en-US" sz="1400" dirty="0"/>
              <a:t>Poor industry practices </a:t>
            </a:r>
          </a:p>
          <a:p>
            <a:pPr marL="512763" lvl="2" indent="-285750"/>
            <a:r>
              <a:rPr lang="en-US" sz="1400" dirty="0"/>
              <a:t>Incorrect interpretation of technical standards </a:t>
            </a:r>
          </a:p>
          <a:p>
            <a:pPr marL="512763" lvl="2" indent="-285750"/>
            <a:r>
              <a:rPr lang="en-US" sz="1400" dirty="0"/>
              <a:t>Provides greater explanation to support correct assessment of risk </a:t>
            </a:r>
          </a:p>
          <a:p>
            <a:pPr marL="401638" lvl="1" indent="-285750"/>
            <a:endParaRPr lang="en-GB" dirty="0"/>
          </a:p>
        </p:txBody>
      </p:sp>
      <p:pic>
        <p:nvPicPr>
          <p:cNvPr id="13" name="Picture 2" descr="A silver BMW hit a stationary maintenance vehicle on the hard shoulder of the clockwise carriageway of the M60 motorway near Junction 23 for Audenshaw, Greater Manchester">
            <a:extLst>
              <a:ext uri="{FF2B5EF4-FFF2-40B4-BE49-F238E27FC236}">
                <a16:creationId xmlns:a16="http://schemas.microsoft.com/office/drawing/2014/main" id="{E6C5FF74-BEBB-11F2-2C97-8548DF285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617" r="20617"/>
          <a:stretch>
            <a:fillRect/>
          </a:stretch>
        </p:blipFill>
        <p:spPr bwMode="auto">
          <a:xfrm>
            <a:off x="9498659" y="1297481"/>
            <a:ext cx="2504696" cy="28436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5" name="Picture Placeholder 6">
            <a:extLst>
              <a:ext uri="{FF2B5EF4-FFF2-40B4-BE49-F238E27FC236}">
                <a16:creationId xmlns:a16="http://schemas.microsoft.com/office/drawing/2014/main" id="{DFA14BB5-7C22-7A7F-0D00-E7756E46EE20}"/>
              </a:ext>
            </a:extLst>
          </p:cNvPr>
          <p:cNvPicPr>
            <a:picLocks noChangeAspect="1"/>
          </p:cNvPicPr>
          <p:nvPr/>
        </p:nvPicPr>
        <p:blipFill rotWithShape="1">
          <a:blip r:embed="rId3"/>
          <a:srcRect l="-510" r="1047"/>
          <a:stretch/>
        </p:blipFill>
        <p:spPr>
          <a:xfrm>
            <a:off x="5348001" y="4311737"/>
            <a:ext cx="6247773" cy="24646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376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BCD4ABF-E1F0-BCE2-298C-010B1E63FA4A}"/>
              </a:ext>
            </a:extLst>
          </p:cNvPr>
          <p:cNvSpPr>
            <a:spLocks noGrp="1"/>
          </p:cNvSpPr>
          <p:nvPr>
            <p:ph type="title"/>
          </p:nvPr>
        </p:nvSpPr>
        <p:spPr>
          <a:xfrm>
            <a:off x="304800" y="365126"/>
            <a:ext cx="11592910" cy="1004832"/>
          </a:xfrm>
        </p:spPr>
        <p:txBody>
          <a:bodyPr/>
          <a:lstStyle/>
          <a:p>
            <a:r>
              <a:rPr lang="en-GB" dirty="0"/>
              <a:t>Our ask of you</a:t>
            </a:r>
            <a:endParaRPr lang="en-US" dirty="0"/>
          </a:p>
        </p:txBody>
      </p:sp>
      <p:sp>
        <p:nvSpPr>
          <p:cNvPr id="36" name="Content Placeholder 35">
            <a:extLst>
              <a:ext uri="{FF2B5EF4-FFF2-40B4-BE49-F238E27FC236}">
                <a16:creationId xmlns:a16="http://schemas.microsoft.com/office/drawing/2014/main" id="{4A4F55B7-A322-EB8F-ED5C-A3881515B0C0}"/>
              </a:ext>
            </a:extLst>
          </p:cNvPr>
          <p:cNvSpPr>
            <a:spLocks noGrp="1"/>
          </p:cNvSpPr>
          <p:nvPr>
            <p:ph idx="1"/>
          </p:nvPr>
        </p:nvSpPr>
        <p:spPr>
          <a:xfrm>
            <a:off x="311803" y="2355532"/>
            <a:ext cx="5501640" cy="4351338"/>
          </a:xfrm>
        </p:spPr>
        <p:txBody>
          <a:bodyPr>
            <a:normAutofit/>
          </a:bodyPr>
          <a:lstStyle/>
          <a:p>
            <a:r>
              <a:rPr lang="en-GB" dirty="0"/>
              <a:t>Please keep reporting!</a:t>
            </a:r>
          </a:p>
          <a:p>
            <a:pPr lvl="1"/>
            <a:r>
              <a:rPr lang="en-GB" dirty="0"/>
              <a:t>We can only make changes if we have the data</a:t>
            </a:r>
          </a:p>
          <a:p>
            <a:pPr lvl="1"/>
            <a:r>
              <a:rPr lang="en-GB" dirty="0"/>
              <a:t>Without your reports, it will appear that incursions are coming down, giving the impression that life is getting better. </a:t>
            </a:r>
            <a:endParaRPr lang="en-GB" b="1" dirty="0"/>
          </a:p>
          <a:p>
            <a:pPr lvl="1"/>
            <a:r>
              <a:rPr lang="en-GB" dirty="0"/>
              <a:t>Accurate reporting data (via HART) leads to more targeted focus to improve roadworker safety.</a:t>
            </a:r>
          </a:p>
          <a:p>
            <a:pPr lvl="4"/>
            <a:endParaRPr lang="en-GB" dirty="0"/>
          </a:p>
        </p:txBody>
      </p:sp>
      <p:sp>
        <p:nvSpPr>
          <p:cNvPr id="27" name="Footer Placeholder 26">
            <a:extLst>
              <a:ext uri="{FF2B5EF4-FFF2-40B4-BE49-F238E27FC236}">
                <a16:creationId xmlns:a16="http://schemas.microsoft.com/office/drawing/2014/main" id="{639CDA4C-6A4E-72AF-E89E-95987E0DFAD7}"/>
              </a:ext>
            </a:extLst>
          </p:cNvPr>
          <p:cNvSpPr>
            <a:spLocks noGrp="1"/>
          </p:cNvSpPr>
          <p:nvPr>
            <p:ph type="ftr" sz="quarter" idx="11"/>
          </p:nvPr>
        </p:nvSpPr>
        <p:spPr>
          <a:xfrm>
            <a:off x="574562" y="6356350"/>
            <a:ext cx="7578838" cy="365125"/>
          </a:xfrm>
        </p:spPr>
        <p:txBody>
          <a:bodyPr/>
          <a:lstStyle/>
          <a:p>
            <a:r>
              <a:rPr lang="en-US" dirty="0"/>
              <a:t>Incursions 2023</a:t>
            </a:r>
          </a:p>
        </p:txBody>
      </p:sp>
      <p:sp>
        <p:nvSpPr>
          <p:cNvPr id="28" name="Slide Number Placeholder 27">
            <a:extLst>
              <a:ext uri="{FF2B5EF4-FFF2-40B4-BE49-F238E27FC236}">
                <a16:creationId xmlns:a16="http://schemas.microsoft.com/office/drawing/2014/main" id="{C14A90FB-2203-0DC2-1382-1F334C74984F}"/>
              </a:ext>
            </a:extLst>
          </p:cNvPr>
          <p:cNvSpPr>
            <a:spLocks noGrp="1"/>
          </p:cNvSpPr>
          <p:nvPr>
            <p:ph type="sldNum" sz="quarter" idx="12"/>
          </p:nvPr>
        </p:nvSpPr>
        <p:spPr>
          <a:xfrm>
            <a:off x="311803" y="6356350"/>
            <a:ext cx="262759" cy="365125"/>
          </a:xfrm>
        </p:spPr>
        <p:txBody>
          <a:bodyPr/>
          <a:lstStyle/>
          <a:p>
            <a:fld id="{0D0D469B-4390-4DDA-9091-12DC16AD49FD}" type="slidenum">
              <a:rPr lang="en-US" smtClean="0"/>
              <a:pPr/>
              <a:t>12</a:t>
            </a:fld>
            <a:endParaRPr lang="en-US" dirty="0"/>
          </a:p>
        </p:txBody>
      </p:sp>
      <p:pic>
        <p:nvPicPr>
          <p:cNvPr id="2050" name="Picture 2" descr="What is a Push Notification and Why Do They Matter?">
            <a:extLst>
              <a:ext uri="{FF2B5EF4-FFF2-40B4-BE49-F238E27FC236}">
                <a16:creationId xmlns:a16="http://schemas.microsoft.com/office/drawing/2014/main" id="{62379AFF-28F3-AE9D-11D5-561205E8F85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16090" y="1825625"/>
            <a:ext cx="4522470" cy="456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390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AC6582-D50C-A377-639D-F9EC99D400AF}"/>
              </a:ext>
            </a:extLst>
          </p:cNvPr>
          <p:cNvSpPr>
            <a:spLocks noGrp="1"/>
          </p:cNvSpPr>
          <p:nvPr>
            <p:ph type="title"/>
          </p:nvPr>
        </p:nvSpPr>
        <p:spPr>
          <a:xfrm>
            <a:off x="262964" y="2210513"/>
            <a:ext cx="5076291" cy="1271016"/>
          </a:xfrm>
        </p:spPr>
        <p:txBody>
          <a:bodyPr/>
          <a:lstStyle/>
          <a:p>
            <a:r>
              <a:rPr lang="en-US" dirty="0"/>
              <a:t>Any Questions?</a:t>
            </a:r>
          </a:p>
        </p:txBody>
      </p:sp>
      <p:pic>
        <p:nvPicPr>
          <p:cNvPr id="11" name="Picture Placeholder 10" descr="A truck on the road at night&#10;&#10;Description automatically generated">
            <a:extLst>
              <a:ext uri="{FF2B5EF4-FFF2-40B4-BE49-F238E27FC236}">
                <a16:creationId xmlns:a16="http://schemas.microsoft.com/office/drawing/2014/main" id="{99599607-0692-878F-D7F1-5F2C2AE8159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33252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BCD4ABF-E1F0-BCE2-298C-010B1E63FA4A}"/>
              </a:ext>
            </a:extLst>
          </p:cNvPr>
          <p:cNvSpPr>
            <a:spLocks noGrp="1"/>
          </p:cNvSpPr>
          <p:nvPr>
            <p:ph type="title"/>
          </p:nvPr>
        </p:nvSpPr>
        <p:spPr>
          <a:xfrm>
            <a:off x="304800" y="365126"/>
            <a:ext cx="11592910" cy="1004832"/>
          </a:xfrm>
        </p:spPr>
        <p:txBody>
          <a:bodyPr/>
          <a:lstStyle/>
          <a:p>
            <a:r>
              <a:rPr lang="en-GB" dirty="0"/>
              <a:t>Agenda </a:t>
            </a:r>
            <a:endParaRPr lang="en-US" dirty="0"/>
          </a:p>
        </p:txBody>
      </p:sp>
      <p:sp>
        <p:nvSpPr>
          <p:cNvPr id="36" name="Content Placeholder 35">
            <a:extLst>
              <a:ext uri="{FF2B5EF4-FFF2-40B4-BE49-F238E27FC236}">
                <a16:creationId xmlns:a16="http://schemas.microsoft.com/office/drawing/2014/main" id="{4A4F55B7-A322-EB8F-ED5C-A3881515B0C0}"/>
              </a:ext>
            </a:extLst>
          </p:cNvPr>
          <p:cNvSpPr>
            <a:spLocks noGrp="1"/>
          </p:cNvSpPr>
          <p:nvPr>
            <p:ph idx="1"/>
          </p:nvPr>
        </p:nvSpPr>
        <p:spPr>
          <a:xfrm>
            <a:off x="311803" y="2005012"/>
            <a:ext cx="6569725" cy="4351338"/>
          </a:xfrm>
        </p:spPr>
        <p:txBody>
          <a:bodyPr>
            <a:normAutofit/>
          </a:bodyPr>
          <a:lstStyle/>
          <a:p>
            <a:pPr lvl="1"/>
            <a:r>
              <a:rPr lang="en-GB" sz="2400" dirty="0"/>
              <a:t>What is an incursion  &amp; an IPV strike?</a:t>
            </a:r>
          </a:p>
          <a:p>
            <a:pPr lvl="1"/>
            <a:r>
              <a:rPr lang="en-GB" sz="2400" dirty="0"/>
              <a:t>Examples</a:t>
            </a:r>
          </a:p>
          <a:p>
            <a:pPr lvl="1"/>
            <a:r>
              <a:rPr lang="en-GB" sz="2400" dirty="0"/>
              <a:t>Headline Statistics </a:t>
            </a:r>
          </a:p>
          <a:p>
            <a:pPr lvl="1"/>
            <a:r>
              <a:rPr lang="en-GB" sz="2400" dirty="0"/>
              <a:t>Improving the working environment by bringing these figures down</a:t>
            </a:r>
          </a:p>
          <a:p>
            <a:pPr lvl="1"/>
            <a:r>
              <a:rPr lang="en-GB" sz="2400" dirty="0"/>
              <a:t>Our ask of you</a:t>
            </a:r>
          </a:p>
          <a:p>
            <a:pPr lvl="1"/>
            <a:endParaRPr lang="en-GB" sz="2400" dirty="0"/>
          </a:p>
          <a:p>
            <a:pPr lvl="4"/>
            <a:endParaRPr lang="en-GB" sz="1600" dirty="0"/>
          </a:p>
        </p:txBody>
      </p:sp>
      <p:sp>
        <p:nvSpPr>
          <p:cNvPr id="27" name="Footer Placeholder 26">
            <a:extLst>
              <a:ext uri="{FF2B5EF4-FFF2-40B4-BE49-F238E27FC236}">
                <a16:creationId xmlns:a16="http://schemas.microsoft.com/office/drawing/2014/main" id="{639CDA4C-6A4E-72AF-E89E-95987E0DFAD7}"/>
              </a:ext>
            </a:extLst>
          </p:cNvPr>
          <p:cNvSpPr>
            <a:spLocks noGrp="1"/>
          </p:cNvSpPr>
          <p:nvPr>
            <p:ph type="ftr" sz="quarter" idx="11"/>
          </p:nvPr>
        </p:nvSpPr>
        <p:spPr>
          <a:xfrm>
            <a:off x="574562" y="6356350"/>
            <a:ext cx="7578838" cy="365125"/>
          </a:xfrm>
        </p:spPr>
        <p:txBody>
          <a:bodyPr/>
          <a:lstStyle/>
          <a:p>
            <a:r>
              <a:rPr lang="en-US" dirty="0"/>
              <a:t>Incursions</a:t>
            </a:r>
          </a:p>
        </p:txBody>
      </p:sp>
      <p:sp>
        <p:nvSpPr>
          <p:cNvPr id="28" name="Slide Number Placeholder 27">
            <a:extLst>
              <a:ext uri="{FF2B5EF4-FFF2-40B4-BE49-F238E27FC236}">
                <a16:creationId xmlns:a16="http://schemas.microsoft.com/office/drawing/2014/main" id="{C14A90FB-2203-0DC2-1382-1F334C74984F}"/>
              </a:ext>
            </a:extLst>
          </p:cNvPr>
          <p:cNvSpPr>
            <a:spLocks noGrp="1"/>
          </p:cNvSpPr>
          <p:nvPr>
            <p:ph type="sldNum" sz="quarter" idx="12"/>
          </p:nvPr>
        </p:nvSpPr>
        <p:spPr>
          <a:xfrm>
            <a:off x="311803" y="6356350"/>
            <a:ext cx="262759" cy="365125"/>
          </a:xfrm>
        </p:spPr>
        <p:txBody>
          <a:bodyPr/>
          <a:lstStyle/>
          <a:p>
            <a:fld id="{0D0D469B-4390-4DDA-9091-12DC16AD49FD}" type="slidenum">
              <a:rPr lang="en-US" smtClean="0"/>
              <a:pPr/>
              <a:t>2</a:t>
            </a:fld>
            <a:endParaRPr lang="en-US" dirty="0"/>
          </a:p>
        </p:txBody>
      </p:sp>
      <p:pic>
        <p:nvPicPr>
          <p:cNvPr id="2" name="Picture 1" descr="A picture containing truck, standing, car, motorcycle&#10;&#10;Description automatically generated">
            <a:extLst>
              <a:ext uri="{FF2B5EF4-FFF2-40B4-BE49-F238E27FC236}">
                <a16:creationId xmlns:a16="http://schemas.microsoft.com/office/drawing/2014/main" id="{8951B03D-6790-506E-0836-C63437807D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09900" y="1909697"/>
            <a:ext cx="3071757" cy="4267266"/>
          </a:xfrm>
          <a:prstGeom prst="rect">
            <a:avLst/>
          </a:prstGeom>
          <a:ln w="38100">
            <a:solidFill>
              <a:srgbClr val="FFDB00"/>
            </a:solidFill>
          </a:ln>
        </p:spPr>
      </p:pic>
    </p:spTree>
    <p:extLst>
      <p:ext uri="{BB962C8B-B14F-4D97-AF65-F5344CB8AC3E}">
        <p14:creationId xmlns:p14="http://schemas.microsoft.com/office/powerpoint/2010/main" val="1525444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AC6582-D50C-A377-639D-F9EC99D400AF}"/>
              </a:ext>
            </a:extLst>
          </p:cNvPr>
          <p:cNvSpPr>
            <a:spLocks noGrp="1"/>
          </p:cNvSpPr>
          <p:nvPr>
            <p:ph type="title"/>
          </p:nvPr>
        </p:nvSpPr>
        <p:spPr>
          <a:xfrm>
            <a:off x="262964" y="2210512"/>
            <a:ext cx="5076291" cy="2408621"/>
          </a:xfrm>
        </p:spPr>
        <p:txBody>
          <a:bodyPr/>
          <a:lstStyle/>
          <a:p>
            <a:r>
              <a:rPr lang="en-US" dirty="0"/>
              <a:t>What is a Traffic Management Incursion &amp; an IPV strike?</a:t>
            </a:r>
          </a:p>
        </p:txBody>
      </p:sp>
      <p:pic>
        <p:nvPicPr>
          <p:cNvPr id="6" name="Picture Placeholder 5" descr="A group of men in safety gear on a road&#10;&#10;Description automatically generated">
            <a:extLst>
              <a:ext uri="{FF2B5EF4-FFF2-40B4-BE49-F238E27FC236}">
                <a16:creationId xmlns:a16="http://schemas.microsoft.com/office/drawing/2014/main" id="{72A394C9-571C-2B79-37E1-6AC9BB97576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2909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E6649B9-31EA-BD30-15F3-95B11117E06F}"/>
              </a:ext>
            </a:extLst>
          </p:cNvPr>
          <p:cNvSpPr>
            <a:spLocks noGrp="1"/>
          </p:cNvSpPr>
          <p:nvPr>
            <p:ph type="body" sz="quarter" idx="26"/>
          </p:nvPr>
        </p:nvSpPr>
        <p:spPr>
          <a:xfrm>
            <a:off x="227681" y="3706781"/>
            <a:ext cx="5868318" cy="2465419"/>
          </a:xfrm>
        </p:spPr>
        <p:txBody>
          <a:bodyPr>
            <a:normAutofit/>
          </a:bodyPr>
          <a:lstStyle/>
          <a:p>
            <a:pPr algn="ctr"/>
            <a:endParaRPr lang="en-US" sz="2200" dirty="0"/>
          </a:p>
          <a:p>
            <a:pPr algn="ctr"/>
            <a:r>
              <a:rPr lang="en-US" sz="2000" dirty="0"/>
              <a:t>An intentional or unintentional, </a:t>
            </a:r>
            <a:r>
              <a:rPr lang="en-US" sz="2000" dirty="0" err="1"/>
              <a:t>unauthorised</a:t>
            </a:r>
            <a:r>
              <a:rPr lang="en-US" sz="2000" dirty="0"/>
              <a:t> entry into temporary traffic management, by a vehicle being driven by a member of the public or emergency services.</a:t>
            </a:r>
          </a:p>
          <a:p>
            <a:endParaRPr lang="en-US" dirty="0"/>
          </a:p>
          <a:p>
            <a:endParaRPr lang="en-US" dirty="0"/>
          </a:p>
        </p:txBody>
      </p:sp>
      <p:sp>
        <p:nvSpPr>
          <p:cNvPr id="40" name="Title 39">
            <a:extLst>
              <a:ext uri="{FF2B5EF4-FFF2-40B4-BE49-F238E27FC236}">
                <a16:creationId xmlns:a16="http://schemas.microsoft.com/office/drawing/2014/main" id="{90E58349-A1D0-F10F-71F3-4930AB2279C4}"/>
              </a:ext>
            </a:extLst>
          </p:cNvPr>
          <p:cNvSpPr>
            <a:spLocks noGrp="1"/>
          </p:cNvSpPr>
          <p:nvPr>
            <p:ph type="title"/>
          </p:nvPr>
        </p:nvSpPr>
        <p:spPr>
          <a:xfrm>
            <a:off x="304800" y="365126"/>
            <a:ext cx="5791199" cy="1004832"/>
          </a:xfrm>
        </p:spPr>
        <p:txBody>
          <a:bodyPr/>
          <a:lstStyle/>
          <a:p>
            <a:pPr algn="ctr"/>
            <a:r>
              <a:rPr lang="en-GB" sz="2400" dirty="0"/>
              <a:t>Traffic Management Incursion</a:t>
            </a:r>
            <a:endParaRPr lang="en-US" sz="2400" dirty="0"/>
          </a:p>
        </p:txBody>
      </p:sp>
      <p:sp>
        <p:nvSpPr>
          <p:cNvPr id="7" name="Footer Placeholder 6">
            <a:extLst>
              <a:ext uri="{FF2B5EF4-FFF2-40B4-BE49-F238E27FC236}">
                <a16:creationId xmlns:a16="http://schemas.microsoft.com/office/drawing/2014/main" id="{733D9842-C4D9-6ABF-A3DD-14B158DF61AB}"/>
              </a:ext>
            </a:extLst>
          </p:cNvPr>
          <p:cNvSpPr>
            <a:spLocks noGrp="1"/>
          </p:cNvSpPr>
          <p:nvPr>
            <p:ph type="ftr" sz="quarter" idx="11"/>
          </p:nvPr>
        </p:nvSpPr>
        <p:spPr>
          <a:xfrm>
            <a:off x="574562" y="6356350"/>
            <a:ext cx="7578838" cy="365125"/>
          </a:xfrm>
        </p:spPr>
        <p:txBody>
          <a:bodyPr/>
          <a:lstStyle/>
          <a:p>
            <a:r>
              <a:rPr lang="en-US" dirty="0"/>
              <a:t>Incursions 2023</a:t>
            </a:r>
          </a:p>
        </p:txBody>
      </p:sp>
      <p:sp>
        <p:nvSpPr>
          <p:cNvPr id="8" name="Slide Number Placeholder 7">
            <a:extLst>
              <a:ext uri="{FF2B5EF4-FFF2-40B4-BE49-F238E27FC236}">
                <a16:creationId xmlns:a16="http://schemas.microsoft.com/office/drawing/2014/main" id="{BCA7EADB-0D01-B73A-2DD5-27C4CCCEFDC5}"/>
              </a:ext>
            </a:extLst>
          </p:cNvPr>
          <p:cNvSpPr>
            <a:spLocks noGrp="1"/>
          </p:cNvSpPr>
          <p:nvPr>
            <p:ph type="sldNum" sz="quarter" idx="12"/>
          </p:nvPr>
        </p:nvSpPr>
        <p:spPr>
          <a:xfrm>
            <a:off x="311803" y="6356350"/>
            <a:ext cx="262759" cy="365125"/>
          </a:xfrm>
        </p:spPr>
        <p:txBody>
          <a:bodyPr/>
          <a:lstStyle/>
          <a:p>
            <a:fld id="{0D0D469B-4390-4DDA-9091-12DC16AD49FD}" type="slidenum">
              <a:rPr lang="en-US" smtClean="0"/>
              <a:pPr/>
              <a:t>4</a:t>
            </a:fld>
            <a:endParaRPr lang="en-US" dirty="0"/>
          </a:p>
        </p:txBody>
      </p:sp>
      <p:sp>
        <p:nvSpPr>
          <p:cNvPr id="20" name="Text Placeholder 4">
            <a:extLst>
              <a:ext uri="{FF2B5EF4-FFF2-40B4-BE49-F238E27FC236}">
                <a16:creationId xmlns:a16="http://schemas.microsoft.com/office/drawing/2014/main" id="{50C7948A-EBB7-7CEC-305F-114E006B0EEC}"/>
              </a:ext>
            </a:extLst>
          </p:cNvPr>
          <p:cNvSpPr txBox="1">
            <a:spLocks/>
          </p:cNvSpPr>
          <p:nvPr/>
        </p:nvSpPr>
        <p:spPr>
          <a:xfrm>
            <a:off x="6268597" y="3706750"/>
            <a:ext cx="5868318" cy="2465419"/>
          </a:xfrm>
          <a:prstGeom prst="rect">
            <a:avLst/>
          </a:prstGeom>
          <a:solidFill>
            <a:schemeClr val="bg1"/>
          </a:solidFill>
        </p:spPr>
        <p:txBody>
          <a:bodyPr vert="horz" lIns="91440" tIns="91440" rIns="91440" bIns="45720" rtlCol="0">
            <a:normAutofit/>
          </a:bodyPr>
          <a:lstStyle>
            <a:lvl1pPr marL="0" indent="0" algn="l" defTabSz="914400" rtl="0" eaLnBrk="1" latinLnBrk="0" hangingPunct="1">
              <a:lnSpc>
                <a:spcPct val="110000"/>
              </a:lnSpc>
              <a:spcBef>
                <a:spcPts val="800"/>
              </a:spcBef>
              <a:spcAft>
                <a:spcPts val="400"/>
              </a:spcAft>
              <a:buClr>
                <a:schemeClr val="accent1"/>
              </a:buClr>
              <a:buFont typeface="Arial" panose="020B0604020202020204" pitchFamily="34" charset="0"/>
              <a:buNone/>
              <a:defRPr sz="1100" b="1" kern="1200" spc="-30" baseline="0">
                <a:solidFill>
                  <a:schemeClr val="tx2"/>
                </a:solidFill>
                <a:latin typeface="+mj-lt"/>
                <a:ea typeface="+mn-ea"/>
                <a:cs typeface="+mn-cs"/>
              </a:defRPr>
            </a:lvl1pPr>
            <a:lvl2pPr marL="0" indent="0" algn="l" defTabSz="914400" rtl="0" eaLnBrk="1" latinLnBrk="0" hangingPunct="1">
              <a:lnSpc>
                <a:spcPct val="110000"/>
              </a:lnSpc>
              <a:spcBef>
                <a:spcPts val="200"/>
              </a:spcBef>
              <a:spcAft>
                <a:spcPts val="200"/>
              </a:spcAft>
              <a:buClr>
                <a:schemeClr val="accent1"/>
              </a:buClr>
              <a:buFont typeface="Arial" panose="020B0604020202020204" pitchFamily="34" charset="0"/>
              <a:buNone/>
              <a:defRPr sz="1050" kern="1200" spc="-30" baseline="0">
                <a:solidFill>
                  <a:schemeClr val="tx2"/>
                </a:solidFill>
                <a:latin typeface="+mj-lt"/>
                <a:ea typeface="+mn-ea"/>
                <a:cs typeface="+mn-cs"/>
              </a:defRPr>
            </a:lvl2pPr>
            <a:lvl3pPr marL="115888" indent="-1158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sz="1000" kern="1200" spc="-30" baseline="0">
                <a:solidFill>
                  <a:schemeClr val="tx2"/>
                </a:solidFill>
                <a:latin typeface="+mj-lt"/>
                <a:ea typeface="+mn-ea"/>
                <a:cs typeface="+mn-cs"/>
              </a:defRPr>
            </a:lvl3pPr>
            <a:lvl4pPr marL="227013" indent="-111125"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sz="900" kern="1200" spc="-30" baseline="0">
                <a:solidFill>
                  <a:schemeClr val="tx2"/>
                </a:solidFill>
                <a:latin typeface="+mj-lt"/>
                <a:ea typeface="+mn-ea"/>
                <a:cs typeface="+mn-cs"/>
              </a:defRPr>
            </a:lvl4pPr>
            <a:lvl5pPr marL="914400" indent="-173038" algn="l" defTabSz="914400" rtl="0" eaLnBrk="1" latinLnBrk="0" hangingPunct="1">
              <a:lnSpc>
                <a:spcPct val="110000"/>
              </a:lnSpc>
              <a:spcBef>
                <a:spcPts val="200"/>
              </a:spcBef>
              <a:spcAft>
                <a:spcPts val="200"/>
              </a:spcAft>
              <a:buClr>
                <a:schemeClr val="bg1"/>
              </a:buClr>
              <a:buFont typeface="Arial" panose="020B0604020202020204" pitchFamily="34" charset="0"/>
              <a:buChar char="•"/>
              <a:defRPr sz="1050" kern="1200" spc="-30" baseline="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endParaRPr kumimoji="0" lang="en-GB" sz="2200" b="1" i="0" u="none" strike="noStrike" kern="1200" cap="none" spc="-30" normalizeH="0" baseline="0" noProof="0" dirty="0">
              <a:ln>
                <a:noFill/>
              </a:ln>
              <a:solidFill>
                <a:srgbClr val="002E5F"/>
              </a:solidFill>
              <a:effectLst/>
              <a:uLnTx/>
              <a:uFillTx/>
              <a:latin typeface="Arial"/>
              <a:ea typeface="+mn-ea"/>
              <a:cs typeface="+mn-cs"/>
            </a:endParaRPr>
          </a:p>
          <a:p>
            <a:pPr lvl="1" algn="ctr"/>
            <a:r>
              <a:rPr kumimoji="0" lang="en-GB" sz="2200" b="1" i="0" u="none" strike="noStrike" kern="1200" cap="none" spc="-30" normalizeH="0" baseline="0" noProof="0" dirty="0">
                <a:ln>
                  <a:noFill/>
                </a:ln>
                <a:solidFill>
                  <a:srgbClr val="002E5F"/>
                </a:solidFill>
                <a:effectLst/>
                <a:uLnTx/>
                <a:uFillTx/>
                <a:latin typeface="Arial"/>
                <a:ea typeface="+mn-ea"/>
                <a:cs typeface="+mn-cs"/>
              </a:rPr>
              <a:t>When an IPV, which is in the deployed position,  is struck by a third party (errant) vehicle. </a:t>
            </a:r>
            <a:endParaRPr lang="en-US" dirty="0"/>
          </a:p>
          <a:p>
            <a:endParaRPr lang="en-US" dirty="0"/>
          </a:p>
        </p:txBody>
      </p:sp>
      <p:sp>
        <p:nvSpPr>
          <p:cNvPr id="23" name="Title 39">
            <a:extLst>
              <a:ext uri="{FF2B5EF4-FFF2-40B4-BE49-F238E27FC236}">
                <a16:creationId xmlns:a16="http://schemas.microsoft.com/office/drawing/2014/main" id="{80BF0817-224B-D1F4-18F8-D531D34855FD}"/>
              </a:ext>
            </a:extLst>
          </p:cNvPr>
          <p:cNvSpPr txBox="1">
            <a:spLocks/>
          </p:cNvSpPr>
          <p:nvPr/>
        </p:nvSpPr>
        <p:spPr>
          <a:xfrm>
            <a:off x="6345716" y="339333"/>
            <a:ext cx="5791199" cy="1004832"/>
          </a:xfrm>
          <a:prstGeom prst="rect">
            <a:avLst/>
          </a:prstGeom>
        </p:spPr>
        <p:txBody>
          <a:bodyPr vert="horz" lIns="0" tIns="45720" rIns="91440" bIns="45720" rtlCol="0" anchor="b" anchorCtr="0">
            <a:noAutofit/>
          </a:bodyPr>
          <a:lstStyle>
            <a:lvl1pPr marL="0" indent="0" algn="l" defTabSz="914400" rtl="0" eaLnBrk="1" latinLnBrk="0" hangingPunct="1">
              <a:lnSpc>
                <a:spcPct val="90000"/>
              </a:lnSpc>
              <a:spcBef>
                <a:spcPct val="0"/>
              </a:spcBef>
              <a:buFont typeface="Arial" panose="020B0604020202020204" pitchFamily="34" charset="0"/>
              <a:buNone/>
              <a:defRPr lang="en-US" sz="3200" b="1" i="0" kern="1200" spc="-90">
                <a:solidFill>
                  <a:schemeClr val="accent1"/>
                </a:solidFill>
                <a:latin typeface="Arial"/>
                <a:ea typeface="+mj-ea"/>
                <a:cs typeface="Arial"/>
              </a:defRPr>
            </a:lvl1pPr>
          </a:lstStyle>
          <a:p>
            <a:pPr algn="ctr"/>
            <a:r>
              <a:rPr lang="en-GB" sz="2400" dirty="0"/>
              <a:t>Impact Protection Vehicle (IPV) Strike</a:t>
            </a:r>
          </a:p>
        </p:txBody>
      </p:sp>
      <p:sp>
        <p:nvSpPr>
          <p:cNvPr id="2" name="TextBox 1">
            <a:extLst>
              <a:ext uri="{FF2B5EF4-FFF2-40B4-BE49-F238E27FC236}">
                <a16:creationId xmlns:a16="http://schemas.microsoft.com/office/drawing/2014/main" id="{438E45E9-11FC-3B8A-8017-E839550D4B30}"/>
              </a:ext>
            </a:extLst>
          </p:cNvPr>
          <p:cNvSpPr txBox="1"/>
          <p:nvPr/>
        </p:nvSpPr>
        <p:spPr>
          <a:xfrm>
            <a:off x="1577226" y="6360710"/>
            <a:ext cx="9037546" cy="307777"/>
          </a:xfrm>
          <a:prstGeom prst="rect">
            <a:avLst/>
          </a:prstGeom>
          <a:noFill/>
        </p:spPr>
        <p:txBody>
          <a:bodyPr wrap="square" rtlCol="0">
            <a:spAutoFit/>
          </a:bodyPr>
          <a:lstStyle/>
          <a:p>
            <a:pPr algn="ctr"/>
            <a:r>
              <a:rPr lang="en-GB" sz="1400" b="1" i="1" dirty="0">
                <a:solidFill>
                  <a:schemeClr val="tx2"/>
                </a:solidFill>
              </a:rPr>
              <a:t>Both incursions and IPV strikes are recorded in the National Highways (HART) system</a:t>
            </a:r>
            <a:endParaRPr lang="en-US" sz="1400" b="1" i="1" dirty="0">
              <a:solidFill>
                <a:schemeClr val="tx2"/>
              </a:solidFill>
            </a:endParaRPr>
          </a:p>
        </p:txBody>
      </p:sp>
      <p:pic>
        <p:nvPicPr>
          <p:cNvPr id="10" name="Picture 9" descr="A picture containing outdoor, bicycle, transport, road&#10;&#10;Description automatically generated">
            <a:extLst>
              <a:ext uri="{FF2B5EF4-FFF2-40B4-BE49-F238E27FC236}">
                <a16:creationId xmlns:a16="http://schemas.microsoft.com/office/drawing/2014/main" id="{8513EBBE-A60C-0160-C1BE-C68A424432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0967" y="1633591"/>
            <a:ext cx="1737495" cy="2077364"/>
          </a:xfrm>
          <a:prstGeom prst="rect">
            <a:avLst/>
          </a:prstGeom>
          <a:ln w="38100">
            <a:solidFill>
              <a:srgbClr val="FFDB00"/>
            </a:solidFill>
          </a:ln>
        </p:spPr>
      </p:pic>
      <p:pic>
        <p:nvPicPr>
          <p:cNvPr id="12" name="Picture 11" descr="A picture containing indoor, table, sitting, bicycle&#10;&#10;Description automatically generated">
            <a:extLst>
              <a:ext uri="{FF2B5EF4-FFF2-40B4-BE49-F238E27FC236}">
                <a16:creationId xmlns:a16="http://schemas.microsoft.com/office/drawing/2014/main" id="{55214D92-F687-E0FA-2124-2CB4331A87A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28125" y="1629387"/>
            <a:ext cx="2910587" cy="2077363"/>
          </a:xfrm>
          <a:prstGeom prst="rect">
            <a:avLst/>
          </a:prstGeom>
          <a:ln w="38100">
            <a:solidFill>
              <a:srgbClr val="FFDB00"/>
            </a:solidFill>
          </a:ln>
        </p:spPr>
      </p:pic>
      <p:pic>
        <p:nvPicPr>
          <p:cNvPr id="1026" name="Picture 2" descr="ROADWORKERS AT RISK - BEAR Scotland">
            <a:extLst>
              <a:ext uri="{FF2B5EF4-FFF2-40B4-BE49-F238E27FC236}">
                <a16:creationId xmlns:a16="http://schemas.microsoft.com/office/drawing/2014/main" id="{4734C67C-495C-064A-4069-15E587EAE15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12115" y="1552483"/>
            <a:ext cx="4151762" cy="2154267"/>
          </a:xfrm>
          <a:prstGeom prst="rect">
            <a:avLst/>
          </a:prstGeom>
          <a:noFill/>
          <a:ln w="47625">
            <a:solidFill>
              <a:srgbClr val="FFCC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92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BCD4ABF-E1F0-BCE2-298C-010B1E63FA4A}"/>
              </a:ext>
            </a:extLst>
          </p:cNvPr>
          <p:cNvSpPr>
            <a:spLocks noGrp="1"/>
          </p:cNvSpPr>
          <p:nvPr>
            <p:ph type="title"/>
          </p:nvPr>
        </p:nvSpPr>
        <p:spPr>
          <a:xfrm>
            <a:off x="304800" y="365126"/>
            <a:ext cx="11592910" cy="1004832"/>
          </a:xfrm>
        </p:spPr>
        <p:txBody>
          <a:bodyPr/>
          <a:lstStyle/>
          <a:p>
            <a:r>
              <a:rPr lang="en-GB" dirty="0"/>
              <a:t>Video Examples</a:t>
            </a:r>
            <a:endParaRPr lang="en-US" dirty="0"/>
          </a:p>
        </p:txBody>
      </p:sp>
      <p:sp>
        <p:nvSpPr>
          <p:cNvPr id="36" name="Content Placeholder 35">
            <a:extLst>
              <a:ext uri="{FF2B5EF4-FFF2-40B4-BE49-F238E27FC236}">
                <a16:creationId xmlns:a16="http://schemas.microsoft.com/office/drawing/2014/main" id="{4A4F55B7-A322-EB8F-ED5C-A3881515B0C0}"/>
              </a:ext>
            </a:extLst>
          </p:cNvPr>
          <p:cNvSpPr>
            <a:spLocks noGrp="1"/>
          </p:cNvSpPr>
          <p:nvPr>
            <p:ph sz="half" idx="1"/>
          </p:nvPr>
        </p:nvSpPr>
        <p:spPr>
          <a:xfrm>
            <a:off x="311803" y="1825625"/>
            <a:ext cx="5707997" cy="4351338"/>
          </a:xfrm>
        </p:spPr>
        <p:txBody>
          <a:bodyPr>
            <a:normAutofit lnSpcReduction="10000"/>
          </a:bodyPr>
          <a:lstStyle/>
          <a:p>
            <a:r>
              <a:rPr lang="en-GB" dirty="0">
                <a:hlinkClick r:id="rId3"/>
              </a:rPr>
              <a:t>TM Incursion – Milestone </a:t>
            </a:r>
            <a:endParaRPr lang="en-GB" dirty="0"/>
          </a:p>
          <a:p>
            <a:endParaRPr lang="en-US" dirty="0"/>
          </a:p>
        </p:txBody>
      </p:sp>
      <p:sp>
        <p:nvSpPr>
          <p:cNvPr id="2" name="Content Placeholder 1">
            <a:extLst>
              <a:ext uri="{FF2B5EF4-FFF2-40B4-BE49-F238E27FC236}">
                <a16:creationId xmlns:a16="http://schemas.microsoft.com/office/drawing/2014/main" id="{893E7A79-2FF6-42B9-B45D-A4C1DC7D518A}"/>
              </a:ext>
            </a:extLst>
          </p:cNvPr>
          <p:cNvSpPr>
            <a:spLocks noGrp="1"/>
          </p:cNvSpPr>
          <p:nvPr>
            <p:ph sz="half" idx="2"/>
          </p:nvPr>
        </p:nvSpPr>
        <p:spPr>
          <a:xfrm>
            <a:off x="6402512" y="1804659"/>
            <a:ext cx="4074213" cy="461169"/>
          </a:xfrm>
        </p:spPr>
        <p:txBody>
          <a:bodyPr>
            <a:normAutofit lnSpcReduction="10000"/>
          </a:bodyPr>
          <a:lstStyle/>
          <a:p>
            <a:r>
              <a:rPr lang="en-GB" dirty="0">
                <a:hlinkClick r:id="rId4"/>
              </a:rPr>
              <a:t>IPV Strike</a:t>
            </a:r>
            <a:endParaRPr lang="en-GB" dirty="0"/>
          </a:p>
          <a:p>
            <a:endParaRPr lang="en-US" dirty="0"/>
          </a:p>
        </p:txBody>
      </p:sp>
      <p:sp>
        <p:nvSpPr>
          <p:cNvPr id="27" name="Footer Placeholder 26">
            <a:extLst>
              <a:ext uri="{FF2B5EF4-FFF2-40B4-BE49-F238E27FC236}">
                <a16:creationId xmlns:a16="http://schemas.microsoft.com/office/drawing/2014/main" id="{639CDA4C-6A4E-72AF-E89E-95987E0DFAD7}"/>
              </a:ext>
            </a:extLst>
          </p:cNvPr>
          <p:cNvSpPr>
            <a:spLocks noGrp="1"/>
          </p:cNvSpPr>
          <p:nvPr>
            <p:ph type="ftr" sz="quarter" idx="11"/>
          </p:nvPr>
        </p:nvSpPr>
        <p:spPr>
          <a:xfrm>
            <a:off x="574562" y="6356350"/>
            <a:ext cx="7606861" cy="365125"/>
          </a:xfrm>
        </p:spPr>
        <p:txBody>
          <a:bodyPr/>
          <a:lstStyle/>
          <a:p>
            <a:r>
              <a:rPr lang="en-US" dirty="0"/>
              <a:t>Incursions 2023</a:t>
            </a:r>
          </a:p>
        </p:txBody>
      </p:sp>
      <p:sp>
        <p:nvSpPr>
          <p:cNvPr id="28" name="Slide Number Placeholder 27">
            <a:extLst>
              <a:ext uri="{FF2B5EF4-FFF2-40B4-BE49-F238E27FC236}">
                <a16:creationId xmlns:a16="http://schemas.microsoft.com/office/drawing/2014/main" id="{C14A90FB-2203-0DC2-1382-1F334C74984F}"/>
              </a:ext>
            </a:extLst>
          </p:cNvPr>
          <p:cNvSpPr>
            <a:spLocks noGrp="1"/>
          </p:cNvSpPr>
          <p:nvPr>
            <p:ph type="sldNum" sz="quarter" idx="12"/>
          </p:nvPr>
        </p:nvSpPr>
        <p:spPr>
          <a:xfrm>
            <a:off x="311803" y="6356350"/>
            <a:ext cx="262759" cy="365125"/>
          </a:xfrm>
        </p:spPr>
        <p:txBody>
          <a:bodyPr/>
          <a:lstStyle/>
          <a:p>
            <a:fld id="{0D0D469B-4390-4DDA-9091-12DC16AD49FD}" type="slidenum">
              <a:rPr lang="en-US" smtClean="0"/>
              <a:pPr/>
              <a:t>5</a:t>
            </a:fld>
            <a:endParaRPr lang="en-US" dirty="0"/>
          </a:p>
        </p:txBody>
      </p:sp>
      <p:sp>
        <p:nvSpPr>
          <p:cNvPr id="5" name="TextBox 4">
            <a:extLst>
              <a:ext uri="{FF2B5EF4-FFF2-40B4-BE49-F238E27FC236}">
                <a16:creationId xmlns:a16="http://schemas.microsoft.com/office/drawing/2014/main" id="{8F805930-8167-C202-7D3C-036A267A8597}"/>
              </a:ext>
            </a:extLst>
          </p:cNvPr>
          <p:cNvSpPr txBox="1"/>
          <p:nvPr/>
        </p:nvSpPr>
        <p:spPr>
          <a:xfrm>
            <a:off x="180105" y="5437324"/>
            <a:ext cx="6097712" cy="369332"/>
          </a:xfrm>
          <a:prstGeom prst="rect">
            <a:avLst/>
          </a:prstGeom>
          <a:noFill/>
        </p:spPr>
        <p:txBody>
          <a:bodyPr wrap="square">
            <a:sp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C9653F0D-1BF6-9853-F2B4-4A0D89D1797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1803" y="2269003"/>
            <a:ext cx="5098655" cy="3017468"/>
          </a:xfrm>
          <a:prstGeom prst="rect">
            <a:avLst/>
          </a:prstGeom>
        </p:spPr>
      </p:pic>
      <p:sp>
        <p:nvSpPr>
          <p:cNvPr id="3" name="TextBox 2">
            <a:extLst>
              <a:ext uri="{FF2B5EF4-FFF2-40B4-BE49-F238E27FC236}">
                <a16:creationId xmlns:a16="http://schemas.microsoft.com/office/drawing/2014/main" id="{FFC60BE5-A8B5-E18C-8F9D-0AD8F1E8274E}"/>
              </a:ext>
            </a:extLst>
          </p:cNvPr>
          <p:cNvSpPr txBox="1"/>
          <p:nvPr/>
        </p:nvSpPr>
        <p:spPr>
          <a:xfrm>
            <a:off x="6409515" y="5425071"/>
            <a:ext cx="184731" cy="369332"/>
          </a:xfrm>
          <a:prstGeom prst="rect">
            <a:avLst/>
          </a:prstGeom>
          <a:noFill/>
        </p:spPr>
        <p:txBody>
          <a:bodyPr wrap="none" rtlCol="0">
            <a:spAutoFit/>
          </a:bodyPr>
          <a:lstStyle/>
          <a:p>
            <a:endParaRPr lang="en-GB" dirty="0">
              <a:solidFill>
                <a:schemeClr val="accent1"/>
              </a:solidFill>
            </a:endParaRPr>
          </a:p>
        </p:txBody>
      </p:sp>
      <p:pic>
        <p:nvPicPr>
          <p:cNvPr id="7" name="Picture 6">
            <a:hlinkClick r:id="rId4"/>
            <a:extLst>
              <a:ext uri="{FF2B5EF4-FFF2-40B4-BE49-F238E27FC236}">
                <a16:creationId xmlns:a16="http://schemas.microsoft.com/office/drawing/2014/main" id="{EB6DB677-1E2B-73A2-474A-BB5AC1BB7FEC}"/>
              </a:ext>
            </a:extLst>
          </p:cNvPr>
          <p:cNvPicPr>
            <a:picLocks noChangeAspect="1"/>
          </p:cNvPicPr>
          <p:nvPr/>
        </p:nvPicPr>
        <p:blipFill>
          <a:blip r:embed="rId6"/>
          <a:stretch>
            <a:fillRect/>
          </a:stretch>
        </p:blipFill>
        <p:spPr>
          <a:xfrm>
            <a:off x="6402512" y="2265827"/>
            <a:ext cx="5489438" cy="3020643"/>
          </a:xfrm>
          <a:prstGeom prst="rect">
            <a:avLst/>
          </a:prstGeom>
        </p:spPr>
      </p:pic>
    </p:spTree>
    <p:extLst>
      <p:ext uri="{BB962C8B-B14F-4D97-AF65-F5344CB8AC3E}">
        <p14:creationId xmlns:p14="http://schemas.microsoft.com/office/powerpoint/2010/main" val="416116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37">
            <a:extLst>
              <a:ext uri="{FF2B5EF4-FFF2-40B4-BE49-F238E27FC236}">
                <a16:creationId xmlns:a16="http://schemas.microsoft.com/office/drawing/2014/main" id="{67291D96-4ABB-E9ED-6790-1A8E460F2E23}"/>
              </a:ext>
            </a:extLst>
          </p:cNvPr>
          <p:cNvSpPr>
            <a:spLocks noGrp="1"/>
          </p:cNvSpPr>
          <p:nvPr>
            <p:ph type="title"/>
          </p:nvPr>
        </p:nvSpPr>
        <p:spPr/>
        <p:txBody>
          <a:bodyPr/>
          <a:lstStyle/>
          <a:p>
            <a:r>
              <a:rPr lang="en-US" dirty="0"/>
              <a:t>Heatmap of all IPV strikes</a:t>
            </a:r>
          </a:p>
        </p:txBody>
      </p:sp>
      <p:sp>
        <p:nvSpPr>
          <p:cNvPr id="3" name="Footer Placeholder 2">
            <a:extLst>
              <a:ext uri="{FF2B5EF4-FFF2-40B4-BE49-F238E27FC236}">
                <a16:creationId xmlns:a16="http://schemas.microsoft.com/office/drawing/2014/main" id="{5905E071-6F4B-5E1C-2D20-6CAEC16DFA1F}"/>
              </a:ext>
            </a:extLst>
          </p:cNvPr>
          <p:cNvSpPr>
            <a:spLocks noGrp="1"/>
          </p:cNvSpPr>
          <p:nvPr>
            <p:ph type="ftr" sz="quarter" idx="11"/>
          </p:nvPr>
        </p:nvSpPr>
        <p:spPr>
          <a:xfrm>
            <a:off x="574562" y="6356350"/>
            <a:ext cx="7606861" cy="365125"/>
          </a:xfrm>
        </p:spPr>
        <p:txBody>
          <a:bodyPr/>
          <a:lstStyle/>
          <a:p>
            <a:r>
              <a:rPr lang="en-US" dirty="0"/>
              <a:t>Incursions 2023</a:t>
            </a:r>
          </a:p>
        </p:txBody>
      </p:sp>
      <p:sp>
        <p:nvSpPr>
          <p:cNvPr id="4" name="Slide Number Placeholder 3">
            <a:extLst>
              <a:ext uri="{FF2B5EF4-FFF2-40B4-BE49-F238E27FC236}">
                <a16:creationId xmlns:a16="http://schemas.microsoft.com/office/drawing/2014/main" id="{D3837E73-F5A0-58DF-F562-536856EF251D}"/>
              </a:ext>
            </a:extLst>
          </p:cNvPr>
          <p:cNvSpPr>
            <a:spLocks noGrp="1"/>
          </p:cNvSpPr>
          <p:nvPr>
            <p:ph type="sldNum" sz="quarter" idx="12"/>
          </p:nvPr>
        </p:nvSpPr>
        <p:spPr>
          <a:xfrm>
            <a:off x="311803" y="6356350"/>
            <a:ext cx="262759" cy="365125"/>
          </a:xfrm>
        </p:spPr>
        <p:txBody>
          <a:bodyPr/>
          <a:lstStyle/>
          <a:p>
            <a:fld id="{0D0D469B-4390-4DDA-9091-12DC16AD49FD}" type="slidenum">
              <a:rPr lang="en-US" smtClean="0"/>
              <a:pPr/>
              <a:t>6</a:t>
            </a:fld>
            <a:endParaRPr lang="en-US" dirty="0"/>
          </a:p>
        </p:txBody>
      </p:sp>
      <p:sp>
        <p:nvSpPr>
          <p:cNvPr id="106" name="Text Placeholder 105">
            <a:extLst>
              <a:ext uri="{FF2B5EF4-FFF2-40B4-BE49-F238E27FC236}">
                <a16:creationId xmlns:a16="http://schemas.microsoft.com/office/drawing/2014/main" id="{224E947C-126B-0C00-77B6-879458C926D2}"/>
              </a:ext>
            </a:extLst>
          </p:cNvPr>
          <p:cNvSpPr>
            <a:spLocks noGrp="1"/>
          </p:cNvSpPr>
          <p:nvPr>
            <p:ph type="body" sz="quarter" idx="24"/>
          </p:nvPr>
        </p:nvSpPr>
        <p:spPr>
          <a:xfrm>
            <a:off x="304799" y="2004542"/>
            <a:ext cx="5791201" cy="4167658"/>
          </a:xfrm>
        </p:spPr>
        <p:txBody>
          <a:bodyPr>
            <a:normAutofit/>
          </a:bodyPr>
          <a:lstStyle/>
          <a:p>
            <a:pPr marL="171450" indent="-171450">
              <a:buFont typeface="Arial" panose="020B0604020202020204" pitchFamily="34" charset="0"/>
              <a:buChar char="•"/>
            </a:pPr>
            <a:r>
              <a:rPr lang="en-GB" sz="1600" dirty="0"/>
              <a:t>82 IPV strikes since October 2017 </a:t>
            </a:r>
          </a:p>
          <a:p>
            <a:pPr marL="171450" indent="-171450">
              <a:buFont typeface="Arial" panose="020B0604020202020204" pitchFamily="34" charset="0"/>
              <a:buChar char="•"/>
            </a:pPr>
            <a:r>
              <a:rPr lang="en-GB" sz="1600" dirty="0"/>
              <a:t>Clusters of IPV strikes and incursions can relate to: </a:t>
            </a:r>
          </a:p>
          <a:p>
            <a:pPr marL="569913" lvl="2"/>
            <a:r>
              <a:rPr lang="en-GB" sz="1200" dirty="0"/>
              <a:t>frequency of works taking place in a specific location</a:t>
            </a:r>
          </a:p>
          <a:p>
            <a:pPr marL="569913" lvl="2"/>
            <a:r>
              <a:rPr lang="en-GB" sz="1200" dirty="0"/>
              <a:t>geometry of the location (e.g. complex slip roads)</a:t>
            </a:r>
          </a:p>
          <a:p>
            <a:pPr lvl="1"/>
            <a:endParaRPr lang="en-GB" sz="1400" dirty="0"/>
          </a:p>
          <a:p>
            <a:endParaRPr lang="en-US" sz="1600" dirty="0"/>
          </a:p>
        </p:txBody>
      </p:sp>
      <p:sp>
        <p:nvSpPr>
          <p:cNvPr id="7" name="Text Placeholder 6">
            <a:extLst>
              <a:ext uri="{FF2B5EF4-FFF2-40B4-BE49-F238E27FC236}">
                <a16:creationId xmlns:a16="http://schemas.microsoft.com/office/drawing/2014/main" id="{C18DC2CB-1E4A-7879-8A3C-4CB577912CD4}"/>
              </a:ext>
            </a:extLst>
          </p:cNvPr>
          <p:cNvSpPr>
            <a:spLocks noGrp="1"/>
          </p:cNvSpPr>
          <p:nvPr>
            <p:ph type="body" sz="quarter" idx="14"/>
          </p:nvPr>
        </p:nvSpPr>
        <p:spPr>
          <a:xfrm>
            <a:off x="7540280" y="1119133"/>
            <a:ext cx="4245323" cy="365125"/>
          </a:xfrm>
          <a:solidFill>
            <a:schemeClr val="accent4"/>
          </a:solidFill>
        </p:spPr>
        <p:txBody>
          <a:bodyPr>
            <a:normAutofit fontScale="92500"/>
          </a:bodyPr>
          <a:lstStyle/>
          <a:p>
            <a:r>
              <a:rPr lang="en-US" dirty="0"/>
              <a:t>IPV Strikes</a:t>
            </a:r>
          </a:p>
        </p:txBody>
      </p:sp>
      <p:pic>
        <p:nvPicPr>
          <p:cNvPr id="21" name="Picture 20">
            <a:extLst>
              <a:ext uri="{FF2B5EF4-FFF2-40B4-BE49-F238E27FC236}">
                <a16:creationId xmlns:a16="http://schemas.microsoft.com/office/drawing/2014/main" id="{6493F8E7-8079-BECC-A0AB-8F78ED220F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48547" y="1484258"/>
            <a:ext cx="4237057" cy="5358892"/>
          </a:xfrm>
          <a:prstGeom prst="rect">
            <a:avLst/>
          </a:prstGeom>
        </p:spPr>
      </p:pic>
    </p:spTree>
    <p:extLst>
      <p:ext uri="{BB962C8B-B14F-4D97-AF65-F5344CB8AC3E}">
        <p14:creationId xmlns:p14="http://schemas.microsoft.com/office/powerpoint/2010/main" val="3894020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37">
            <a:extLst>
              <a:ext uri="{FF2B5EF4-FFF2-40B4-BE49-F238E27FC236}">
                <a16:creationId xmlns:a16="http://schemas.microsoft.com/office/drawing/2014/main" id="{67291D96-4ABB-E9ED-6790-1A8E460F2E23}"/>
              </a:ext>
            </a:extLst>
          </p:cNvPr>
          <p:cNvSpPr>
            <a:spLocks noGrp="1"/>
          </p:cNvSpPr>
          <p:nvPr>
            <p:ph type="title"/>
          </p:nvPr>
        </p:nvSpPr>
        <p:spPr/>
        <p:txBody>
          <a:bodyPr/>
          <a:lstStyle/>
          <a:p>
            <a:r>
              <a:rPr lang="en-US" dirty="0"/>
              <a:t>Heatmap of all IPV Incursions</a:t>
            </a:r>
          </a:p>
        </p:txBody>
      </p:sp>
      <p:sp>
        <p:nvSpPr>
          <p:cNvPr id="3" name="Footer Placeholder 2">
            <a:extLst>
              <a:ext uri="{FF2B5EF4-FFF2-40B4-BE49-F238E27FC236}">
                <a16:creationId xmlns:a16="http://schemas.microsoft.com/office/drawing/2014/main" id="{5905E071-6F4B-5E1C-2D20-6CAEC16DFA1F}"/>
              </a:ext>
            </a:extLst>
          </p:cNvPr>
          <p:cNvSpPr>
            <a:spLocks noGrp="1"/>
          </p:cNvSpPr>
          <p:nvPr>
            <p:ph type="ftr" sz="quarter" idx="11"/>
          </p:nvPr>
        </p:nvSpPr>
        <p:spPr>
          <a:xfrm>
            <a:off x="574562" y="6356350"/>
            <a:ext cx="7606861" cy="365125"/>
          </a:xfrm>
        </p:spPr>
        <p:txBody>
          <a:bodyPr/>
          <a:lstStyle/>
          <a:p>
            <a:r>
              <a:rPr lang="en-US" dirty="0"/>
              <a:t>Incursions 2023</a:t>
            </a:r>
          </a:p>
        </p:txBody>
      </p:sp>
      <p:sp>
        <p:nvSpPr>
          <p:cNvPr id="4" name="Slide Number Placeholder 3">
            <a:extLst>
              <a:ext uri="{FF2B5EF4-FFF2-40B4-BE49-F238E27FC236}">
                <a16:creationId xmlns:a16="http://schemas.microsoft.com/office/drawing/2014/main" id="{D3837E73-F5A0-58DF-F562-536856EF251D}"/>
              </a:ext>
            </a:extLst>
          </p:cNvPr>
          <p:cNvSpPr>
            <a:spLocks noGrp="1"/>
          </p:cNvSpPr>
          <p:nvPr>
            <p:ph type="sldNum" sz="quarter" idx="12"/>
          </p:nvPr>
        </p:nvSpPr>
        <p:spPr>
          <a:xfrm>
            <a:off x="311803" y="6356350"/>
            <a:ext cx="262759" cy="365125"/>
          </a:xfrm>
        </p:spPr>
        <p:txBody>
          <a:bodyPr/>
          <a:lstStyle/>
          <a:p>
            <a:fld id="{0D0D469B-4390-4DDA-9091-12DC16AD49FD}" type="slidenum">
              <a:rPr lang="en-US" smtClean="0"/>
              <a:pPr/>
              <a:t>7</a:t>
            </a:fld>
            <a:endParaRPr lang="en-US" dirty="0"/>
          </a:p>
        </p:txBody>
      </p:sp>
      <p:sp>
        <p:nvSpPr>
          <p:cNvPr id="2" name="Text Placeholder 6">
            <a:extLst>
              <a:ext uri="{FF2B5EF4-FFF2-40B4-BE49-F238E27FC236}">
                <a16:creationId xmlns:a16="http://schemas.microsoft.com/office/drawing/2014/main" id="{A824B727-4B6C-11A7-94D3-2F03D72BD6D6}"/>
              </a:ext>
            </a:extLst>
          </p:cNvPr>
          <p:cNvSpPr txBox="1">
            <a:spLocks/>
          </p:cNvSpPr>
          <p:nvPr/>
        </p:nvSpPr>
        <p:spPr>
          <a:xfrm>
            <a:off x="7538033" y="1143945"/>
            <a:ext cx="4231996" cy="365125"/>
          </a:xfrm>
          <a:prstGeom prst="rect">
            <a:avLst/>
          </a:prstGeom>
          <a:solidFill>
            <a:schemeClr val="accent4"/>
          </a:solidFill>
        </p:spPr>
        <p:txBody>
          <a:bodyPr vert="horz" lIns="91440" tIns="45720" rIns="91440" bIns="45720" rtlCol="0">
            <a:normAutofit fontScale="92500"/>
          </a:bodyPr>
          <a:lstStyle>
            <a:lvl1pPr marL="0" indent="0" algn="l" defTabSz="914400" rtl="0" eaLnBrk="1" latinLnBrk="0" hangingPunct="1">
              <a:lnSpc>
                <a:spcPct val="110000"/>
              </a:lnSpc>
              <a:spcBef>
                <a:spcPts val="800"/>
              </a:spcBef>
              <a:spcAft>
                <a:spcPts val="400"/>
              </a:spcAft>
              <a:buClr>
                <a:schemeClr val="accent1"/>
              </a:buClr>
              <a:buFont typeface="Arial" panose="020B0604020202020204" pitchFamily="34" charset="0"/>
              <a:buNone/>
              <a:defRPr sz="1800" b="1" kern="1200" spc="-60" baseline="0">
                <a:solidFill>
                  <a:schemeClr val="bg1"/>
                </a:solidFill>
                <a:latin typeface="+mj-lt"/>
                <a:ea typeface="+mn-ea"/>
                <a:cs typeface="+mn-cs"/>
              </a:defRPr>
            </a:lvl1pPr>
            <a:lvl2pPr marL="173038" indent="-173038" algn="l" defTabSz="914400" rtl="0" eaLnBrk="1" latinLnBrk="0" hangingPunct="1">
              <a:lnSpc>
                <a:spcPct val="110000"/>
              </a:lnSpc>
              <a:spcBef>
                <a:spcPts val="800"/>
              </a:spcBef>
              <a:spcAft>
                <a:spcPts val="800"/>
              </a:spcAft>
              <a:buClr>
                <a:schemeClr val="accent1"/>
              </a:buClr>
              <a:buFont typeface="Arial" panose="020B0604020202020204" pitchFamily="34" charset="0"/>
              <a:buChar char="•"/>
              <a:defRPr sz="1800" kern="1200" spc="-50" baseline="0">
                <a:solidFill>
                  <a:schemeClr val="tx2"/>
                </a:solidFill>
                <a:latin typeface="+mj-lt"/>
                <a:ea typeface="+mn-ea"/>
                <a:cs typeface="+mn-cs"/>
              </a:defRPr>
            </a:lvl2pPr>
            <a:lvl3pPr marL="398463" indent="-17145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600" kern="1200" spc="-30" baseline="0">
                <a:solidFill>
                  <a:schemeClr val="tx2"/>
                </a:solidFill>
                <a:latin typeface="+mj-lt"/>
                <a:ea typeface="+mn-ea"/>
                <a:cs typeface="+mn-cs"/>
              </a:defRPr>
            </a:lvl3pPr>
            <a:lvl4pPr marL="628650" indent="-168275"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400" kern="1200" spc="-30" baseline="0">
                <a:solidFill>
                  <a:schemeClr val="tx2"/>
                </a:solidFill>
                <a:latin typeface="+mj-lt"/>
                <a:ea typeface="+mn-ea"/>
                <a:cs typeface="+mn-cs"/>
              </a:defRPr>
            </a:lvl4pPr>
            <a:lvl5pPr marL="914400" indent="-173038"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200" kern="1200" spc="-30" baseline="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Incursions last 12 months</a:t>
            </a:r>
          </a:p>
        </p:txBody>
      </p:sp>
      <p:pic>
        <p:nvPicPr>
          <p:cNvPr id="5" name="Picture 4">
            <a:extLst>
              <a:ext uri="{FF2B5EF4-FFF2-40B4-BE49-F238E27FC236}">
                <a16:creationId xmlns:a16="http://schemas.microsoft.com/office/drawing/2014/main" id="{8E103D34-4596-853C-FD03-5B754A2F5318}"/>
              </a:ext>
            </a:extLst>
          </p:cNvPr>
          <p:cNvPicPr>
            <a:picLocks noChangeAspect="1"/>
          </p:cNvPicPr>
          <p:nvPr/>
        </p:nvPicPr>
        <p:blipFill>
          <a:blip r:embed="rId3"/>
          <a:stretch>
            <a:fillRect/>
          </a:stretch>
        </p:blipFill>
        <p:spPr>
          <a:xfrm>
            <a:off x="4779850" y="2379093"/>
            <a:ext cx="1968500" cy="3314700"/>
          </a:xfrm>
          <a:prstGeom prst="rect">
            <a:avLst/>
          </a:prstGeom>
        </p:spPr>
      </p:pic>
      <p:pic>
        <p:nvPicPr>
          <p:cNvPr id="7" name="Picture 6">
            <a:extLst>
              <a:ext uri="{FF2B5EF4-FFF2-40B4-BE49-F238E27FC236}">
                <a16:creationId xmlns:a16="http://schemas.microsoft.com/office/drawing/2014/main" id="{D9F26724-BD0D-C42A-0FFB-3CB9684FEA80}"/>
              </a:ext>
            </a:extLst>
          </p:cNvPr>
          <p:cNvPicPr>
            <a:picLocks noChangeAspect="1"/>
          </p:cNvPicPr>
          <p:nvPr/>
        </p:nvPicPr>
        <p:blipFill>
          <a:blip r:embed="rId4"/>
          <a:stretch>
            <a:fillRect/>
          </a:stretch>
        </p:blipFill>
        <p:spPr>
          <a:xfrm>
            <a:off x="135714" y="2398143"/>
            <a:ext cx="4584700" cy="3276600"/>
          </a:xfrm>
          <a:prstGeom prst="rect">
            <a:avLst/>
          </a:prstGeom>
        </p:spPr>
      </p:pic>
      <p:pic>
        <p:nvPicPr>
          <p:cNvPr id="8" name="Picture 7">
            <a:extLst>
              <a:ext uri="{FF2B5EF4-FFF2-40B4-BE49-F238E27FC236}">
                <a16:creationId xmlns:a16="http://schemas.microsoft.com/office/drawing/2014/main" id="{60439841-6DB8-8E23-7163-4692CB0FD71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38033" y="1503395"/>
            <a:ext cx="4231996" cy="5218080"/>
          </a:xfrm>
          <a:prstGeom prst="rect">
            <a:avLst/>
          </a:prstGeom>
        </p:spPr>
      </p:pic>
    </p:spTree>
    <p:extLst>
      <p:ext uri="{BB962C8B-B14F-4D97-AF65-F5344CB8AC3E}">
        <p14:creationId xmlns:p14="http://schemas.microsoft.com/office/powerpoint/2010/main" val="277036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37">
            <a:extLst>
              <a:ext uri="{FF2B5EF4-FFF2-40B4-BE49-F238E27FC236}">
                <a16:creationId xmlns:a16="http://schemas.microsoft.com/office/drawing/2014/main" id="{67291D96-4ABB-E9ED-6790-1A8E460F2E23}"/>
              </a:ext>
            </a:extLst>
          </p:cNvPr>
          <p:cNvSpPr>
            <a:spLocks noGrp="1"/>
          </p:cNvSpPr>
          <p:nvPr>
            <p:ph type="title"/>
          </p:nvPr>
        </p:nvSpPr>
        <p:spPr/>
        <p:txBody>
          <a:bodyPr/>
          <a:lstStyle/>
          <a:p>
            <a:r>
              <a:rPr lang="en-US" dirty="0"/>
              <a:t>Incursions report by region and category</a:t>
            </a:r>
          </a:p>
        </p:txBody>
      </p:sp>
      <p:sp>
        <p:nvSpPr>
          <p:cNvPr id="3" name="Footer Placeholder 2">
            <a:extLst>
              <a:ext uri="{FF2B5EF4-FFF2-40B4-BE49-F238E27FC236}">
                <a16:creationId xmlns:a16="http://schemas.microsoft.com/office/drawing/2014/main" id="{5905E071-6F4B-5E1C-2D20-6CAEC16DFA1F}"/>
              </a:ext>
            </a:extLst>
          </p:cNvPr>
          <p:cNvSpPr>
            <a:spLocks noGrp="1"/>
          </p:cNvSpPr>
          <p:nvPr>
            <p:ph type="ftr" sz="quarter" idx="11"/>
          </p:nvPr>
        </p:nvSpPr>
        <p:spPr>
          <a:xfrm>
            <a:off x="574562" y="6356350"/>
            <a:ext cx="7606861" cy="365125"/>
          </a:xfrm>
        </p:spPr>
        <p:txBody>
          <a:bodyPr/>
          <a:lstStyle/>
          <a:p>
            <a:r>
              <a:rPr lang="en-US"/>
              <a:t>Presentation title 2023</a:t>
            </a:r>
            <a:endParaRPr lang="en-US" dirty="0"/>
          </a:p>
        </p:txBody>
      </p:sp>
      <p:sp>
        <p:nvSpPr>
          <p:cNvPr id="4" name="Slide Number Placeholder 3">
            <a:extLst>
              <a:ext uri="{FF2B5EF4-FFF2-40B4-BE49-F238E27FC236}">
                <a16:creationId xmlns:a16="http://schemas.microsoft.com/office/drawing/2014/main" id="{D3837E73-F5A0-58DF-F562-536856EF251D}"/>
              </a:ext>
            </a:extLst>
          </p:cNvPr>
          <p:cNvSpPr>
            <a:spLocks noGrp="1"/>
          </p:cNvSpPr>
          <p:nvPr>
            <p:ph type="sldNum" sz="quarter" idx="12"/>
          </p:nvPr>
        </p:nvSpPr>
        <p:spPr>
          <a:xfrm>
            <a:off x="311803" y="6356350"/>
            <a:ext cx="262759" cy="365125"/>
          </a:xfrm>
        </p:spPr>
        <p:txBody>
          <a:bodyPr/>
          <a:lstStyle/>
          <a:p>
            <a:fld id="{0D0D469B-4390-4DDA-9091-12DC16AD49FD}" type="slidenum">
              <a:rPr lang="en-US" smtClean="0"/>
              <a:pPr/>
              <a:t>8</a:t>
            </a:fld>
            <a:endParaRPr lang="en-US" dirty="0"/>
          </a:p>
        </p:txBody>
      </p:sp>
      <p:pic>
        <p:nvPicPr>
          <p:cNvPr id="25" name="Picture 24">
            <a:extLst>
              <a:ext uri="{FF2B5EF4-FFF2-40B4-BE49-F238E27FC236}">
                <a16:creationId xmlns:a16="http://schemas.microsoft.com/office/drawing/2014/main" id="{A7E5C9BD-1464-6DFC-2FF4-688CD82094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182" y="3671642"/>
            <a:ext cx="10893777" cy="3186358"/>
          </a:xfrm>
          <a:prstGeom prst="rect">
            <a:avLst/>
          </a:prstGeom>
        </p:spPr>
      </p:pic>
      <p:pic>
        <p:nvPicPr>
          <p:cNvPr id="26" name="Picture 25">
            <a:extLst>
              <a:ext uri="{FF2B5EF4-FFF2-40B4-BE49-F238E27FC236}">
                <a16:creationId xmlns:a16="http://schemas.microsoft.com/office/drawing/2014/main" id="{C34700BD-3FA7-19BF-3804-8F65D25657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3182" y="1475824"/>
            <a:ext cx="6724693" cy="2195818"/>
          </a:xfrm>
          <a:prstGeom prst="rect">
            <a:avLst/>
          </a:prstGeom>
        </p:spPr>
      </p:pic>
      <p:pic>
        <p:nvPicPr>
          <p:cNvPr id="28" name="Picture 27">
            <a:extLst>
              <a:ext uri="{FF2B5EF4-FFF2-40B4-BE49-F238E27FC236}">
                <a16:creationId xmlns:a16="http://schemas.microsoft.com/office/drawing/2014/main" id="{3AA6AB92-1BFB-412B-CDAC-6251B0BC40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85810" y="541301"/>
            <a:ext cx="2851149" cy="3130341"/>
          </a:xfrm>
          <a:prstGeom prst="rect">
            <a:avLst/>
          </a:prstGeom>
        </p:spPr>
      </p:pic>
    </p:spTree>
    <p:extLst>
      <p:ext uri="{BB962C8B-B14F-4D97-AF65-F5344CB8AC3E}">
        <p14:creationId xmlns:p14="http://schemas.microsoft.com/office/powerpoint/2010/main" val="41715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AC6582-D50C-A377-639D-F9EC99D400AF}"/>
              </a:ext>
            </a:extLst>
          </p:cNvPr>
          <p:cNvSpPr>
            <a:spLocks noGrp="1"/>
          </p:cNvSpPr>
          <p:nvPr>
            <p:ph type="title"/>
          </p:nvPr>
        </p:nvSpPr>
        <p:spPr>
          <a:xfrm>
            <a:off x="262964" y="2210513"/>
            <a:ext cx="5076291" cy="1271016"/>
          </a:xfrm>
        </p:spPr>
        <p:txBody>
          <a:bodyPr/>
          <a:lstStyle/>
          <a:p>
            <a:r>
              <a:rPr lang="en-US" dirty="0"/>
              <a:t>Improving the working environment</a:t>
            </a:r>
          </a:p>
        </p:txBody>
      </p:sp>
      <p:pic>
        <p:nvPicPr>
          <p:cNvPr id="6" name="Picture Placeholder 5" descr="A group of people standing next to a truck&#10;&#10;Description automatically generated">
            <a:extLst>
              <a:ext uri="{FF2B5EF4-FFF2-40B4-BE49-F238E27FC236}">
                <a16:creationId xmlns:a16="http://schemas.microsoft.com/office/drawing/2014/main" id="{436E4C47-8580-8699-FEBC-6E5C135896B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06277225"/>
      </p:ext>
    </p:extLst>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002E5F"/>
      </a:dk2>
      <a:lt2>
        <a:srgbClr val="E7E6E6"/>
      </a:lt2>
      <a:accent1>
        <a:srgbClr val="008BCB"/>
      </a:accent1>
      <a:accent2>
        <a:srgbClr val="00A6AA"/>
      </a:accent2>
      <a:accent3>
        <a:srgbClr val="F49600"/>
      </a:accent3>
      <a:accent4>
        <a:srgbClr val="CB2686"/>
      </a:accent4>
      <a:accent5>
        <a:srgbClr val="5B1356"/>
      </a:accent5>
      <a:accent6>
        <a:srgbClr val="6E6E6E"/>
      </a:accent6>
      <a:hlink>
        <a:srgbClr val="008BCB"/>
      </a:hlink>
      <a:folHlink>
        <a:srgbClr val="002E5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5662</TotalTime>
  <Words>1310</Words>
  <Application>Microsoft Office PowerPoint</Application>
  <PresentationFormat>Widescreen</PresentationFormat>
  <Paragraphs>132</Paragraphs>
  <Slides>13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Segoe UI</vt:lpstr>
      <vt:lpstr>Office Theme</vt:lpstr>
      <vt:lpstr>Incursions</vt:lpstr>
      <vt:lpstr>Agenda </vt:lpstr>
      <vt:lpstr>What is a Traffic Management Incursion &amp; an IPV strike?</vt:lpstr>
      <vt:lpstr>Traffic Management Incursion</vt:lpstr>
      <vt:lpstr>Video Examples</vt:lpstr>
      <vt:lpstr>Heatmap of all IPV strikes</vt:lpstr>
      <vt:lpstr>Heatmap of all IPV Incursions</vt:lpstr>
      <vt:lpstr>Incursions report by region and category</vt:lpstr>
      <vt:lpstr>Improving the working environment</vt:lpstr>
      <vt:lpstr>Across the industry – improvements (strikes and incursions) </vt:lpstr>
      <vt:lpstr>Incursions - Raising the Bar Documents Highways Safety Hub : https://www.highwayssafetyhub.com/raising-the-bar-guidance.html</vt:lpstr>
      <vt:lpstr>Our ask of you</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Fowler</dc:creator>
  <cp:lastModifiedBy>James Haluch</cp:lastModifiedBy>
  <cp:revision>37</cp:revision>
  <dcterms:created xsi:type="dcterms:W3CDTF">2023-08-29T09:26:37Z</dcterms:created>
  <dcterms:modified xsi:type="dcterms:W3CDTF">2023-10-13T11:19:48Z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044fab-b8f8-44ef-8df8-0d16afa306ac_Enabled">
    <vt:lpwstr>true</vt:lpwstr>
  </property>
  <property fmtid="{D5CDD505-2E9C-101B-9397-08002B2CF9AE}" pid="3" name="MSIP_Label_2e044fab-b8f8-44ef-8df8-0d16afa306ac_SetDate">
    <vt:lpwstr>2023-09-07T15:08:31Z</vt:lpwstr>
  </property>
  <property fmtid="{D5CDD505-2E9C-101B-9397-08002B2CF9AE}" pid="4" name="MSIP_Label_2e044fab-b8f8-44ef-8df8-0d16afa306ac_Method">
    <vt:lpwstr>Standard</vt:lpwstr>
  </property>
  <property fmtid="{D5CDD505-2E9C-101B-9397-08002B2CF9AE}" pid="5" name="MSIP_Label_2e044fab-b8f8-44ef-8df8-0d16afa306ac_Name">
    <vt:lpwstr>Official</vt:lpwstr>
  </property>
  <property fmtid="{D5CDD505-2E9C-101B-9397-08002B2CF9AE}" pid="6" name="MSIP_Label_2e044fab-b8f8-44ef-8df8-0d16afa306ac_SiteId">
    <vt:lpwstr>01708fae-bf2b-4808-8961-2716b70730ad</vt:lpwstr>
  </property>
  <property fmtid="{D5CDD505-2E9C-101B-9397-08002B2CF9AE}" pid="7" name="MSIP_Label_2e044fab-b8f8-44ef-8df8-0d16afa306ac_ActionId">
    <vt:lpwstr>512fced4-079c-4c3c-9760-4604aea92aab</vt:lpwstr>
  </property>
  <property fmtid="{D5CDD505-2E9C-101B-9397-08002B2CF9AE}" pid="8" name="MSIP_Label_2e044fab-b8f8-44ef-8df8-0d16afa306ac_ContentBits">
    <vt:lpwstr>0</vt:lpwstr>
  </property>
</Properties>
</file>