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7.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5.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6" r:id="rId4"/>
    <p:sldMasterId id="2147483681" r:id="rId5"/>
    <p:sldMasterId id="2147483723" r:id="rId6"/>
    <p:sldMasterId id="2147483726" r:id="rId7"/>
    <p:sldMasterId id="2147483737" r:id="rId8"/>
    <p:sldMasterId id="2147483743" r:id="rId9"/>
    <p:sldMasterId id="2147483794" r:id="rId10"/>
    <p:sldMasterId id="2147483750" r:id="rId11"/>
    <p:sldMasterId id="2147483761" r:id="rId12"/>
    <p:sldMasterId id="2147483767" r:id="rId13"/>
    <p:sldMasterId id="2147483770" r:id="rId14"/>
    <p:sldMasterId id="2147483773" r:id="rId15"/>
    <p:sldMasterId id="2147483777" r:id="rId16"/>
    <p:sldMasterId id="2147483781" r:id="rId17"/>
    <p:sldMasterId id="2147483800" r:id="rId18"/>
    <p:sldMasterId id="2147483818" r:id="rId19"/>
  </p:sldMasterIdLst>
  <p:notesMasterIdLst>
    <p:notesMasterId r:id="rId28"/>
  </p:notesMasterIdLst>
  <p:handoutMasterIdLst>
    <p:handoutMasterId r:id="rId29"/>
  </p:handoutMasterIdLst>
  <p:sldIdLst>
    <p:sldId id="2034" r:id="rId20"/>
    <p:sldId id="339" r:id="rId21"/>
    <p:sldId id="2065" r:id="rId22"/>
    <p:sldId id="2066" r:id="rId23"/>
    <p:sldId id="335" r:id="rId24"/>
    <p:sldId id="2067" r:id="rId25"/>
    <p:sldId id="2068" r:id="rId26"/>
    <p:sldId id="296" r:id="rId27"/>
  </p:sldIdLst>
  <p:sldSz cx="12192000" cy="6858000"/>
  <p:notesSz cx="6858000" cy="9144000"/>
  <p:embeddedFontLst>
    <p:embeddedFont>
      <p:font typeface="Arial Black" panose="020B0A04020102020204" pitchFamily="34" charset="0"/>
      <p:bold r:id="rId30"/>
    </p:embeddedFont>
    <p:embeddedFont>
      <p:font typeface="Calibri" panose="020F0502020204030204" pitchFamily="34" charset="0"/>
      <p:regular r:id="rId31"/>
      <p:bold r:id="rId32"/>
      <p:italic r:id="rId33"/>
      <p:boldItalic r:id="rId34"/>
    </p:embeddedFont>
    <p:embeddedFont>
      <p:font typeface="Jacobs Chronos" panose="020B0604020202020204" charset="0"/>
      <p:regular r:id="rId35"/>
      <p:bold r:id="rId36"/>
      <p:italic r:id="rId37"/>
      <p:boldItalic r:id="rId38"/>
    </p:embeddedFont>
    <p:embeddedFont>
      <p:font typeface="Jacobs Chronos Light" panose="020B0604020202020204" charset="0"/>
      <p:regular r:id="rId39"/>
      <p: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01796202-BFDD-44CE-B419-4361BFC7472D}">
          <p14:sldIdLst>
            <p14:sldId id="2034"/>
            <p14:sldId id="339"/>
            <p14:sldId id="2065"/>
            <p14:sldId id="2066"/>
            <p14:sldId id="335"/>
            <p14:sldId id="2067"/>
            <p14:sldId id="2068"/>
            <p14:sldId id="2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2850"/>
    <a:srgbClr val="FF9191"/>
    <a:srgbClr val="690A28"/>
    <a:srgbClr val="A800A8"/>
    <a:srgbClr val="6F006E"/>
    <a:srgbClr val="460F32"/>
    <a:srgbClr val="D7A5F5"/>
    <a:srgbClr val="F1F2F2"/>
    <a:srgbClr val="333333"/>
    <a:srgbClr val="FF46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26DC10-A51F-42B4-8D00-E34A92C7C8C5}" v="49" dt="2020-07-06T08:11:55.245"/>
    <p1510:client id="{A5A3AF09-FA61-4E57-9415-80FBC0A2FF1F}" v="3" dt="2020-07-07T05:56:52.320"/>
  </p1510:revLst>
</p1510:revInfo>
</file>

<file path=ppt/tableStyles.xml><?xml version="1.0" encoding="utf-8"?>
<a:tblStyleLst xmlns:a="http://schemas.openxmlformats.org/drawingml/2006/main" def="{C60F8704-076C-47E3-8B64-BA5440797084}">
  <a:tblStyle styleId="{C60F8704-076C-47E3-8B64-BA5440797084}" styleName="Jacobs Table Style 1">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Row>
    <a:n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eCell>
    <a:n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nwCell>
  </a:tblStyle>
  <a:tblStyle styleId="{BFCAF012-7E69-4072-AFDE-7F0A5DE60C18}" styleName="Jacobs Table Style 2">
    <a:wholeTbl>
      <a:tcTxStyle b="off">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wholeTbl>
    <a:band2H>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H>
    <a:band2V>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band2V>
    <a:la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lastCol>
    <a:firstCo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4"/>
          </a:solidFill>
        </a:fill>
      </a:tcStyle>
    </a:firstCol>
    <a:lastRow>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lastRow>
    <a:se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eCell>
    <a:swCell>
      <a:tcTxStyle b="on">
        <a:fontRef idx="minor">
          <a:prstClr val="black"/>
        </a:fontRef>
        <a:schemeClr val="dk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noFill/>
        </a:fill>
      </a:tcStyle>
    </a:swCell>
    <a:firstRow>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firstRow>
    <a:ne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eCell>
    <a:nwCell>
      <a:tcTxStyle b="on">
        <a:fontRef idx="minor">
          <a:prstClr val="black"/>
        </a:fontRef>
        <a:schemeClr val="lt1"/>
      </a:tcTxStyle>
      <a:tcStyle>
        <a:tcBdr>
          <a:left>
            <a:ln w="3175" cmpd="sng">
              <a:solidFill>
                <a:schemeClr val="accent2"/>
              </a:solidFill>
            </a:ln>
          </a:left>
          <a:right>
            <a:ln w="3175" cmpd="sng">
              <a:solidFill>
                <a:schemeClr val="accent2"/>
              </a:solidFill>
            </a:ln>
          </a:right>
          <a:top>
            <a:ln w="3175" cmpd="sng">
              <a:solidFill>
                <a:schemeClr val="accent2"/>
              </a:solidFill>
            </a:ln>
          </a:top>
          <a:bottom>
            <a:ln w="3175" cmpd="sng">
              <a:solidFill>
                <a:schemeClr val="accent2"/>
              </a:solidFill>
            </a:ln>
          </a:bottom>
          <a:insideH>
            <a:ln w="3175" cmpd="sng">
              <a:solidFill>
                <a:schemeClr val="accent2"/>
              </a:solidFill>
            </a:ln>
          </a:insideH>
          <a:insideV>
            <a:ln w="3175" cmpd="sng">
              <a:solidFill>
                <a:schemeClr val="accent2"/>
              </a:solidFill>
            </a:ln>
          </a:insideV>
        </a:tcBdr>
        <a:fill>
          <a:solidFill>
            <a:schemeClr val="accent1"/>
          </a:solidFill>
        </a:fill>
      </a:tcStyle>
    </a:nwCell>
  </a:tblStyle>
  <a:tblStyle styleId="{B1232FDD-9FA7-48EA-B9EF-A92EB47FDDB2}" styleName="Jacobs Table Style 3">
    <a:wholeTbl>
      <a:tcTxStyle b="off">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noFill/>
        </a:fill>
      </a:tcStyle>
    </a:wholeTbl>
    <a:band2H>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0" cmpd="sng">
              <a:solidFill>
                <a:schemeClr val="accent1"/>
              </a:solidFill>
            </a:ln>
          </a:insideV>
        </a:tcBdr>
        <a:fill>
          <a:solidFill>
            <a:schemeClr val="accent4"/>
          </a:solidFill>
        </a:fill>
      </a:tcStyle>
    </a:band2H>
    <a:band2V>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band2V>
    <a:la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lastCol>
    <a:firstCo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4"/>
          </a:solidFill>
        </a:fill>
      </a:tcStyle>
    </a:firstCol>
    <a:lastRow>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lastRow>
    <a:se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eCell>
    <a:swCell>
      <a:tcTxStyle b="on">
        <a:fontRef idx="minor">
          <a:prstClr val="black"/>
        </a:fontRef>
        <a:schemeClr val="dk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swCell>
    <a:firstRow>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firstRow>
    <a:ne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eCell>
    <a:nwCell>
      <a:tcTxStyle b="on">
        <a:fontRef idx="minor">
          <a:prstClr val="black"/>
        </a:fontRef>
        <a:schemeClr val="lt1"/>
      </a:tcTxStyle>
      <a:tcStyle>
        <a:tcBdr>
          <a:left>
            <a:ln w="0" cmpd="sng">
              <a:solidFill>
                <a:schemeClr val="accent1"/>
              </a:solidFill>
            </a:ln>
          </a:left>
          <a:right>
            <a:ln w="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solidFill>
        </a:fill>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906" y="9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7.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6.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1.xml"/><Relationship Id="rId29" Type="http://schemas.openxmlformats.org/officeDocument/2006/relationships/handoutMaster" Target="handoutMasters/handoutMaster1.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5.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4.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334D18-2AE5-4FB2-88C0-AC58763A79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895A56-5745-40EA-9D7E-9B96F495197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97A51D-465D-438D-BB65-13C4828FA74D}" type="datetimeFigureOut">
              <a:rPr lang="en-US" smtClean="0"/>
              <a:t>7/7/2020</a:t>
            </a:fld>
            <a:endParaRPr lang="en-US"/>
          </a:p>
        </p:txBody>
      </p:sp>
      <p:sp>
        <p:nvSpPr>
          <p:cNvPr id="4" name="Footer Placeholder 3">
            <a:extLst>
              <a:ext uri="{FF2B5EF4-FFF2-40B4-BE49-F238E27FC236}">
                <a16:creationId xmlns:a16="http://schemas.microsoft.com/office/drawing/2014/main" id="{4E649E76-723B-461F-840E-22BB848450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8C24E38-3B7A-4AE2-89B3-57702F01E6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3B27A0-9A40-4F0B-9547-846E5088B7C6}" type="slidenum">
              <a:rPr lang="en-US" smtClean="0"/>
              <a:t>‹#›</a:t>
            </a:fld>
            <a:endParaRPr lang="en-US"/>
          </a:p>
        </p:txBody>
      </p:sp>
    </p:spTree>
    <p:extLst>
      <p:ext uri="{BB962C8B-B14F-4D97-AF65-F5344CB8AC3E}">
        <p14:creationId xmlns:p14="http://schemas.microsoft.com/office/powerpoint/2010/main" val="426806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F82567-BB9E-4E87-B24B-87AB2D30DD49}" type="datetimeFigureOut">
              <a:rPr lang="en-US" smtClean="0"/>
              <a:t>7/7/2020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5426C-CA4F-4579-8ACE-2CDAEC2AB0CD}" type="slidenum">
              <a:rPr lang="en-US" smtClean="0"/>
              <a:t>‹#›</a:t>
            </a:fld>
            <a:endParaRPr lang="en-US"/>
          </a:p>
        </p:txBody>
      </p:sp>
    </p:spTree>
    <p:extLst>
      <p:ext uri="{BB962C8B-B14F-4D97-AF65-F5344CB8AC3E}">
        <p14:creationId xmlns:p14="http://schemas.microsoft.com/office/powerpoint/2010/main" val="65663334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OEM = Original Equipment Manufacturer</a:t>
            </a:r>
          </a:p>
          <a:p>
            <a:r>
              <a:rPr lang="en-GB" dirty="0"/>
              <a:t>FNS = Federal Network Systems</a:t>
            </a:r>
          </a:p>
        </p:txBody>
      </p:sp>
    </p:spTree>
    <p:extLst>
      <p:ext uri="{BB962C8B-B14F-4D97-AF65-F5344CB8AC3E}">
        <p14:creationId xmlns:p14="http://schemas.microsoft.com/office/powerpoint/2010/main" val="2085398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OEM = Original Equipment Manufacturer</a:t>
            </a:r>
          </a:p>
          <a:p>
            <a:r>
              <a:rPr lang="en-GB" dirty="0"/>
              <a:t>FNS = Federal Network Systems</a:t>
            </a:r>
          </a:p>
        </p:txBody>
      </p:sp>
    </p:spTree>
    <p:extLst>
      <p:ext uri="{BB962C8B-B14F-4D97-AF65-F5344CB8AC3E}">
        <p14:creationId xmlns:p14="http://schemas.microsoft.com/office/powerpoint/2010/main" val="3137483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OEM = Original Equipment Manufacturer</a:t>
            </a:r>
          </a:p>
          <a:p>
            <a:r>
              <a:rPr lang="en-GB" dirty="0"/>
              <a:t>FNS = Federal Network Systems</a:t>
            </a:r>
          </a:p>
        </p:txBody>
      </p:sp>
    </p:spTree>
    <p:extLst>
      <p:ext uri="{BB962C8B-B14F-4D97-AF65-F5344CB8AC3E}">
        <p14:creationId xmlns:p14="http://schemas.microsoft.com/office/powerpoint/2010/main" val="3285591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OEM = Original Equipment Manufacturer</a:t>
            </a:r>
          </a:p>
          <a:p>
            <a:r>
              <a:rPr lang="en-GB" dirty="0"/>
              <a:t>FNS = Federal Network Systems</a:t>
            </a:r>
          </a:p>
        </p:txBody>
      </p:sp>
    </p:spTree>
    <p:extLst>
      <p:ext uri="{BB962C8B-B14F-4D97-AF65-F5344CB8AC3E}">
        <p14:creationId xmlns:p14="http://schemas.microsoft.com/office/powerpoint/2010/main" val="3657636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OEM = Original Equipment Manufacturer</a:t>
            </a:r>
          </a:p>
          <a:p>
            <a:r>
              <a:rPr lang="en-GB" dirty="0"/>
              <a:t>FNS = Federal Network Systems</a:t>
            </a:r>
          </a:p>
        </p:txBody>
      </p:sp>
    </p:spTree>
    <p:extLst>
      <p:ext uri="{BB962C8B-B14F-4D97-AF65-F5344CB8AC3E}">
        <p14:creationId xmlns:p14="http://schemas.microsoft.com/office/powerpoint/2010/main" val="3920043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4.jpg"/><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5.jpg"/><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6.jpg"/><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7.png"/><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8.png"/><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70.gif"/><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Master" Target="../slideMasters/slideMaster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png"/><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5.jpe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29.PNG"/></Relationships>
</file>

<file path=ppt/slideLayouts/_rels/slideLayout79.xml.rels><?xml version="1.0" encoding="UTF-8" standalone="yes"?>
<Relationships xmlns="http://schemas.openxmlformats.org/package/2006/relationships"><Relationship Id="rId3" Type="http://schemas.openxmlformats.org/officeDocument/2006/relationships/hyperlink" Target="https://jacobsconnect.jacobs.com/community/company/about-jacobs/brand-central/document-template-system/content" TargetMode="External"/><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hyperlink" Target="https://jacobsconnect.jacobs.com/community/company/about-jacobs/brand-central/document-template-system/content" TargetMode="External"/><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hyperlink" Target="https://www.instagram.com/jacobsconnects/" TargetMode="External"/><Relationship Id="rId7" Type="http://schemas.openxmlformats.org/officeDocument/2006/relationships/hyperlink" Target="https://twitter.com/JacobsConnects" TargetMode="External"/><Relationship Id="rId12"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11" Type="http://schemas.openxmlformats.org/officeDocument/2006/relationships/hyperlink" Target="https://www.youtube.com/user/jacobsworldwide" TargetMode="External"/><Relationship Id="rId5" Type="http://schemas.openxmlformats.org/officeDocument/2006/relationships/hyperlink" Target="https://www.facebook.com/JacobsConnects/" TargetMode="External"/><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hyperlink" Target="https://www.linkedin.com/company/jacobs/" TargetMode="Externa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8.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4.xml"/><Relationship Id="rId6" Type="http://schemas.openxmlformats.org/officeDocument/2006/relationships/image" Target="../media/image44.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hyperlink" Target="https://www.youtube.com/user/jacobsworldwide" TargetMode="External"/></Relationships>
</file>

<file path=ppt/slideLayouts/_rels/slideLayout8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14.xml"/><Relationship Id="rId6" Type="http://schemas.openxmlformats.org/officeDocument/2006/relationships/image" Target="../media/image44.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hyperlink" Target="https://www.youtube.com/user/jacobsworldwide" TargetMode="Externa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14.xml"/><Relationship Id="rId6" Type="http://schemas.openxmlformats.org/officeDocument/2006/relationships/image" Target="../media/image44.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hyperlink" Target="https://www.youtube.com/user/jacobsworldwide" TargetMode="Externa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14.xml"/><Relationship Id="rId6" Type="http://schemas.openxmlformats.org/officeDocument/2006/relationships/image" Target="../media/image44.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hyperlink" Target="https://www.youtube.com/user/jacobsworldwide" TargetMode="External"/></Relationships>
</file>

<file path=ppt/slideLayouts/_rels/slideLayout9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twitter.com/JacobsConnects" TargetMode="External"/><Relationship Id="rId7" Type="http://schemas.openxmlformats.org/officeDocument/2006/relationships/hyperlink" Target="https://www.instagram.com/jacobsconnects/" TargetMode="External"/><Relationship Id="rId12"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Master" Target="../slideMasters/slideMaster14.xml"/><Relationship Id="rId6" Type="http://schemas.openxmlformats.org/officeDocument/2006/relationships/image" Target="../media/image44.png"/><Relationship Id="rId11" Type="http://schemas.openxmlformats.org/officeDocument/2006/relationships/hyperlink" Target="https://www.linkedin.com/company/jacobs/" TargetMode="External"/><Relationship Id="rId5" Type="http://schemas.openxmlformats.org/officeDocument/2006/relationships/hyperlink" Target="https://www.facebook.com/JacobsConnects/"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hyperlink" Target="https://www.youtube.com/user/jacobsworldwide"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9.png"/><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1.png"/><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2.jpg"/><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3.png"/><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vider Blu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1A4D0B-0DB5-48CB-A20C-756557E4CFF2}"/>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8865467" y="-6182"/>
            <a:ext cx="3326533" cy="6864182"/>
          </a:xfrm>
          <a:prstGeom prst="rect">
            <a:avLst/>
          </a:prstGeom>
        </p:spPr>
      </p:pic>
      <p:sp>
        <p:nvSpPr>
          <p:cNvPr id="8" name="Title 1">
            <a:extLst>
              <a:ext uri="{FF2B5EF4-FFF2-40B4-BE49-F238E27FC236}">
                <a16:creationId xmlns:a16="http://schemas.microsoft.com/office/drawing/2014/main" id="{2D882184-E550-4860-A9DA-423B5B546456}"/>
              </a:ext>
            </a:extLst>
          </p:cNvPr>
          <p:cNvSpPr>
            <a:spLocks noGrp="1"/>
          </p:cNvSpPr>
          <p:nvPr>
            <p:ph type="ctrTitle" hasCustomPrompt="1"/>
          </p:nvPr>
        </p:nvSpPr>
        <p:spPr>
          <a:xfrm>
            <a:off x="640080" y="3383280"/>
            <a:ext cx="8075295" cy="1371600"/>
          </a:xfrm>
          <a:prstGeom prst="rect">
            <a:avLst/>
          </a:prstGeom>
        </p:spPr>
        <p:txBody>
          <a:bodyPr anchor="b"/>
          <a:lstStyle>
            <a:lvl1pPr algn="l">
              <a:defRPr sz="4200">
                <a:solidFill>
                  <a:schemeClr val="tx1"/>
                </a:solidFill>
                <a:latin typeface="Jacobs Chronos" panose="010B0603030503030204" pitchFamily="34" charset="0"/>
                <a:cs typeface="Jacobs Chronos" panose="010B0603030503030204" pitchFamily="34" charset="0"/>
              </a:defRPr>
            </a:lvl1pPr>
          </a:lstStyle>
          <a:p>
            <a:r>
              <a:rPr lang="en-US"/>
              <a:t>Section/divider title, 42pt bold,</a:t>
            </a:r>
            <a:br>
              <a:rPr lang="en-US"/>
            </a:br>
            <a:r>
              <a:rPr lang="en-US"/>
              <a:t>two line limit</a:t>
            </a:r>
          </a:p>
        </p:txBody>
      </p:sp>
      <p:sp>
        <p:nvSpPr>
          <p:cNvPr id="9" name="Subtitle 2">
            <a:extLst>
              <a:ext uri="{FF2B5EF4-FFF2-40B4-BE49-F238E27FC236}">
                <a16:creationId xmlns:a16="http://schemas.microsoft.com/office/drawing/2014/main" id="{C4408A91-5A5E-4803-9FED-E9862C527184}"/>
              </a:ext>
            </a:extLst>
          </p:cNvPr>
          <p:cNvSpPr>
            <a:spLocks noGrp="1"/>
          </p:cNvSpPr>
          <p:nvPr>
            <p:ph type="subTitle" idx="1" hasCustomPrompt="1"/>
          </p:nvPr>
        </p:nvSpPr>
        <p:spPr>
          <a:xfrm>
            <a:off x="640080" y="5168580"/>
            <a:ext cx="80752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  </a:t>
            </a:r>
          </a:p>
        </p:txBody>
      </p:sp>
    </p:spTree>
    <p:extLst>
      <p:ext uri="{BB962C8B-B14F-4D97-AF65-F5344CB8AC3E}">
        <p14:creationId xmlns:p14="http://schemas.microsoft.com/office/powerpoint/2010/main" val="2326908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Yellow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6E20838-A3B3-4924-ABEE-74D55A54F58E}"/>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8545219E-0B92-461B-B007-870E49A06C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57"/>
              <a:ext cx="8873984" cy="6857943"/>
            </a:xfrm>
            <a:prstGeom prst="rect">
              <a:avLst/>
            </a:prstGeom>
          </p:spPr>
        </p:pic>
        <p:sp>
          <p:nvSpPr>
            <p:cNvPr id="5" name="Rectangle 4">
              <a:extLst>
                <a:ext uri="{FF2B5EF4-FFF2-40B4-BE49-F238E27FC236}">
                  <a16:creationId xmlns:a16="http://schemas.microsoft.com/office/drawing/2014/main" id="{9DCB12D7-745B-48CF-942F-C01EE8F26D1A}"/>
                </a:ext>
              </a:extLst>
            </p:cNvPr>
            <p:cNvSpPr/>
            <p:nvPr userDrawn="1"/>
          </p:nvSpPr>
          <p:spPr>
            <a:xfrm>
              <a:off x="8869680" y="0"/>
              <a:ext cx="306324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0547C744-EF2D-4E41-A6F6-1D5CFEC06B4C}"/>
                </a:ext>
              </a:extLst>
            </p:cNvPr>
            <p:cNvSpPr/>
            <p:nvPr userDrawn="1"/>
          </p:nvSpPr>
          <p:spPr>
            <a:xfrm>
              <a:off x="11887073" y="0"/>
              <a:ext cx="301752"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3FA40252-B691-413D-9083-5E5C784A02C7}"/>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tx1"/>
                </a:solidFill>
              </a:defRPr>
            </a:lvl1pPr>
          </a:lstStyle>
          <a:p>
            <a:r>
              <a:rPr lang="en-US"/>
              <a:t>Section/divider title, 42pt bold,</a:t>
            </a:r>
            <a:br>
              <a:rPr lang="en-US"/>
            </a:br>
            <a:r>
              <a:rPr lang="en-US"/>
              <a:t>two line limit</a:t>
            </a:r>
          </a:p>
        </p:txBody>
      </p:sp>
      <p:sp>
        <p:nvSpPr>
          <p:cNvPr id="8" name="Subtitle 2">
            <a:extLst>
              <a:ext uri="{FF2B5EF4-FFF2-40B4-BE49-F238E27FC236}">
                <a16:creationId xmlns:a16="http://schemas.microsoft.com/office/drawing/2014/main" id="{0B376950-3ADD-422B-838C-B5647AD6C5AD}"/>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5509153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lide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53BAD09-C86F-4694-905A-68C69D00A2D8}"/>
              </a:ext>
            </a:extLst>
          </p:cNvPr>
          <p:cNvSpPr>
            <a:spLocks noGrp="1"/>
          </p:cNvSpPr>
          <p:nvPr>
            <p:ph type="pic" sz="quarter" idx="11" hasCustomPrompt="1"/>
          </p:nvPr>
        </p:nvSpPr>
        <p:spPr>
          <a:xfrm>
            <a:off x="8850419" y="914400"/>
            <a:ext cx="2651760" cy="5943600"/>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grpSp>
        <p:nvGrpSpPr>
          <p:cNvPr id="4" name="Group 3">
            <a:extLst>
              <a:ext uri="{FF2B5EF4-FFF2-40B4-BE49-F238E27FC236}">
                <a16:creationId xmlns:a16="http://schemas.microsoft.com/office/drawing/2014/main" id="{CA07CAD0-C02C-400F-B2B0-0B862081D002}"/>
              </a:ext>
            </a:extLst>
          </p:cNvPr>
          <p:cNvGrpSpPr/>
          <p:nvPr userDrawn="1"/>
        </p:nvGrpSpPr>
        <p:grpSpPr>
          <a:xfrm>
            <a:off x="-11860" y="914400"/>
            <a:ext cx="11873445" cy="5943600"/>
            <a:chOff x="-11860" y="914400"/>
            <a:chExt cx="11873445" cy="5943600"/>
          </a:xfrm>
        </p:grpSpPr>
        <p:pic>
          <p:nvPicPr>
            <p:cNvPr id="5" name="Picture 4">
              <a:extLst>
                <a:ext uri="{FF2B5EF4-FFF2-40B4-BE49-F238E27FC236}">
                  <a16:creationId xmlns:a16="http://schemas.microsoft.com/office/drawing/2014/main" id="{AFF8CEB4-0D7B-4346-97F3-8725928B71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8002" y="914400"/>
              <a:ext cx="7772400" cy="5943600"/>
            </a:xfrm>
            <a:prstGeom prst="rect">
              <a:avLst/>
            </a:prstGeom>
          </p:spPr>
        </p:pic>
        <p:sp>
          <p:nvSpPr>
            <p:cNvPr id="6" name="Rectangle 5">
              <a:extLst>
                <a:ext uri="{FF2B5EF4-FFF2-40B4-BE49-F238E27FC236}">
                  <a16:creationId xmlns:a16="http://schemas.microsoft.com/office/drawing/2014/main" id="{F84E1496-E6CF-4C3F-8754-C59ADECD9F05}"/>
                </a:ext>
              </a:extLst>
            </p:cNvPr>
            <p:cNvSpPr/>
            <p:nvPr userDrawn="1"/>
          </p:nvSpPr>
          <p:spPr>
            <a:xfrm>
              <a:off x="-11860" y="914400"/>
              <a:ext cx="320040"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3648A58-FA27-4AF7-83D8-4ACA950E4BFB}"/>
                </a:ext>
              </a:extLst>
            </p:cNvPr>
            <p:cNvSpPr/>
            <p:nvPr userDrawn="1"/>
          </p:nvSpPr>
          <p:spPr>
            <a:xfrm>
              <a:off x="8023944" y="914400"/>
              <a:ext cx="868680"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0E6C1AA-5826-46A2-B685-4F4EA2AE2AEB}"/>
                </a:ext>
              </a:extLst>
            </p:cNvPr>
            <p:cNvSpPr/>
            <p:nvPr userDrawn="1"/>
          </p:nvSpPr>
          <p:spPr>
            <a:xfrm>
              <a:off x="11465169" y="914400"/>
              <a:ext cx="396416" cy="59436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1F11FF8A-B049-4996-AD66-199DE4FAA429}"/>
              </a:ext>
            </a:extLst>
          </p:cNvPr>
          <p:cNvSpPr>
            <a:spLocks noGrp="1"/>
          </p:cNvSpPr>
          <p:nvPr>
            <p:ph type="ctrTitle" hasCustomPrompt="1"/>
          </p:nvPr>
        </p:nvSpPr>
        <p:spPr>
          <a:xfrm>
            <a:off x="640080" y="2104056"/>
            <a:ext cx="7315200" cy="1463040"/>
          </a:xfrm>
          <a:prstGeom prst="rect">
            <a:avLst/>
          </a:prstGeom>
          <a:noFill/>
        </p:spPr>
        <p:txBody>
          <a:bodyPr anchor="b">
            <a:noAutofit/>
          </a:bodyPr>
          <a:lstStyle>
            <a:lvl1pPr algn="l">
              <a:defRPr sz="4800" b="1">
                <a:solidFill>
                  <a:schemeClr val="bg1"/>
                </a:solidFill>
              </a:defRPr>
            </a:lvl1pPr>
          </a:lstStyle>
          <a:p>
            <a:r>
              <a:rPr lang="en-US"/>
              <a:t>Presentation title, 48pt bold, two line limit</a:t>
            </a:r>
          </a:p>
        </p:txBody>
      </p:sp>
      <p:pic>
        <p:nvPicPr>
          <p:cNvPr id="11" name="Picture 10">
            <a:extLst>
              <a:ext uri="{FF2B5EF4-FFF2-40B4-BE49-F238E27FC236}">
                <a16:creationId xmlns:a16="http://schemas.microsoft.com/office/drawing/2014/main" id="{0B112CA2-FA83-46B4-B03B-D8CE51B3F9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3D4EBBA2-EF8B-47E2-8BD2-4C72B4AC8705}"/>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Tree>
    <p:extLst>
      <p:ext uri="{BB962C8B-B14F-4D97-AF65-F5344CB8AC3E}">
        <p14:creationId xmlns:p14="http://schemas.microsoft.com/office/powerpoint/2010/main" val="2744117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lide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2C957CF1-2E0D-494F-B7BB-7E729B72F643}"/>
              </a:ext>
            </a:extLst>
          </p:cNvPr>
          <p:cNvSpPr>
            <a:spLocks noGrp="1"/>
          </p:cNvSpPr>
          <p:nvPr>
            <p:ph type="pic" sz="quarter" idx="11" hasCustomPrompt="1"/>
          </p:nvPr>
        </p:nvSpPr>
        <p:spPr>
          <a:xfrm>
            <a:off x="-1" y="2633472"/>
            <a:ext cx="12188825" cy="3678286"/>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pic>
        <p:nvPicPr>
          <p:cNvPr id="5" name="Picture 4">
            <a:extLst>
              <a:ext uri="{FF2B5EF4-FFF2-40B4-BE49-F238E27FC236}">
                <a16:creationId xmlns:a16="http://schemas.microsoft.com/office/drawing/2014/main" id="{FE9E5514-9CCB-42E6-9B4F-89AE76CA2C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118516"/>
            <a:ext cx="12188825" cy="1543085"/>
          </a:xfrm>
          <a:prstGeom prst="rect">
            <a:avLst/>
          </a:prstGeom>
        </p:spPr>
      </p:pic>
      <p:sp>
        <p:nvSpPr>
          <p:cNvPr id="6" name="Title 1">
            <a:extLst>
              <a:ext uri="{FF2B5EF4-FFF2-40B4-BE49-F238E27FC236}">
                <a16:creationId xmlns:a16="http://schemas.microsoft.com/office/drawing/2014/main" id="{3718BF5A-6081-4F5C-A8EA-3AA851CB0F16}"/>
              </a:ext>
            </a:extLst>
          </p:cNvPr>
          <p:cNvSpPr>
            <a:spLocks noGrp="1"/>
          </p:cNvSpPr>
          <p:nvPr>
            <p:ph type="ctrTitle" hasCustomPrompt="1"/>
          </p:nvPr>
        </p:nvSpPr>
        <p:spPr>
          <a:xfrm>
            <a:off x="1366838" y="1070852"/>
            <a:ext cx="10209465" cy="896762"/>
          </a:xfrm>
          <a:prstGeom prst="rect">
            <a:avLst/>
          </a:prstGeom>
          <a:noFill/>
        </p:spPr>
        <p:txBody>
          <a:bodyPr anchor="b">
            <a:noAutofit/>
          </a:bodyPr>
          <a:lstStyle>
            <a:lvl1pPr algn="l">
              <a:defRPr sz="4200" b="1">
                <a:solidFill>
                  <a:schemeClr val="bg1"/>
                </a:solidFill>
              </a:defRPr>
            </a:lvl1pPr>
          </a:lstStyle>
          <a:p>
            <a:r>
              <a:rPr lang="en-US"/>
              <a:t>Presentation title, 42pt bold, 1 line only</a:t>
            </a:r>
          </a:p>
        </p:txBody>
      </p:sp>
      <p:pic>
        <p:nvPicPr>
          <p:cNvPr id="7" name="Picture 6">
            <a:extLst>
              <a:ext uri="{FF2B5EF4-FFF2-40B4-BE49-F238E27FC236}">
                <a16:creationId xmlns:a16="http://schemas.microsoft.com/office/drawing/2014/main" id="{ABED670C-9487-4FFD-B5E1-BBD568510C4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8" name="Rectangle 7">
            <a:extLst>
              <a:ext uri="{FF2B5EF4-FFF2-40B4-BE49-F238E27FC236}">
                <a16:creationId xmlns:a16="http://schemas.microsoft.com/office/drawing/2014/main" id="{39D87DFF-F162-4576-8BD2-7A5C3FD37C80}"/>
              </a:ext>
            </a:extLst>
          </p:cNvPr>
          <p:cNvSpPr/>
          <p:nvPr userDrawn="1"/>
        </p:nvSpPr>
        <p:spPr>
          <a:xfrm>
            <a:off x="-1" y="6540960"/>
            <a:ext cx="12188824" cy="321672"/>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5">
            <a:extLst>
              <a:ext uri="{FF2B5EF4-FFF2-40B4-BE49-F238E27FC236}">
                <a16:creationId xmlns:a16="http://schemas.microsoft.com/office/drawing/2014/main" id="{5463EE8F-B419-413A-9CB3-473E3013CDDA}"/>
              </a:ext>
            </a:extLst>
          </p:cNvPr>
          <p:cNvSpPr>
            <a:spLocks noGrp="1"/>
          </p:cNvSpPr>
          <p:nvPr>
            <p:ph type="body" sz="quarter" idx="10" hasCustomPrompt="1"/>
          </p:nvPr>
        </p:nvSpPr>
        <p:spPr>
          <a:xfrm>
            <a:off x="1366839" y="2172306"/>
            <a:ext cx="7456672" cy="639300"/>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
        <p:nvSpPr>
          <p:cNvPr id="10" name="Rectangle 9">
            <a:extLst>
              <a:ext uri="{FF2B5EF4-FFF2-40B4-BE49-F238E27FC236}">
                <a16:creationId xmlns:a16="http://schemas.microsoft.com/office/drawing/2014/main" id="{483BC95D-AC6C-41AF-875F-C54C80F7CED8}"/>
              </a:ext>
            </a:extLst>
          </p:cNvPr>
          <p:cNvSpPr/>
          <p:nvPr userDrawn="1"/>
        </p:nvSpPr>
        <p:spPr>
          <a:xfrm>
            <a:off x="0" y="913823"/>
            <a:ext cx="12188824" cy="229202"/>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6DCEE20-78F8-4CD3-937D-E0B5D631250E}"/>
              </a:ext>
            </a:extLst>
          </p:cNvPr>
          <p:cNvSpPr/>
          <p:nvPr userDrawn="1"/>
        </p:nvSpPr>
        <p:spPr>
          <a:xfrm>
            <a:off x="-1" y="6311758"/>
            <a:ext cx="12188824" cy="22920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8984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Red 2">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5D961EB7-FB7C-4DA0-8DFF-AD7BAAC03D47}"/>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grpSp>
        <p:nvGrpSpPr>
          <p:cNvPr id="4" name="Group 3">
            <a:extLst>
              <a:ext uri="{FF2B5EF4-FFF2-40B4-BE49-F238E27FC236}">
                <a16:creationId xmlns:a16="http://schemas.microsoft.com/office/drawing/2014/main" id="{EC28549A-616C-4F1D-8EEB-B13E0143A9A1}"/>
              </a:ext>
            </a:extLst>
          </p:cNvPr>
          <p:cNvGrpSpPr/>
          <p:nvPr userDrawn="1"/>
        </p:nvGrpSpPr>
        <p:grpSpPr>
          <a:xfrm>
            <a:off x="941831" y="-8876"/>
            <a:ext cx="8374386" cy="5917692"/>
            <a:chOff x="941831" y="0"/>
            <a:chExt cx="8374386" cy="5907024"/>
          </a:xfrm>
        </p:grpSpPr>
        <p:pic>
          <p:nvPicPr>
            <p:cNvPr id="5" name="Picture 4">
              <a:extLst>
                <a:ext uri="{FF2B5EF4-FFF2-40B4-BE49-F238E27FC236}">
                  <a16:creationId xmlns:a16="http://schemas.microsoft.com/office/drawing/2014/main" id="{6BAF877C-100A-412D-89B0-683D4B0D4EFA}"/>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564780" y="0"/>
              <a:ext cx="7132320" cy="5907024"/>
            </a:xfrm>
            <a:prstGeom prst="rect">
              <a:avLst/>
            </a:prstGeom>
          </p:spPr>
        </p:pic>
        <p:sp>
          <p:nvSpPr>
            <p:cNvPr id="6" name="Rectangle 5">
              <a:extLst>
                <a:ext uri="{FF2B5EF4-FFF2-40B4-BE49-F238E27FC236}">
                  <a16:creationId xmlns:a16="http://schemas.microsoft.com/office/drawing/2014/main" id="{D8344D0E-9F22-426E-A288-57E7C6B0CDCA}"/>
                </a:ext>
              </a:extLst>
            </p:cNvPr>
            <p:cNvSpPr/>
            <p:nvPr userDrawn="1"/>
          </p:nvSpPr>
          <p:spPr>
            <a:xfrm>
              <a:off x="941831" y="0"/>
              <a:ext cx="654852" cy="5907024"/>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9A51DF2-65B6-4F42-ABF5-3F5C07B6A0A2}"/>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reeform 5">
            <a:extLst>
              <a:ext uri="{FF2B5EF4-FFF2-40B4-BE49-F238E27FC236}">
                <a16:creationId xmlns:a16="http://schemas.microsoft.com/office/drawing/2014/main" id="{E05DA975-47F8-49EB-A0D3-5238FA93889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Title 1">
            <a:extLst>
              <a:ext uri="{FF2B5EF4-FFF2-40B4-BE49-F238E27FC236}">
                <a16:creationId xmlns:a16="http://schemas.microsoft.com/office/drawing/2014/main" id="{640056FB-65D8-47A5-BF02-8B2385BACF45}"/>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bg1"/>
                </a:solidFill>
              </a:defRPr>
            </a:lvl1pPr>
          </a:lstStyle>
          <a:p>
            <a:r>
              <a:rPr lang="en-US"/>
              <a:t>Presentation title, 42pt bold, two line limit</a:t>
            </a:r>
          </a:p>
        </p:txBody>
      </p:sp>
      <p:pic>
        <p:nvPicPr>
          <p:cNvPr id="11" name="Picture 10">
            <a:extLst>
              <a:ext uri="{FF2B5EF4-FFF2-40B4-BE49-F238E27FC236}">
                <a16:creationId xmlns:a16="http://schemas.microsoft.com/office/drawing/2014/main" id="{E18C1E20-EE56-4BC9-BADA-68D1D4BC5D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2" name="Text Placeholder 5">
            <a:extLst>
              <a:ext uri="{FF2B5EF4-FFF2-40B4-BE49-F238E27FC236}">
                <a16:creationId xmlns:a16="http://schemas.microsoft.com/office/drawing/2014/main" id="{376A6976-869C-4756-A7B9-71177E8B8366}"/>
              </a:ext>
            </a:extLst>
          </p:cNvPr>
          <p:cNvSpPr>
            <a:spLocks noGrp="1"/>
          </p:cNvSpPr>
          <p:nvPr>
            <p:ph type="body" sz="quarter" idx="10" hasCustomPrompt="1"/>
          </p:nvPr>
        </p:nvSpPr>
        <p:spPr>
          <a:xfrm>
            <a:off x="2165668" y="3808413"/>
            <a:ext cx="6492240" cy="1776412"/>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Tree>
    <p:extLst>
      <p:ext uri="{BB962C8B-B14F-4D97-AF65-F5344CB8AC3E}">
        <p14:creationId xmlns:p14="http://schemas.microsoft.com/office/powerpoint/2010/main" val="28252929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Yellow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133BD-E508-49A1-B73E-CEF8733A02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864"/>
            <a:ext cx="11972994" cy="6856739"/>
          </a:xfrm>
          <a:prstGeom prst="rect">
            <a:avLst/>
          </a:prstGeom>
        </p:spPr>
      </p:pic>
      <p:sp>
        <p:nvSpPr>
          <p:cNvPr id="4" name="Rectangle 3">
            <a:extLst>
              <a:ext uri="{FF2B5EF4-FFF2-40B4-BE49-F238E27FC236}">
                <a16:creationId xmlns:a16="http://schemas.microsoft.com/office/drawing/2014/main" id="{C8171484-E696-422C-AF74-032BFFEEBA9E}"/>
              </a:ext>
            </a:extLst>
          </p:cNvPr>
          <p:cNvSpPr/>
          <p:nvPr userDrawn="1"/>
        </p:nvSpPr>
        <p:spPr>
          <a:xfrm>
            <a:off x="11972995" y="0"/>
            <a:ext cx="304139" cy="6858000"/>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635B3B2-7C8F-45A6-9F12-3F9DF8DF0121}"/>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a:t>Presentation title, 48pt bold</a:t>
            </a:r>
            <a:br>
              <a:rPr lang="en-US"/>
            </a:br>
            <a:r>
              <a:rPr lang="en-US"/>
              <a:t>Two line limit</a:t>
            </a:r>
          </a:p>
        </p:txBody>
      </p:sp>
      <p:pic>
        <p:nvPicPr>
          <p:cNvPr id="7" name="Picture 6">
            <a:extLst>
              <a:ext uri="{FF2B5EF4-FFF2-40B4-BE49-F238E27FC236}">
                <a16:creationId xmlns:a16="http://schemas.microsoft.com/office/drawing/2014/main" id="{3551AEE2-2F44-436E-89C7-489E8D41B2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947" y="6121892"/>
            <a:ext cx="3769325" cy="420656"/>
          </a:xfrm>
          <a:prstGeom prst="rect">
            <a:avLst/>
          </a:prstGeom>
        </p:spPr>
      </p:pic>
      <p:sp>
        <p:nvSpPr>
          <p:cNvPr id="8" name="Text Placeholder 5">
            <a:extLst>
              <a:ext uri="{FF2B5EF4-FFF2-40B4-BE49-F238E27FC236}">
                <a16:creationId xmlns:a16="http://schemas.microsoft.com/office/drawing/2014/main" id="{18A279E2-2C61-44B4-BF39-64E57210C23B}"/>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a:t>Other information, 28pt</a:t>
            </a:r>
            <a:endParaRPr lang="en-US"/>
          </a:p>
        </p:txBody>
      </p:sp>
    </p:spTree>
    <p:extLst>
      <p:ext uri="{BB962C8B-B14F-4D97-AF65-F5344CB8AC3E}">
        <p14:creationId xmlns:p14="http://schemas.microsoft.com/office/powerpoint/2010/main" val="42197674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Green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2FCDA2-659E-4085-BB26-D4682AFC1EA4}"/>
              </a:ext>
            </a:extLst>
          </p:cNvPr>
          <p:cNvSpPr/>
          <p:nvPr userDrawn="1"/>
        </p:nvSpPr>
        <p:spPr>
          <a:xfrm>
            <a:off x="0" y="887189"/>
            <a:ext cx="12188824" cy="27416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4">
            <a:extLst>
              <a:ext uri="{FF2B5EF4-FFF2-40B4-BE49-F238E27FC236}">
                <a16:creationId xmlns:a16="http://schemas.microsoft.com/office/drawing/2014/main" id="{04B3F55F-D628-4A77-BA38-292066C22488}"/>
              </a:ext>
            </a:extLst>
          </p:cNvPr>
          <p:cNvSpPr>
            <a:spLocks noGrp="1"/>
          </p:cNvSpPr>
          <p:nvPr>
            <p:ph type="pic" sz="quarter" idx="11" hasCustomPrompt="1"/>
          </p:nvPr>
        </p:nvSpPr>
        <p:spPr>
          <a:xfrm>
            <a:off x="1" y="2660106"/>
            <a:ext cx="12197701" cy="4224528"/>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pic>
        <p:nvPicPr>
          <p:cNvPr id="6" name="Picture 5">
            <a:extLst>
              <a:ext uri="{FF2B5EF4-FFF2-40B4-BE49-F238E27FC236}">
                <a16:creationId xmlns:a16="http://schemas.microsoft.com/office/drawing/2014/main" id="{F83C7190-803D-48A1-AAB7-E9AE2D2109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7" y="1118516"/>
            <a:ext cx="12197702" cy="1543085"/>
          </a:xfrm>
          <a:prstGeom prst="rect">
            <a:avLst/>
          </a:prstGeom>
        </p:spPr>
      </p:pic>
      <p:sp>
        <p:nvSpPr>
          <p:cNvPr id="7" name="Title 1">
            <a:extLst>
              <a:ext uri="{FF2B5EF4-FFF2-40B4-BE49-F238E27FC236}">
                <a16:creationId xmlns:a16="http://schemas.microsoft.com/office/drawing/2014/main" id="{2C752CA4-12AC-422B-97AE-6B77E99B156C}"/>
              </a:ext>
            </a:extLst>
          </p:cNvPr>
          <p:cNvSpPr>
            <a:spLocks noGrp="1"/>
          </p:cNvSpPr>
          <p:nvPr>
            <p:ph type="ctrTitle" hasCustomPrompt="1"/>
          </p:nvPr>
        </p:nvSpPr>
        <p:spPr>
          <a:xfrm>
            <a:off x="1366838" y="1070852"/>
            <a:ext cx="10355769" cy="896762"/>
          </a:xfrm>
          <a:prstGeom prst="rect">
            <a:avLst/>
          </a:prstGeom>
          <a:noFill/>
        </p:spPr>
        <p:txBody>
          <a:bodyPr anchor="b">
            <a:noAutofit/>
          </a:bodyPr>
          <a:lstStyle>
            <a:lvl1pPr algn="l">
              <a:defRPr sz="4200" b="1">
                <a:solidFill>
                  <a:schemeClr val="bg1"/>
                </a:solidFill>
              </a:defRPr>
            </a:lvl1pPr>
          </a:lstStyle>
          <a:p>
            <a:r>
              <a:rPr lang="en-US"/>
              <a:t>Presentation title, 42pt bold, 1 line only</a:t>
            </a:r>
          </a:p>
        </p:txBody>
      </p:sp>
      <p:pic>
        <p:nvPicPr>
          <p:cNvPr id="8" name="Picture 7">
            <a:extLst>
              <a:ext uri="{FF2B5EF4-FFF2-40B4-BE49-F238E27FC236}">
                <a16:creationId xmlns:a16="http://schemas.microsoft.com/office/drawing/2014/main" id="{767661EE-A037-48AE-A83C-1AB4E71295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688426" y="261203"/>
            <a:ext cx="3769325" cy="420656"/>
          </a:xfrm>
          <a:prstGeom prst="rect">
            <a:avLst/>
          </a:prstGeom>
        </p:spPr>
      </p:pic>
      <p:sp>
        <p:nvSpPr>
          <p:cNvPr id="9" name="Text Placeholder 5">
            <a:extLst>
              <a:ext uri="{FF2B5EF4-FFF2-40B4-BE49-F238E27FC236}">
                <a16:creationId xmlns:a16="http://schemas.microsoft.com/office/drawing/2014/main" id="{01F8B1B1-4142-4567-91D9-5E359CB91565}"/>
              </a:ext>
            </a:extLst>
          </p:cNvPr>
          <p:cNvSpPr>
            <a:spLocks noGrp="1"/>
          </p:cNvSpPr>
          <p:nvPr>
            <p:ph type="body" sz="quarter" idx="10" hasCustomPrompt="1"/>
          </p:nvPr>
        </p:nvSpPr>
        <p:spPr>
          <a:xfrm>
            <a:off x="1366839" y="2124642"/>
            <a:ext cx="10090914" cy="654069"/>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Tree>
    <p:extLst>
      <p:ext uri="{BB962C8B-B14F-4D97-AF65-F5344CB8AC3E}">
        <p14:creationId xmlns:p14="http://schemas.microsoft.com/office/powerpoint/2010/main" val="15326694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Blue 4">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65DB85FC-40CA-421F-ACDC-448A558BD841}"/>
              </a:ext>
            </a:extLst>
          </p:cNvPr>
          <p:cNvSpPr>
            <a:spLocks noGrp="1"/>
          </p:cNvSpPr>
          <p:nvPr>
            <p:ph type="pic" sz="quarter" idx="11" hasCustomPrompt="1"/>
          </p:nvPr>
        </p:nvSpPr>
        <p:spPr>
          <a:xfrm>
            <a:off x="9308465" y="7"/>
            <a:ext cx="2880360" cy="5917692"/>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grpSp>
        <p:nvGrpSpPr>
          <p:cNvPr id="4" name="Group 3">
            <a:extLst>
              <a:ext uri="{FF2B5EF4-FFF2-40B4-BE49-F238E27FC236}">
                <a16:creationId xmlns:a16="http://schemas.microsoft.com/office/drawing/2014/main" id="{9B2CE66B-9069-46D7-B38D-C04A1BCF10FD}"/>
              </a:ext>
            </a:extLst>
          </p:cNvPr>
          <p:cNvGrpSpPr/>
          <p:nvPr userDrawn="1"/>
        </p:nvGrpSpPr>
        <p:grpSpPr>
          <a:xfrm>
            <a:off x="941831" y="1"/>
            <a:ext cx="8374386" cy="5917692"/>
            <a:chOff x="941831" y="0"/>
            <a:chExt cx="8374386" cy="5907024"/>
          </a:xfrm>
        </p:grpSpPr>
        <p:sp>
          <p:nvSpPr>
            <p:cNvPr id="5" name="Rectangle 4">
              <a:extLst>
                <a:ext uri="{FF2B5EF4-FFF2-40B4-BE49-F238E27FC236}">
                  <a16:creationId xmlns:a16="http://schemas.microsoft.com/office/drawing/2014/main" id="{F4288DFE-68CC-451D-B39E-A25E756770A6}"/>
                </a:ext>
              </a:extLst>
            </p:cNvPr>
            <p:cNvSpPr/>
            <p:nvPr userDrawn="1"/>
          </p:nvSpPr>
          <p:spPr>
            <a:xfrm>
              <a:off x="941831" y="0"/>
              <a:ext cx="654852" cy="590702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86E6659-519B-4974-BECD-E417F00DC58E}"/>
                </a:ext>
              </a:extLst>
            </p:cNvPr>
            <p:cNvSpPr/>
            <p:nvPr userDrawn="1"/>
          </p:nvSpPr>
          <p:spPr>
            <a:xfrm>
              <a:off x="8661365" y="0"/>
              <a:ext cx="654852" cy="5907024"/>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4115FFB2-CCD7-4D42-8A10-CDD0D1320FBB}"/>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5C469988-31AC-4984-BED0-7AF26F0D376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a:t>Presentation title, 42pt bold, two line limit</a:t>
            </a:r>
          </a:p>
        </p:txBody>
      </p:sp>
      <p:pic>
        <p:nvPicPr>
          <p:cNvPr id="10" name="Picture 9">
            <a:extLst>
              <a:ext uri="{FF2B5EF4-FFF2-40B4-BE49-F238E27FC236}">
                <a16:creationId xmlns:a16="http://schemas.microsoft.com/office/drawing/2014/main" id="{C4501ACC-90DC-4A8D-B7A8-EC58502943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E7D31D77-354B-452E-804D-8CBB372343EF}"/>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a:t>Other information, 28pt</a:t>
            </a:r>
            <a:endParaRPr lang="en-US"/>
          </a:p>
        </p:txBody>
      </p:sp>
    </p:spTree>
    <p:extLst>
      <p:ext uri="{BB962C8B-B14F-4D97-AF65-F5344CB8AC3E}">
        <p14:creationId xmlns:p14="http://schemas.microsoft.com/office/powerpoint/2010/main" val="31424765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Purple 4">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651B43BA-A016-4429-9742-F140CFD0F375}"/>
              </a:ext>
            </a:extLst>
          </p:cNvPr>
          <p:cNvSpPr>
            <a:spLocks noGrp="1"/>
          </p:cNvSpPr>
          <p:nvPr>
            <p:ph type="pic" sz="quarter" idx="11" hasCustomPrompt="1"/>
          </p:nvPr>
        </p:nvSpPr>
        <p:spPr>
          <a:xfrm>
            <a:off x="9316217" y="10668"/>
            <a:ext cx="2880360" cy="5907024"/>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grpSp>
        <p:nvGrpSpPr>
          <p:cNvPr id="10" name="Group 9">
            <a:extLst>
              <a:ext uri="{FF2B5EF4-FFF2-40B4-BE49-F238E27FC236}">
                <a16:creationId xmlns:a16="http://schemas.microsoft.com/office/drawing/2014/main" id="{CA25F8C7-810B-47B7-8250-CA64A65A6E08}"/>
              </a:ext>
            </a:extLst>
          </p:cNvPr>
          <p:cNvGrpSpPr/>
          <p:nvPr userDrawn="1"/>
        </p:nvGrpSpPr>
        <p:grpSpPr>
          <a:xfrm>
            <a:off x="941831" y="0"/>
            <a:ext cx="8374386" cy="5917692"/>
            <a:chOff x="941831" y="0"/>
            <a:chExt cx="8374386" cy="5907024"/>
          </a:xfrm>
          <a:solidFill>
            <a:srgbClr val="6E006F"/>
          </a:solidFill>
        </p:grpSpPr>
        <p:sp>
          <p:nvSpPr>
            <p:cNvPr id="11" name="Rectangle 10">
              <a:extLst>
                <a:ext uri="{FF2B5EF4-FFF2-40B4-BE49-F238E27FC236}">
                  <a16:creationId xmlns:a16="http://schemas.microsoft.com/office/drawing/2014/main" id="{005F2461-8FC0-401B-8894-BCDB66F26838}"/>
                </a:ext>
              </a:extLst>
            </p:cNvPr>
            <p:cNvSpPr/>
            <p:nvPr userDrawn="1"/>
          </p:nvSpPr>
          <p:spPr>
            <a:xfrm>
              <a:off x="941831" y="0"/>
              <a:ext cx="654852" cy="59070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EE7B2BE-3419-4B4D-96B1-99C73A0A0A1A}"/>
                </a:ext>
              </a:extLst>
            </p:cNvPr>
            <p:cNvSpPr/>
            <p:nvPr userDrawn="1"/>
          </p:nvSpPr>
          <p:spPr>
            <a:xfrm>
              <a:off x="8661365" y="0"/>
              <a:ext cx="654852" cy="5907024"/>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Freeform 5">
            <a:extLst>
              <a:ext uri="{FF2B5EF4-FFF2-40B4-BE49-F238E27FC236}">
                <a16:creationId xmlns:a16="http://schemas.microsoft.com/office/drawing/2014/main" id="{643EB53C-2A9D-4BF7-B081-73CF8000423E}"/>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Title 1">
            <a:extLst>
              <a:ext uri="{FF2B5EF4-FFF2-40B4-BE49-F238E27FC236}">
                <a16:creationId xmlns:a16="http://schemas.microsoft.com/office/drawing/2014/main" id="{68915721-7994-4A37-8DED-341388739964}"/>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a:t>Presentation title, 42pt bold, two line limit</a:t>
            </a:r>
          </a:p>
        </p:txBody>
      </p:sp>
      <p:pic>
        <p:nvPicPr>
          <p:cNvPr id="16" name="Picture 15">
            <a:extLst>
              <a:ext uri="{FF2B5EF4-FFF2-40B4-BE49-F238E27FC236}">
                <a16:creationId xmlns:a16="http://schemas.microsoft.com/office/drawing/2014/main" id="{4DA5A245-57AF-4B5B-88C5-4F60276EAD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7" name="Text Placeholder 5">
            <a:extLst>
              <a:ext uri="{FF2B5EF4-FFF2-40B4-BE49-F238E27FC236}">
                <a16:creationId xmlns:a16="http://schemas.microsoft.com/office/drawing/2014/main" id="{F6857AE3-E3F8-41A2-B573-0ED7CADA7EBA}"/>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a:t>Other information, 28pt</a:t>
            </a:r>
            <a:endParaRPr lang="en-US"/>
          </a:p>
        </p:txBody>
      </p:sp>
    </p:spTree>
    <p:extLst>
      <p:ext uri="{BB962C8B-B14F-4D97-AF65-F5344CB8AC3E}">
        <p14:creationId xmlns:p14="http://schemas.microsoft.com/office/powerpoint/2010/main" val="10887884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BB6A4524-16D9-42EA-96F0-A40E3DFAF078}"/>
              </a:ext>
            </a:extLst>
          </p:cNvPr>
          <p:cNvSpPr>
            <a:spLocks noGrp="1"/>
          </p:cNvSpPr>
          <p:nvPr>
            <p:ph type="pic" sz="quarter" idx="11" hasCustomPrompt="1"/>
          </p:nvPr>
        </p:nvSpPr>
        <p:spPr>
          <a:xfrm>
            <a:off x="9308465" y="0"/>
            <a:ext cx="2880360" cy="5907024"/>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grpSp>
        <p:nvGrpSpPr>
          <p:cNvPr id="4" name="Group 3">
            <a:extLst>
              <a:ext uri="{FF2B5EF4-FFF2-40B4-BE49-F238E27FC236}">
                <a16:creationId xmlns:a16="http://schemas.microsoft.com/office/drawing/2014/main" id="{3CB8EA84-7AC1-4A24-9035-4A9197A66CEB}"/>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59B51AE-9FB2-4431-8AD1-3A5B625B5311}"/>
                </a:ext>
              </a:extLst>
            </p:cNvPr>
            <p:cNvSpPr/>
            <p:nvPr userDrawn="1"/>
          </p:nvSpPr>
          <p:spPr>
            <a:xfrm>
              <a:off x="941831" y="0"/>
              <a:ext cx="654852" cy="5907024"/>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CC609B1-BE53-479F-A87E-F04BD490334C}"/>
                </a:ext>
              </a:extLst>
            </p:cNvPr>
            <p:cNvSpPr/>
            <p:nvPr userDrawn="1"/>
          </p:nvSpPr>
          <p:spPr>
            <a:xfrm>
              <a:off x="8661365" y="0"/>
              <a:ext cx="654852" cy="5907024"/>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8923CA63-A3EF-4C08-AF7D-38A6280F54C0}"/>
              </a:ext>
            </a:extLst>
          </p:cNvPr>
          <p:cNvSpPr>
            <a:spLocks/>
          </p:cNvSpPr>
          <p:nvPr userDrawn="1"/>
        </p:nvSpPr>
        <p:spPr bwMode="auto">
          <a:xfrm>
            <a:off x="-1" y="5915902"/>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11887343-4513-4449-BD95-9A09ABE2A660}"/>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a:t>Presentation title, 42pt bold, two line limit</a:t>
            </a:r>
          </a:p>
        </p:txBody>
      </p:sp>
      <p:pic>
        <p:nvPicPr>
          <p:cNvPr id="10" name="Picture 9">
            <a:extLst>
              <a:ext uri="{FF2B5EF4-FFF2-40B4-BE49-F238E27FC236}">
                <a16:creationId xmlns:a16="http://schemas.microsoft.com/office/drawing/2014/main" id="{402D7DE0-B1E3-495F-A401-D4F6626FDC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6E05F0D6-FA7D-4960-B2B4-A84325878DCC}"/>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a:t>Other information, 28pt</a:t>
            </a:r>
            <a:endParaRPr lang="en-US"/>
          </a:p>
        </p:txBody>
      </p:sp>
    </p:spTree>
    <p:extLst>
      <p:ext uri="{BB962C8B-B14F-4D97-AF65-F5344CB8AC3E}">
        <p14:creationId xmlns:p14="http://schemas.microsoft.com/office/powerpoint/2010/main" val="329820723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46315855-EA86-4655-B11C-1563D82F4A67}"/>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grpSp>
        <p:nvGrpSpPr>
          <p:cNvPr id="4" name="Group 3">
            <a:extLst>
              <a:ext uri="{FF2B5EF4-FFF2-40B4-BE49-F238E27FC236}">
                <a16:creationId xmlns:a16="http://schemas.microsoft.com/office/drawing/2014/main" id="{686E55BA-3EA2-46CD-A5F6-CC93907435BE}"/>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9927FEA8-F5A4-4C02-B43C-E8EAE6C41416}"/>
                </a:ext>
              </a:extLst>
            </p:cNvPr>
            <p:cNvSpPr/>
            <p:nvPr userDrawn="1"/>
          </p:nvSpPr>
          <p:spPr>
            <a:xfrm>
              <a:off x="941831" y="0"/>
              <a:ext cx="654852" cy="5907024"/>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DD29AE-3B54-47C9-8354-254CE624BC23}"/>
                </a:ext>
              </a:extLst>
            </p:cNvPr>
            <p:cNvSpPr/>
            <p:nvPr userDrawn="1"/>
          </p:nvSpPr>
          <p:spPr>
            <a:xfrm>
              <a:off x="8661365" y="0"/>
              <a:ext cx="654852" cy="5907024"/>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3C3B7B2C-4CD0-4E27-8195-56955F7A57D8}"/>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9BFCA833-4694-4F71-AED0-65ABC9659EDA}"/>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a:t>Presentation title, 42pt bold, two line limit</a:t>
            </a:r>
          </a:p>
        </p:txBody>
      </p:sp>
      <p:sp>
        <p:nvSpPr>
          <p:cNvPr id="9" name="Date Placeholder 6">
            <a:extLst>
              <a:ext uri="{FF2B5EF4-FFF2-40B4-BE49-F238E27FC236}">
                <a16:creationId xmlns:a16="http://schemas.microsoft.com/office/drawing/2014/main" id="{115CFFC5-59C7-49E6-A8C3-4B775D62B8D8}"/>
              </a:ext>
            </a:extLst>
          </p:cNvPr>
          <p:cNvSpPr>
            <a:spLocks noGrp="1"/>
          </p:cNvSpPr>
          <p:nvPr>
            <p:ph type="dt" sz="half" idx="2"/>
          </p:nvPr>
        </p:nvSpPr>
        <p:spPr>
          <a:xfrm>
            <a:off x="2175160" y="6174360"/>
            <a:ext cx="1828800" cy="274320"/>
          </a:xfrm>
          <a:prstGeom prst="rect">
            <a:avLst/>
          </a:prstGeom>
        </p:spPr>
        <p:txBody>
          <a:bodyPr vert="horz" lIns="0" tIns="0" rIns="0" bIns="0" rtlCol="0" anchor="b">
            <a:noAutofit/>
          </a:bodyPr>
          <a:lstStyle>
            <a:lvl1pPr algn="l">
              <a:defRPr sz="1400" b="1">
                <a:solidFill>
                  <a:schemeClr val="tx1"/>
                </a:solidFill>
              </a:defRPr>
            </a:lvl1pPr>
          </a:lstStyle>
          <a:p>
            <a:endParaRPr lang="en-US"/>
          </a:p>
        </p:txBody>
      </p:sp>
      <p:pic>
        <p:nvPicPr>
          <p:cNvPr id="10" name="Picture 9">
            <a:extLst>
              <a:ext uri="{FF2B5EF4-FFF2-40B4-BE49-F238E27FC236}">
                <a16:creationId xmlns:a16="http://schemas.microsoft.com/office/drawing/2014/main" id="{BCAD8C60-5FEA-4AEF-9815-605111AD73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95EF5C79-C63B-4FEC-9D68-12369520A339}"/>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a:t>Other information, 28pt</a:t>
            </a:r>
            <a:endParaRPr lang="en-US"/>
          </a:p>
        </p:txBody>
      </p:sp>
    </p:spTree>
    <p:extLst>
      <p:ext uri="{BB962C8B-B14F-4D97-AF65-F5344CB8AC3E}">
        <p14:creationId xmlns:p14="http://schemas.microsoft.com/office/powerpoint/2010/main" val="40272449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026AEF9-FBD9-4E32-BADC-7CEC6B7D5DDC}"/>
              </a:ext>
            </a:extLst>
          </p:cNvPr>
          <p:cNvSpPr>
            <a:spLocks noGrp="1"/>
          </p:cNvSpPr>
          <p:nvPr>
            <p:ph type="pic" sz="quarter" idx="11" hasCustomPrompt="1"/>
          </p:nvPr>
        </p:nvSpPr>
        <p:spPr>
          <a:xfrm>
            <a:off x="9308465" y="0"/>
            <a:ext cx="2880360" cy="5917692"/>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grpSp>
        <p:nvGrpSpPr>
          <p:cNvPr id="4" name="Group 3">
            <a:extLst>
              <a:ext uri="{FF2B5EF4-FFF2-40B4-BE49-F238E27FC236}">
                <a16:creationId xmlns:a16="http://schemas.microsoft.com/office/drawing/2014/main" id="{BE90E167-7110-43EB-8930-3844D5CF515A}"/>
              </a:ext>
            </a:extLst>
          </p:cNvPr>
          <p:cNvGrpSpPr/>
          <p:nvPr userDrawn="1"/>
        </p:nvGrpSpPr>
        <p:grpSpPr>
          <a:xfrm>
            <a:off x="941831" y="0"/>
            <a:ext cx="8374386" cy="5917692"/>
            <a:chOff x="941831" y="0"/>
            <a:chExt cx="8374386" cy="5907024"/>
          </a:xfrm>
        </p:grpSpPr>
        <p:sp>
          <p:nvSpPr>
            <p:cNvPr id="5" name="Rectangle 4">
              <a:extLst>
                <a:ext uri="{FF2B5EF4-FFF2-40B4-BE49-F238E27FC236}">
                  <a16:creationId xmlns:a16="http://schemas.microsoft.com/office/drawing/2014/main" id="{D9760828-52F9-443B-9BAE-A3A1BBDAEF14}"/>
                </a:ext>
              </a:extLst>
            </p:cNvPr>
            <p:cNvSpPr/>
            <p:nvPr userDrawn="1"/>
          </p:nvSpPr>
          <p:spPr>
            <a:xfrm>
              <a:off x="941831" y="0"/>
              <a:ext cx="654852" cy="5907024"/>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56FF595-083C-4B5D-A204-C1E29FAD1775}"/>
                </a:ext>
              </a:extLst>
            </p:cNvPr>
            <p:cNvSpPr/>
            <p:nvPr userDrawn="1"/>
          </p:nvSpPr>
          <p:spPr>
            <a:xfrm>
              <a:off x="8661365" y="0"/>
              <a:ext cx="654852" cy="5907024"/>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5">
            <a:extLst>
              <a:ext uri="{FF2B5EF4-FFF2-40B4-BE49-F238E27FC236}">
                <a16:creationId xmlns:a16="http://schemas.microsoft.com/office/drawing/2014/main" id="{B7843149-83E7-46C9-B9DC-6C0534FE83D6}"/>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Title 1">
            <a:extLst>
              <a:ext uri="{FF2B5EF4-FFF2-40B4-BE49-F238E27FC236}">
                <a16:creationId xmlns:a16="http://schemas.microsoft.com/office/drawing/2014/main" id="{9282A160-ACC3-44B7-B804-D40CA1FD44DE}"/>
              </a:ext>
            </a:extLst>
          </p:cNvPr>
          <p:cNvSpPr>
            <a:spLocks noGrp="1"/>
          </p:cNvSpPr>
          <p:nvPr>
            <p:ph type="ctrTitle" hasCustomPrompt="1"/>
          </p:nvPr>
        </p:nvSpPr>
        <p:spPr>
          <a:xfrm>
            <a:off x="2175160" y="2068886"/>
            <a:ext cx="6492240" cy="1463040"/>
          </a:xfrm>
          <a:prstGeom prst="rect">
            <a:avLst/>
          </a:prstGeom>
          <a:noFill/>
        </p:spPr>
        <p:txBody>
          <a:bodyPr anchor="b">
            <a:noAutofit/>
          </a:bodyPr>
          <a:lstStyle>
            <a:lvl1pPr algn="l">
              <a:defRPr sz="4200" b="1">
                <a:solidFill>
                  <a:schemeClr val="tx1"/>
                </a:solidFill>
              </a:defRPr>
            </a:lvl1pPr>
          </a:lstStyle>
          <a:p>
            <a:r>
              <a:rPr lang="en-US"/>
              <a:t>Presentation title, 42pt bold, two line limit</a:t>
            </a:r>
          </a:p>
        </p:txBody>
      </p:sp>
      <p:pic>
        <p:nvPicPr>
          <p:cNvPr id="10" name="Picture 9">
            <a:extLst>
              <a:ext uri="{FF2B5EF4-FFF2-40B4-BE49-F238E27FC236}">
                <a16:creationId xmlns:a16="http://schemas.microsoft.com/office/drawing/2014/main" id="{3B70C85F-B237-4CE6-8E78-89419DC799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96457" y="6172184"/>
            <a:ext cx="3769325" cy="420656"/>
          </a:xfrm>
          <a:prstGeom prst="rect">
            <a:avLst/>
          </a:prstGeom>
        </p:spPr>
      </p:pic>
      <p:sp>
        <p:nvSpPr>
          <p:cNvPr id="11" name="Text Placeholder 5">
            <a:extLst>
              <a:ext uri="{FF2B5EF4-FFF2-40B4-BE49-F238E27FC236}">
                <a16:creationId xmlns:a16="http://schemas.microsoft.com/office/drawing/2014/main" id="{571ABE1F-7096-4D7A-9B5E-25849C530306}"/>
              </a:ext>
            </a:extLst>
          </p:cNvPr>
          <p:cNvSpPr>
            <a:spLocks noGrp="1"/>
          </p:cNvSpPr>
          <p:nvPr>
            <p:ph type="body" sz="quarter" idx="10" hasCustomPrompt="1"/>
          </p:nvPr>
        </p:nvSpPr>
        <p:spPr>
          <a:xfrm>
            <a:off x="2175160" y="3808413"/>
            <a:ext cx="6486205" cy="1776412"/>
          </a:xfrm>
          <a:prstGeom prst="rect">
            <a:avLst/>
          </a:prstGeom>
        </p:spPr>
        <p:txBody>
          <a:bodyPr/>
          <a:lstStyle>
            <a:lvl1pPr marL="0" indent="0">
              <a:buFontTx/>
              <a:buNone/>
              <a:defRPr>
                <a:solidFill>
                  <a:schemeClr val="tx1"/>
                </a:solidFill>
              </a:defRPr>
            </a:lvl1pPr>
          </a:lstStyle>
          <a:p>
            <a:pPr lvl="0"/>
            <a:r>
              <a:rPr lang="en-AU"/>
              <a:t>Other information, 28pt</a:t>
            </a:r>
            <a:endParaRPr lang="en-US"/>
          </a:p>
        </p:txBody>
      </p:sp>
    </p:spTree>
    <p:extLst>
      <p:ext uri="{BB962C8B-B14F-4D97-AF65-F5344CB8AC3E}">
        <p14:creationId xmlns:p14="http://schemas.microsoft.com/office/powerpoint/2010/main" val="39448388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6F5776E-8393-449F-BE8D-7AFCF398DD29}"/>
              </a:ext>
            </a:extLst>
          </p:cNvPr>
          <p:cNvGrpSpPr/>
          <p:nvPr userDrawn="1"/>
        </p:nvGrpSpPr>
        <p:grpSpPr>
          <a:xfrm>
            <a:off x="896" y="0"/>
            <a:ext cx="12187929" cy="6858000"/>
            <a:chOff x="896" y="0"/>
            <a:chExt cx="12187929" cy="6858000"/>
          </a:xfrm>
        </p:grpSpPr>
        <p:pic>
          <p:nvPicPr>
            <p:cNvPr id="4" name="Picture 3">
              <a:extLst>
                <a:ext uri="{FF2B5EF4-FFF2-40B4-BE49-F238E27FC236}">
                  <a16:creationId xmlns:a16="http://schemas.microsoft.com/office/drawing/2014/main" id="{90EC998E-4944-4291-A514-0AE57A1D3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6" y="0"/>
              <a:ext cx="8873984" cy="6858000"/>
            </a:xfrm>
            <a:prstGeom prst="rect">
              <a:avLst/>
            </a:prstGeom>
          </p:spPr>
        </p:pic>
        <p:sp>
          <p:nvSpPr>
            <p:cNvPr id="5" name="Rectangle 4">
              <a:extLst>
                <a:ext uri="{FF2B5EF4-FFF2-40B4-BE49-F238E27FC236}">
                  <a16:creationId xmlns:a16="http://schemas.microsoft.com/office/drawing/2014/main" id="{74E1D409-D374-4F6F-86C0-6FD0C7EFD351}"/>
                </a:ext>
              </a:extLst>
            </p:cNvPr>
            <p:cNvSpPr/>
            <p:nvPr userDrawn="1"/>
          </p:nvSpPr>
          <p:spPr>
            <a:xfrm>
              <a:off x="8869680" y="0"/>
              <a:ext cx="306324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FD744022-562F-4AFC-867E-A7D2DB7CAD1E}"/>
                </a:ext>
              </a:extLst>
            </p:cNvPr>
            <p:cNvSpPr/>
            <p:nvPr userDrawn="1"/>
          </p:nvSpPr>
          <p:spPr>
            <a:xfrm>
              <a:off x="11887073" y="0"/>
              <a:ext cx="301752" cy="685800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B25DF448-AEA3-4B23-A494-179B53AB767D}"/>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a:t>Section/divider title, 42pt bold,</a:t>
            </a:r>
            <a:br>
              <a:rPr lang="en-US"/>
            </a:br>
            <a:r>
              <a:rPr lang="en-US"/>
              <a:t>two line limit</a:t>
            </a:r>
          </a:p>
        </p:txBody>
      </p:sp>
      <p:sp>
        <p:nvSpPr>
          <p:cNvPr id="8" name="Subtitle 2">
            <a:extLst>
              <a:ext uri="{FF2B5EF4-FFF2-40B4-BE49-F238E27FC236}">
                <a16:creationId xmlns:a16="http://schemas.microsoft.com/office/drawing/2014/main" id="{EE3B5861-1656-41EF-9595-DC16142CB556}"/>
              </a:ext>
            </a:extLst>
          </p:cNvPr>
          <p:cNvSpPr>
            <a:spLocks noGrp="1"/>
          </p:cNvSpPr>
          <p:nvPr>
            <p:ph type="subTitle" idx="1" hasCustomPrompt="1"/>
          </p:nvPr>
        </p:nvSpPr>
        <p:spPr>
          <a:xfrm>
            <a:off x="640080" y="4218669"/>
            <a:ext cx="7973696"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20551813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2FE8E8-501E-4217-A022-C17AEEEB8893}"/>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6270512C-70CB-4992-AF62-9A02C7F3A2C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4AFB57-D9A1-4FE5-844E-CB9BB8B68471}"/>
              </a:ext>
            </a:extLst>
          </p:cNvPr>
          <p:cNvSpPr>
            <a:spLocks noGrp="1"/>
          </p:cNvSpPr>
          <p:nvPr>
            <p:ph type="sldNum" sz="quarter" idx="12"/>
          </p:nvPr>
        </p:nvSpPr>
        <p:spPr/>
        <p:txBody>
          <a:bodyPr/>
          <a:lstStyle/>
          <a:p>
            <a:fld id="{BD49B4A5-36AD-4A80-809A-74543057C66A}" type="slidenum">
              <a:rPr lang="en-GB" smtClean="0"/>
              <a:t>‹#›</a:t>
            </a:fld>
            <a:endParaRPr lang="en-GB"/>
          </a:p>
        </p:txBody>
      </p:sp>
    </p:spTree>
    <p:extLst>
      <p:ext uri="{BB962C8B-B14F-4D97-AF65-F5344CB8AC3E}">
        <p14:creationId xmlns:p14="http://schemas.microsoft.com/office/powerpoint/2010/main" val="8061014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a:t>Section/divider title, 42pt bold,</a:t>
            </a:r>
            <a:br>
              <a:rPr lang="en-US"/>
            </a:br>
            <a:r>
              <a:rPr lang="en-US"/>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71" r="7089" b="1255"/>
          <a:stretch/>
        </p:blipFill>
        <p:spPr>
          <a:xfrm>
            <a:off x="8863365" y="1"/>
            <a:ext cx="3328636" cy="6858000"/>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O</a:t>
            </a:r>
            <a:r>
              <a:rPr lang="en-US" err="1"/>
              <a:t>ther</a:t>
            </a:r>
            <a:r>
              <a:rPr lang="en-US"/>
              <a:t> information, 24pt</a:t>
            </a:r>
          </a:p>
        </p:txBody>
      </p:sp>
    </p:spTree>
    <p:extLst>
      <p:ext uri="{BB962C8B-B14F-4D97-AF65-F5344CB8AC3E}">
        <p14:creationId xmlns:p14="http://schemas.microsoft.com/office/powerpoint/2010/main" val="1304163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5" name="TextBox 4"/>
          <p:cNvSpPr txBox="1"/>
          <p:nvPr userDrawn="1"/>
        </p:nvSpPr>
        <p:spPr>
          <a:xfrm>
            <a:off x="623392" y="320004"/>
            <a:ext cx="10972801" cy="430887"/>
          </a:xfrm>
          <a:prstGeom prst="rect">
            <a:avLst/>
          </a:prstGeom>
          <a:noFill/>
        </p:spPr>
        <p:txBody>
          <a:bodyPr wrap="square" lIns="0" tIns="0" rIns="0" bIns="0" rtlCol="0" anchor="ctr">
            <a:spAutoFit/>
          </a:bodyPr>
          <a:lstStyle/>
          <a:p>
            <a:r>
              <a:rPr lang="en-AU" sz="2800" b="1" baseline="0">
                <a:solidFill>
                  <a:srgbClr val="00338D"/>
                </a:solidFill>
                <a:latin typeface="Arial" panose="020B0604020202020204" pitchFamily="34" charset="0"/>
                <a:cs typeface="Arial" panose="020B0604020202020204" pitchFamily="34" charset="0"/>
              </a:rPr>
              <a:t>Agenda</a:t>
            </a:r>
            <a:endParaRPr lang="en-AU" sz="2800" b="1">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09600" y="1053264"/>
            <a:ext cx="10972801" cy="4896000"/>
          </a:xfr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756000">
              <a:spcBef>
                <a:spcPts val="600"/>
              </a:spcBef>
              <a:defRPr sz="2400">
                <a:solidFill>
                  <a:schemeClr val="tx1"/>
                </a:solidFill>
              </a:defRPr>
            </a:lvl2pPr>
            <a:lvl3pPr marL="972000">
              <a:spcBef>
                <a:spcPts val="600"/>
              </a:spcBef>
              <a:defRPr sz="2400">
                <a:solidFill>
                  <a:schemeClr val="tx1"/>
                </a:solidFill>
              </a:defRPr>
            </a:lvl3pPr>
            <a:lvl4pPr marL="1260000">
              <a:spcBef>
                <a:spcPts val="600"/>
              </a:spcBef>
              <a:defRPr>
                <a:solidFill>
                  <a:schemeClr val="tx1"/>
                </a:solidFill>
              </a:defRPr>
            </a:lvl4pPr>
            <a:lvl5pPr marL="1512000">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a:p>
            <a:pPr lvl="0"/>
            <a:endParaRPr lang="en-US"/>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6761718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53264"/>
            <a:ext cx="10972801" cy="4896000"/>
          </a:xfrm>
        </p:spPr>
        <p:txBody>
          <a:bodyPr>
            <a:noAutofit/>
          </a:bodyPr>
          <a:lstStyle>
            <a:lvl1pPr marL="243000" indent="-243000">
              <a:spcBef>
                <a:spcPts val="600"/>
              </a:spcBef>
              <a:spcAft>
                <a:spcPts val="0"/>
              </a:spcAft>
              <a:buFont typeface="Arial" panose="020B0604020202020204" pitchFamily="34" charset="0"/>
              <a:buChar char="•"/>
              <a:defRPr sz="2800">
                <a:solidFill>
                  <a:schemeClr val="tx1"/>
                </a:solidFill>
              </a:defRPr>
            </a:lvl1pPr>
            <a:lvl2pPr marL="513000">
              <a:spcBef>
                <a:spcPts val="600"/>
              </a:spcBef>
              <a:defRPr sz="2400">
                <a:solidFill>
                  <a:schemeClr val="tx1"/>
                </a:solidFill>
              </a:defRPr>
            </a:lvl2pPr>
            <a:lvl3pPr marL="756000">
              <a:spcBef>
                <a:spcPts val="600"/>
              </a:spcBef>
              <a:defRPr sz="2400">
                <a:solidFill>
                  <a:schemeClr val="tx1"/>
                </a:solidFill>
              </a:defRPr>
            </a:lvl3pPr>
            <a:lvl4pPr marL="1053000">
              <a:spcBef>
                <a:spcPts val="600"/>
              </a:spcBef>
              <a:defRPr>
                <a:solidFill>
                  <a:schemeClr val="tx1"/>
                </a:solidFill>
              </a:defRPr>
            </a:lvl4pPr>
            <a:lvl5pPr marL="1296000">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a:p>
            <a:pPr lvl="0"/>
            <a:endParaRPr lang="en-US"/>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5" name="TextBox 4"/>
          <p:cNvSpPr txBox="1"/>
          <p:nvPr userDrawn="1"/>
        </p:nvSpPr>
        <p:spPr>
          <a:xfrm>
            <a:off x="623392" y="320004"/>
            <a:ext cx="10972801" cy="430887"/>
          </a:xfrm>
          <a:prstGeom prst="rect">
            <a:avLst/>
          </a:prstGeom>
          <a:noFill/>
        </p:spPr>
        <p:txBody>
          <a:bodyPr wrap="square" lIns="0" tIns="0" rIns="0" bIns="0" rtlCol="0" anchor="ctr">
            <a:spAutoFit/>
          </a:bodyPr>
          <a:lstStyle/>
          <a:p>
            <a:r>
              <a:rPr lang="en-AU" sz="2800" b="1" baseline="0">
                <a:solidFill>
                  <a:srgbClr val="00338D"/>
                </a:solidFill>
                <a:latin typeface="Arial" panose="020B0604020202020204" pitchFamily="34" charset="0"/>
                <a:cs typeface="Arial" panose="020B0604020202020204" pitchFamily="34" charset="0"/>
              </a:rPr>
              <a:t>Safety Minute</a:t>
            </a:r>
            <a:endParaRPr lang="en-AU" sz="2800" b="1">
              <a:solidFill>
                <a:srgbClr val="00338D"/>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12483301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Click to add title</a:t>
            </a:r>
            <a:endParaRPr lang="en-AU"/>
          </a:p>
        </p:txBody>
      </p:sp>
      <p:sp>
        <p:nvSpPr>
          <p:cNvPr id="3" name="Content Placeholder 2"/>
          <p:cNvSpPr>
            <a:spLocks noGrp="1"/>
          </p:cNvSpPr>
          <p:nvPr>
            <p:ph idx="1"/>
          </p:nvPr>
        </p:nvSpPr>
        <p:spPr>
          <a:xfrm>
            <a:off x="609600" y="1053264"/>
            <a:ext cx="10972801" cy="4896000"/>
          </a:xfrm>
        </p:spPr>
        <p:txBody>
          <a:bodyPr>
            <a:noAutofit/>
          </a:bodyPr>
          <a:lstStyle>
            <a:lvl1pPr marL="243000" indent="-243000">
              <a:spcBef>
                <a:spcPts val="600"/>
              </a:spcBef>
              <a:spcAft>
                <a:spcPts val="0"/>
              </a:spcAft>
              <a:buFont typeface="Arial" panose="020B0604020202020204" pitchFamily="34" charset="0"/>
              <a:buChar char="•"/>
              <a:defRPr sz="2800">
                <a:solidFill>
                  <a:schemeClr val="tx1"/>
                </a:solidFill>
              </a:defRPr>
            </a:lvl1pPr>
            <a:lvl2pPr marL="513000">
              <a:spcBef>
                <a:spcPts val="600"/>
              </a:spcBef>
              <a:defRPr sz="2400">
                <a:solidFill>
                  <a:schemeClr val="tx1"/>
                </a:solidFill>
              </a:defRPr>
            </a:lvl2pPr>
            <a:lvl3pPr marL="756000">
              <a:spcBef>
                <a:spcPts val="600"/>
              </a:spcBef>
              <a:defRPr sz="2400">
                <a:solidFill>
                  <a:schemeClr val="tx1"/>
                </a:solidFill>
              </a:defRPr>
            </a:lvl3pPr>
            <a:lvl4pPr marL="1053000">
              <a:spcBef>
                <a:spcPts val="600"/>
              </a:spcBef>
              <a:defRPr>
                <a:solidFill>
                  <a:schemeClr val="tx1"/>
                </a:solidFill>
              </a:defRPr>
            </a:lvl4pPr>
            <a:lvl5pPr marL="1296000">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a:p>
            <a:pPr lvl="0"/>
            <a:endParaRPr lang="en-US"/>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0679081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0F294-2F13-47C9-AD00-40C32D46F1F4}"/>
              </a:ext>
            </a:extLst>
          </p:cNvPr>
          <p:cNvSpPr>
            <a:spLocks noGrp="1"/>
          </p:cNvSpPr>
          <p:nvPr>
            <p:ph type="title"/>
          </p:nvPr>
        </p:nvSpPr>
        <p:spPr>
          <a:xfrm>
            <a:off x="609600" y="346122"/>
            <a:ext cx="11004604" cy="624001"/>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7E389BD-3486-4844-93A4-A4FC0AD5A049}"/>
              </a:ext>
            </a:extLst>
          </p:cNvPr>
          <p:cNvSpPr>
            <a:spLocks noGrp="1"/>
          </p:cNvSpPr>
          <p:nvPr>
            <p:ph type="sldNum" sz="quarter" idx="10"/>
          </p:nvPr>
        </p:nvSpPr>
        <p:spPr/>
        <p:txBody>
          <a:bodyPr/>
          <a:lstStyle/>
          <a:p>
            <a:fld id="{9B3E39EC-4BE2-4DEA-81C0-4ABC0AAB4AC0}" type="slidenum">
              <a:rPr lang="en-AU" smtClean="0"/>
              <a:pPr/>
              <a:t>‹#›</a:t>
            </a:fld>
            <a:endParaRPr lang="en-AU"/>
          </a:p>
        </p:txBody>
      </p:sp>
      <p:sp>
        <p:nvSpPr>
          <p:cNvPr id="4" name="Footer Placeholder 3">
            <a:extLst>
              <a:ext uri="{FF2B5EF4-FFF2-40B4-BE49-F238E27FC236}">
                <a16:creationId xmlns:a16="http://schemas.microsoft.com/office/drawing/2014/main" id="{F6B52CB8-5EA3-413D-921E-460283571906}"/>
              </a:ext>
            </a:extLst>
          </p:cNvPr>
          <p:cNvSpPr>
            <a:spLocks noGrp="1"/>
          </p:cNvSpPr>
          <p:nvPr>
            <p:ph type="ftr" sz="quarter" idx="11"/>
          </p:nvPr>
        </p:nvSpPr>
        <p:spPr/>
        <p:txBody>
          <a:bodyPr/>
          <a:lstStyle/>
          <a:p>
            <a:endParaRPr lang="en-AU"/>
          </a:p>
        </p:txBody>
      </p:sp>
      <p:sp>
        <p:nvSpPr>
          <p:cNvPr id="8" name="Picture Placeholder 7">
            <a:extLst>
              <a:ext uri="{FF2B5EF4-FFF2-40B4-BE49-F238E27FC236}">
                <a16:creationId xmlns:a16="http://schemas.microsoft.com/office/drawing/2014/main" id="{50AD68FF-B84C-4C26-8E3A-9E1757919236}"/>
              </a:ext>
            </a:extLst>
          </p:cNvPr>
          <p:cNvSpPr>
            <a:spLocks noGrp="1"/>
          </p:cNvSpPr>
          <p:nvPr>
            <p:ph type="pic" sz="quarter" idx="12"/>
          </p:nvPr>
        </p:nvSpPr>
        <p:spPr>
          <a:xfrm>
            <a:off x="8687474" y="-1"/>
            <a:ext cx="3505341" cy="6858000"/>
          </a:xfrm>
          <a:custGeom>
            <a:avLst/>
            <a:gdLst>
              <a:gd name="connsiteX0" fmla="*/ 0 w 3503613"/>
              <a:gd name="connsiteY0" fmla="*/ 6858000 h 6858000"/>
              <a:gd name="connsiteX1" fmla="*/ 875903 w 3503613"/>
              <a:gd name="connsiteY1" fmla="*/ 0 h 6858000"/>
              <a:gd name="connsiteX2" fmla="*/ 2627710 w 3503613"/>
              <a:gd name="connsiteY2" fmla="*/ 0 h 6858000"/>
              <a:gd name="connsiteX3" fmla="*/ 3503613 w 3503613"/>
              <a:gd name="connsiteY3" fmla="*/ 6858000 h 6858000"/>
              <a:gd name="connsiteX4" fmla="*/ 0 w 3503613"/>
              <a:gd name="connsiteY4" fmla="*/ 6858000 h 6858000"/>
              <a:gd name="connsiteX0" fmla="*/ 0 w 3506015"/>
              <a:gd name="connsiteY0" fmla="*/ 6864015 h 6864015"/>
              <a:gd name="connsiteX1" fmla="*/ 875903 w 3506015"/>
              <a:gd name="connsiteY1" fmla="*/ 6015 h 6864015"/>
              <a:gd name="connsiteX2" fmla="*/ 3506015 w 3506015"/>
              <a:gd name="connsiteY2" fmla="*/ 0 h 6864015"/>
              <a:gd name="connsiteX3" fmla="*/ 3503613 w 3506015"/>
              <a:gd name="connsiteY3" fmla="*/ 6864015 h 6864015"/>
              <a:gd name="connsiteX4" fmla="*/ 0 w 3506015"/>
              <a:gd name="connsiteY4" fmla="*/ 6864015 h 6864015"/>
              <a:gd name="connsiteX0" fmla="*/ 0 w 3531415"/>
              <a:gd name="connsiteY0" fmla="*/ 6873540 h 6873540"/>
              <a:gd name="connsiteX1" fmla="*/ 875903 w 3531415"/>
              <a:gd name="connsiteY1" fmla="*/ 15540 h 6873540"/>
              <a:gd name="connsiteX2" fmla="*/ 3531415 w 3531415"/>
              <a:gd name="connsiteY2" fmla="*/ 0 h 6873540"/>
              <a:gd name="connsiteX3" fmla="*/ 3503613 w 3531415"/>
              <a:gd name="connsiteY3" fmla="*/ 6873540 h 6873540"/>
              <a:gd name="connsiteX4" fmla="*/ 0 w 3531415"/>
              <a:gd name="connsiteY4" fmla="*/ 6873540 h 6873540"/>
              <a:gd name="connsiteX0" fmla="*/ 0 w 3504428"/>
              <a:gd name="connsiteY0" fmla="*/ 6858000 h 6858000"/>
              <a:gd name="connsiteX1" fmla="*/ 875903 w 3504428"/>
              <a:gd name="connsiteY1" fmla="*/ 0 h 6858000"/>
              <a:gd name="connsiteX2" fmla="*/ 3504428 w 3504428"/>
              <a:gd name="connsiteY2" fmla="*/ 335 h 6858000"/>
              <a:gd name="connsiteX3" fmla="*/ 3503613 w 3504428"/>
              <a:gd name="connsiteY3" fmla="*/ 6858000 h 6858000"/>
              <a:gd name="connsiteX4" fmla="*/ 0 w 3504428"/>
              <a:gd name="connsiteY4" fmla="*/ 6858000 h 6858000"/>
              <a:gd name="connsiteX0" fmla="*/ 0 w 3504428"/>
              <a:gd name="connsiteY0" fmla="*/ 6858000 h 6858000"/>
              <a:gd name="connsiteX1" fmla="*/ 1397013 w 3504428"/>
              <a:gd name="connsiteY1" fmla="*/ 0 h 6858000"/>
              <a:gd name="connsiteX2" fmla="*/ 3504428 w 3504428"/>
              <a:gd name="connsiteY2" fmla="*/ 335 h 6858000"/>
              <a:gd name="connsiteX3" fmla="*/ 3503613 w 3504428"/>
              <a:gd name="connsiteY3" fmla="*/ 6858000 h 6858000"/>
              <a:gd name="connsiteX4" fmla="*/ 0 w 350442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4428" h="6858000">
                <a:moveTo>
                  <a:pt x="0" y="6858000"/>
                </a:moveTo>
                <a:lnTo>
                  <a:pt x="1397013" y="0"/>
                </a:lnTo>
                <a:lnTo>
                  <a:pt x="3504428" y="335"/>
                </a:lnTo>
                <a:cubicBezTo>
                  <a:pt x="3503627" y="2288340"/>
                  <a:pt x="3504414" y="4569995"/>
                  <a:pt x="3503613" y="6858000"/>
                </a:cubicBezTo>
                <a:lnTo>
                  <a:pt x="0" y="6858000"/>
                </a:lnTo>
                <a:close/>
              </a:path>
            </a:pathLst>
          </a:custGeom>
        </p:spPr>
        <p:txBody>
          <a:bodyPr/>
          <a:lstStyle/>
          <a:p>
            <a:endParaRPr lang="en-US"/>
          </a:p>
        </p:txBody>
      </p:sp>
      <p:cxnSp>
        <p:nvCxnSpPr>
          <p:cNvPr id="9" name="Straight Connector 8">
            <a:extLst>
              <a:ext uri="{FF2B5EF4-FFF2-40B4-BE49-F238E27FC236}">
                <a16:creationId xmlns:a16="http://schemas.microsoft.com/office/drawing/2014/main" id="{618CA628-9305-4DC9-9581-2260B3B7BEC2}"/>
              </a:ext>
            </a:extLst>
          </p:cNvPr>
          <p:cNvCxnSpPr>
            <a:cxnSpLocks/>
          </p:cNvCxnSpPr>
          <p:nvPr userDrawn="1"/>
        </p:nvCxnSpPr>
        <p:spPr>
          <a:xfrm flipV="1">
            <a:off x="9549628" y="-152400"/>
            <a:ext cx="1506062" cy="739140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6594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B7B92-BA5F-4042-BB0A-E4A42FE91B6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49556FE-8854-49A6-B6A4-B978DA1CFFB7}"/>
              </a:ext>
            </a:extLst>
          </p:cNvPr>
          <p:cNvSpPr>
            <a:spLocks noGrp="1"/>
          </p:cNvSpPr>
          <p:nvPr>
            <p:ph type="sldNum" sz="quarter" idx="10"/>
          </p:nvPr>
        </p:nvSpPr>
        <p:spPr/>
        <p:txBody>
          <a:bodyPr/>
          <a:lstStyle/>
          <a:p>
            <a:fld id="{9B3E39EC-4BE2-4DEA-81C0-4ABC0AAB4AC0}" type="slidenum">
              <a:rPr lang="en-AU" smtClean="0"/>
              <a:pPr/>
              <a:t>‹#›</a:t>
            </a:fld>
            <a:endParaRPr lang="en-AU"/>
          </a:p>
        </p:txBody>
      </p:sp>
      <p:sp>
        <p:nvSpPr>
          <p:cNvPr id="4" name="Footer Placeholder 3">
            <a:extLst>
              <a:ext uri="{FF2B5EF4-FFF2-40B4-BE49-F238E27FC236}">
                <a16:creationId xmlns:a16="http://schemas.microsoft.com/office/drawing/2014/main" id="{762CEF24-E8A4-4A0F-BBE9-E758EFEE0657}"/>
              </a:ext>
            </a:extLst>
          </p:cNvPr>
          <p:cNvSpPr>
            <a:spLocks noGrp="1"/>
          </p:cNvSpPr>
          <p:nvPr>
            <p:ph type="ftr" sz="quarter" idx="11"/>
          </p:nvPr>
        </p:nvSpPr>
        <p:spPr/>
        <p:txBody>
          <a:bodyPr/>
          <a:lstStyle/>
          <a:p>
            <a:endParaRPr lang="en-AU"/>
          </a:p>
        </p:txBody>
      </p:sp>
      <p:sp>
        <p:nvSpPr>
          <p:cNvPr id="6" name="Picture Placeholder 5">
            <a:extLst>
              <a:ext uri="{FF2B5EF4-FFF2-40B4-BE49-F238E27FC236}">
                <a16:creationId xmlns:a16="http://schemas.microsoft.com/office/drawing/2014/main" id="{84A09CDB-6A56-41D5-B85C-7DB29652D533}"/>
              </a:ext>
            </a:extLst>
          </p:cNvPr>
          <p:cNvSpPr>
            <a:spLocks noGrp="1"/>
          </p:cNvSpPr>
          <p:nvPr>
            <p:ph type="pic" sz="quarter" idx="12"/>
          </p:nvPr>
        </p:nvSpPr>
        <p:spPr>
          <a:xfrm>
            <a:off x="1503882" y="1143000"/>
            <a:ext cx="5112883" cy="4810858"/>
          </a:xfrm>
          <a:custGeom>
            <a:avLst/>
            <a:gdLst>
              <a:gd name="connsiteX0" fmla="*/ 0 w 5105400"/>
              <a:gd name="connsiteY0" fmla="*/ 4810858 h 4810858"/>
              <a:gd name="connsiteX1" fmla="*/ 1202715 w 5105400"/>
              <a:gd name="connsiteY1" fmla="*/ 0 h 4810858"/>
              <a:gd name="connsiteX2" fmla="*/ 5105400 w 5105400"/>
              <a:gd name="connsiteY2" fmla="*/ 0 h 4810858"/>
              <a:gd name="connsiteX3" fmla="*/ 3902686 w 5105400"/>
              <a:gd name="connsiteY3" fmla="*/ 4810858 h 4810858"/>
              <a:gd name="connsiteX4" fmla="*/ 0 w 5105400"/>
              <a:gd name="connsiteY4" fmla="*/ 4810858 h 4810858"/>
              <a:gd name="connsiteX0" fmla="*/ 0 w 5105400"/>
              <a:gd name="connsiteY0" fmla="*/ 4810858 h 4810858"/>
              <a:gd name="connsiteX1" fmla="*/ 71339 w 5105400"/>
              <a:gd name="connsiteY1" fmla="*/ 0 h 4810858"/>
              <a:gd name="connsiteX2" fmla="*/ 5105400 w 5105400"/>
              <a:gd name="connsiteY2" fmla="*/ 0 h 4810858"/>
              <a:gd name="connsiteX3" fmla="*/ 3902686 w 5105400"/>
              <a:gd name="connsiteY3" fmla="*/ 4810858 h 4810858"/>
              <a:gd name="connsiteX4" fmla="*/ 0 w 5105400"/>
              <a:gd name="connsiteY4" fmla="*/ 4810858 h 4810858"/>
              <a:gd name="connsiteX0" fmla="*/ 6152 w 5111552"/>
              <a:gd name="connsiteY0" fmla="*/ 4810858 h 4810858"/>
              <a:gd name="connsiteX1" fmla="*/ 0 w 5111552"/>
              <a:gd name="connsiteY1" fmla="*/ 0 h 4810858"/>
              <a:gd name="connsiteX2" fmla="*/ 5111552 w 5111552"/>
              <a:gd name="connsiteY2" fmla="*/ 0 h 4810858"/>
              <a:gd name="connsiteX3" fmla="*/ 3908838 w 5111552"/>
              <a:gd name="connsiteY3" fmla="*/ 4810858 h 4810858"/>
              <a:gd name="connsiteX4" fmla="*/ 6152 w 5111552"/>
              <a:gd name="connsiteY4" fmla="*/ 4810858 h 48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1552" h="4810858">
                <a:moveTo>
                  <a:pt x="6152" y="4810858"/>
                </a:moveTo>
                <a:cubicBezTo>
                  <a:pt x="4101" y="3207239"/>
                  <a:pt x="2051" y="1603619"/>
                  <a:pt x="0" y="0"/>
                </a:cubicBezTo>
                <a:lnTo>
                  <a:pt x="5111552" y="0"/>
                </a:lnTo>
                <a:lnTo>
                  <a:pt x="3908838" y="4810858"/>
                </a:lnTo>
                <a:lnTo>
                  <a:pt x="6152" y="4810858"/>
                </a:lnTo>
                <a:close/>
              </a:path>
            </a:pathLst>
          </a:custGeom>
        </p:spPr>
        <p:txBody>
          <a:bodyPr/>
          <a:lstStyle/>
          <a:p>
            <a:endParaRPr lang="en-US"/>
          </a:p>
        </p:txBody>
      </p:sp>
      <p:sp>
        <p:nvSpPr>
          <p:cNvPr id="7" name="Picture Placeholder 5">
            <a:extLst>
              <a:ext uri="{FF2B5EF4-FFF2-40B4-BE49-F238E27FC236}">
                <a16:creationId xmlns:a16="http://schemas.microsoft.com/office/drawing/2014/main" id="{3DFD25A8-2EA9-40D2-8BEF-2FD9A7BFBB92}"/>
              </a:ext>
            </a:extLst>
          </p:cNvPr>
          <p:cNvSpPr>
            <a:spLocks noGrp="1"/>
          </p:cNvSpPr>
          <p:nvPr>
            <p:ph type="pic" sz="quarter" idx="13"/>
          </p:nvPr>
        </p:nvSpPr>
        <p:spPr>
          <a:xfrm>
            <a:off x="5845682" y="1133563"/>
            <a:ext cx="5128388" cy="4810858"/>
          </a:xfrm>
          <a:custGeom>
            <a:avLst/>
            <a:gdLst>
              <a:gd name="connsiteX0" fmla="*/ 0 w 5105400"/>
              <a:gd name="connsiteY0" fmla="*/ 4810858 h 4810858"/>
              <a:gd name="connsiteX1" fmla="*/ 1202715 w 5105400"/>
              <a:gd name="connsiteY1" fmla="*/ 0 h 4810858"/>
              <a:gd name="connsiteX2" fmla="*/ 5105400 w 5105400"/>
              <a:gd name="connsiteY2" fmla="*/ 0 h 4810858"/>
              <a:gd name="connsiteX3" fmla="*/ 3902686 w 5105400"/>
              <a:gd name="connsiteY3" fmla="*/ 4810858 h 4810858"/>
              <a:gd name="connsiteX4" fmla="*/ 0 w 5105400"/>
              <a:gd name="connsiteY4" fmla="*/ 4810858 h 4810858"/>
              <a:gd name="connsiteX0" fmla="*/ 0 w 5105400"/>
              <a:gd name="connsiteY0" fmla="*/ 4810858 h 4810858"/>
              <a:gd name="connsiteX1" fmla="*/ 1202715 w 5105400"/>
              <a:gd name="connsiteY1" fmla="*/ 0 h 4810858"/>
              <a:gd name="connsiteX2" fmla="*/ 5105400 w 5105400"/>
              <a:gd name="connsiteY2" fmla="*/ 0 h 4810858"/>
              <a:gd name="connsiteX3" fmla="*/ 5080557 w 5105400"/>
              <a:gd name="connsiteY3" fmla="*/ 4810858 h 4810858"/>
              <a:gd name="connsiteX4" fmla="*/ 0 w 5105400"/>
              <a:gd name="connsiteY4" fmla="*/ 4810858 h 4810858"/>
              <a:gd name="connsiteX0" fmla="*/ 0 w 5158048"/>
              <a:gd name="connsiteY0" fmla="*/ 4810858 h 4810858"/>
              <a:gd name="connsiteX1" fmla="*/ 1202715 w 5158048"/>
              <a:gd name="connsiteY1" fmla="*/ 0 h 4810858"/>
              <a:gd name="connsiteX2" fmla="*/ 5105400 w 5158048"/>
              <a:gd name="connsiteY2" fmla="*/ 0 h 4810858"/>
              <a:gd name="connsiteX3" fmla="*/ 5158048 w 5158048"/>
              <a:gd name="connsiteY3" fmla="*/ 4795360 h 4810858"/>
              <a:gd name="connsiteX4" fmla="*/ 0 w 5158048"/>
              <a:gd name="connsiteY4" fmla="*/ 4810858 h 4810858"/>
              <a:gd name="connsiteX0" fmla="*/ 0 w 5127052"/>
              <a:gd name="connsiteY0" fmla="*/ 4810858 h 4810858"/>
              <a:gd name="connsiteX1" fmla="*/ 1202715 w 5127052"/>
              <a:gd name="connsiteY1" fmla="*/ 0 h 4810858"/>
              <a:gd name="connsiteX2" fmla="*/ 5105400 w 5127052"/>
              <a:gd name="connsiteY2" fmla="*/ 0 h 4810858"/>
              <a:gd name="connsiteX3" fmla="*/ 5127052 w 5127052"/>
              <a:gd name="connsiteY3" fmla="*/ 4795360 h 4810858"/>
              <a:gd name="connsiteX4" fmla="*/ 0 w 5127052"/>
              <a:gd name="connsiteY4" fmla="*/ 4810858 h 4810858"/>
              <a:gd name="connsiteX0" fmla="*/ 0 w 5106289"/>
              <a:gd name="connsiteY0" fmla="*/ 4810858 h 4810858"/>
              <a:gd name="connsiteX1" fmla="*/ 1202715 w 5106289"/>
              <a:gd name="connsiteY1" fmla="*/ 0 h 4810858"/>
              <a:gd name="connsiteX2" fmla="*/ 5105400 w 5106289"/>
              <a:gd name="connsiteY2" fmla="*/ 0 h 4810858"/>
              <a:gd name="connsiteX3" fmla="*/ 5080557 w 5106289"/>
              <a:gd name="connsiteY3" fmla="*/ 4795360 h 4810858"/>
              <a:gd name="connsiteX4" fmla="*/ 0 w 5106289"/>
              <a:gd name="connsiteY4" fmla="*/ 4810858 h 4810858"/>
              <a:gd name="connsiteX0" fmla="*/ 0 w 5127052"/>
              <a:gd name="connsiteY0" fmla="*/ 4810858 h 4810858"/>
              <a:gd name="connsiteX1" fmla="*/ 1202715 w 5127052"/>
              <a:gd name="connsiteY1" fmla="*/ 0 h 4810858"/>
              <a:gd name="connsiteX2" fmla="*/ 5105400 w 5127052"/>
              <a:gd name="connsiteY2" fmla="*/ 0 h 4810858"/>
              <a:gd name="connsiteX3" fmla="*/ 5127052 w 5127052"/>
              <a:gd name="connsiteY3" fmla="*/ 4795360 h 4810858"/>
              <a:gd name="connsiteX4" fmla="*/ 0 w 5127052"/>
              <a:gd name="connsiteY4" fmla="*/ 4810858 h 4810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7052" h="4810858">
                <a:moveTo>
                  <a:pt x="0" y="4810858"/>
                </a:moveTo>
                <a:lnTo>
                  <a:pt x="1202715" y="0"/>
                </a:lnTo>
                <a:lnTo>
                  <a:pt x="5105400" y="0"/>
                </a:lnTo>
                <a:cubicBezTo>
                  <a:pt x="5112617" y="1598453"/>
                  <a:pt x="5119835" y="3196907"/>
                  <a:pt x="5127052" y="4795360"/>
                </a:cubicBezTo>
                <a:lnTo>
                  <a:pt x="0" y="4810858"/>
                </a:lnTo>
                <a:close/>
              </a:path>
            </a:pathLst>
          </a:custGeom>
        </p:spPr>
        <p:txBody>
          <a:bodyPr/>
          <a:lstStyle/>
          <a:p>
            <a:endParaRPr lang="en-US"/>
          </a:p>
        </p:txBody>
      </p:sp>
    </p:spTree>
    <p:extLst>
      <p:ext uri="{BB962C8B-B14F-4D97-AF65-F5344CB8AC3E}">
        <p14:creationId xmlns:p14="http://schemas.microsoft.com/office/powerpoint/2010/main" val="33718856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5A65-AF70-4DAF-B374-02A908FBDC4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AFCDD0E-D963-4F15-A3F0-DB952FBEEBA1}"/>
              </a:ext>
            </a:extLst>
          </p:cNvPr>
          <p:cNvSpPr>
            <a:spLocks noGrp="1"/>
          </p:cNvSpPr>
          <p:nvPr>
            <p:ph type="sldNum" sz="quarter" idx="10"/>
          </p:nvPr>
        </p:nvSpPr>
        <p:spPr/>
        <p:txBody>
          <a:bodyPr/>
          <a:lstStyle/>
          <a:p>
            <a:fld id="{9B3E39EC-4BE2-4DEA-81C0-4ABC0AAB4AC0}" type="slidenum">
              <a:rPr lang="en-AU" smtClean="0"/>
              <a:pPr/>
              <a:t>‹#›</a:t>
            </a:fld>
            <a:endParaRPr lang="en-AU"/>
          </a:p>
        </p:txBody>
      </p:sp>
      <p:sp>
        <p:nvSpPr>
          <p:cNvPr id="4" name="Footer Placeholder 3">
            <a:extLst>
              <a:ext uri="{FF2B5EF4-FFF2-40B4-BE49-F238E27FC236}">
                <a16:creationId xmlns:a16="http://schemas.microsoft.com/office/drawing/2014/main" id="{B0436AB0-12DB-4738-A81B-8D9E95D56CB1}"/>
              </a:ext>
            </a:extLst>
          </p:cNvPr>
          <p:cNvSpPr>
            <a:spLocks noGrp="1"/>
          </p:cNvSpPr>
          <p:nvPr>
            <p:ph type="ftr" sz="quarter" idx="11"/>
          </p:nvPr>
        </p:nvSpPr>
        <p:spPr/>
        <p:txBody>
          <a:bodyPr/>
          <a:lstStyle/>
          <a:p>
            <a:endParaRPr lang="en-AU"/>
          </a:p>
        </p:txBody>
      </p:sp>
      <p:sp>
        <p:nvSpPr>
          <p:cNvPr id="6" name="Picture Placeholder 5">
            <a:extLst>
              <a:ext uri="{FF2B5EF4-FFF2-40B4-BE49-F238E27FC236}">
                <a16:creationId xmlns:a16="http://schemas.microsoft.com/office/drawing/2014/main" id="{F69C6D7F-5B7A-4176-8BF9-7DCAC3313641}"/>
              </a:ext>
            </a:extLst>
          </p:cNvPr>
          <p:cNvSpPr>
            <a:spLocks noGrp="1"/>
          </p:cNvSpPr>
          <p:nvPr>
            <p:ph type="pic" sz="quarter" idx="12"/>
          </p:nvPr>
        </p:nvSpPr>
        <p:spPr>
          <a:xfrm>
            <a:off x="8916135" y="1143000"/>
            <a:ext cx="2697865" cy="2286000"/>
          </a:xfrm>
        </p:spPr>
        <p:txBody>
          <a:bodyPr/>
          <a:lstStyle/>
          <a:p>
            <a:endParaRPr lang="en-US"/>
          </a:p>
        </p:txBody>
      </p:sp>
      <p:sp>
        <p:nvSpPr>
          <p:cNvPr id="8" name="Picture Placeholder 5">
            <a:extLst>
              <a:ext uri="{FF2B5EF4-FFF2-40B4-BE49-F238E27FC236}">
                <a16:creationId xmlns:a16="http://schemas.microsoft.com/office/drawing/2014/main" id="{7450036D-536D-432A-A296-ABBB67CE2702}"/>
              </a:ext>
            </a:extLst>
          </p:cNvPr>
          <p:cNvSpPr>
            <a:spLocks noGrp="1"/>
          </p:cNvSpPr>
          <p:nvPr>
            <p:ph type="pic" sz="quarter" idx="13"/>
          </p:nvPr>
        </p:nvSpPr>
        <p:spPr>
          <a:xfrm>
            <a:off x="8927060" y="3601878"/>
            <a:ext cx="2697865" cy="2286000"/>
          </a:xfrm>
        </p:spPr>
        <p:txBody>
          <a:bodyPr/>
          <a:lstStyle/>
          <a:p>
            <a:endParaRPr lang="en-US"/>
          </a:p>
        </p:txBody>
      </p:sp>
      <p:sp>
        <p:nvSpPr>
          <p:cNvPr id="9" name="Picture Placeholder 5">
            <a:extLst>
              <a:ext uri="{FF2B5EF4-FFF2-40B4-BE49-F238E27FC236}">
                <a16:creationId xmlns:a16="http://schemas.microsoft.com/office/drawing/2014/main" id="{8A8C4B95-0665-468E-9BF5-CDE6CE617F1D}"/>
              </a:ext>
            </a:extLst>
          </p:cNvPr>
          <p:cNvSpPr>
            <a:spLocks noGrp="1"/>
          </p:cNvSpPr>
          <p:nvPr>
            <p:ph type="pic" sz="quarter" idx="14"/>
          </p:nvPr>
        </p:nvSpPr>
        <p:spPr>
          <a:xfrm>
            <a:off x="6019779" y="2400710"/>
            <a:ext cx="2697865" cy="2286000"/>
          </a:xfrm>
        </p:spPr>
        <p:txBody>
          <a:bodyPr/>
          <a:lstStyle/>
          <a:p>
            <a:endParaRPr lang="en-US"/>
          </a:p>
        </p:txBody>
      </p:sp>
      <p:sp>
        <p:nvSpPr>
          <p:cNvPr id="10" name="Picture Placeholder 5">
            <a:extLst>
              <a:ext uri="{FF2B5EF4-FFF2-40B4-BE49-F238E27FC236}">
                <a16:creationId xmlns:a16="http://schemas.microsoft.com/office/drawing/2014/main" id="{3E1B7317-5200-4783-B027-FA294C996041}"/>
              </a:ext>
            </a:extLst>
          </p:cNvPr>
          <p:cNvSpPr>
            <a:spLocks noGrp="1"/>
          </p:cNvSpPr>
          <p:nvPr>
            <p:ph type="pic" sz="quarter" idx="15"/>
          </p:nvPr>
        </p:nvSpPr>
        <p:spPr>
          <a:xfrm>
            <a:off x="6019779" y="4916131"/>
            <a:ext cx="2697865" cy="1003431"/>
          </a:xfrm>
        </p:spPr>
        <p:txBody>
          <a:bodyPr/>
          <a:lstStyle/>
          <a:p>
            <a:endParaRPr lang="en-US"/>
          </a:p>
        </p:txBody>
      </p:sp>
      <p:sp>
        <p:nvSpPr>
          <p:cNvPr id="11" name="Picture Placeholder 5">
            <a:extLst>
              <a:ext uri="{FF2B5EF4-FFF2-40B4-BE49-F238E27FC236}">
                <a16:creationId xmlns:a16="http://schemas.microsoft.com/office/drawing/2014/main" id="{15AD3518-F7D6-41DF-AC33-4BEFFADA3063}"/>
              </a:ext>
            </a:extLst>
          </p:cNvPr>
          <p:cNvSpPr>
            <a:spLocks noGrp="1"/>
          </p:cNvSpPr>
          <p:nvPr>
            <p:ph type="pic" sz="quarter" idx="16"/>
          </p:nvPr>
        </p:nvSpPr>
        <p:spPr>
          <a:xfrm>
            <a:off x="6019779" y="1143000"/>
            <a:ext cx="2697865" cy="1028290"/>
          </a:xfrm>
        </p:spPr>
        <p:txBody>
          <a:bodyPr/>
          <a:lstStyle/>
          <a:p>
            <a:endParaRPr lang="en-US"/>
          </a:p>
        </p:txBody>
      </p:sp>
      <p:sp>
        <p:nvSpPr>
          <p:cNvPr id="12" name="Content Placeholder 2">
            <a:extLst>
              <a:ext uri="{FF2B5EF4-FFF2-40B4-BE49-F238E27FC236}">
                <a16:creationId xmlns:a16="http://schemas.microsoft.com/office/drawing/2014/main" id="{FB49EF1F-3255-4FF7-A307-CD642856449E}"/>
              </a:ext>
            </a:extLst>
          </p:cNvPr>
          <p:cNvSpPr>
            <a:spLocks noGrp="1"/>
          </p:cNvSpPr>
          <p:nvPr>
            <p:ph idx="1"/>
          </p:nvPr>
        </p:nvSpPr>
        <p:spPr>
          <a:xfrm>
            <a:off x="609601" y="1053264"/>
            <a:ext cx="5200764" cy="4896000"/>
          </a:xfrm>
        </p:spPr>
        <p:txBody>
          <a:bodyPr>
            <a:noAutofit/>
          </a:bodyPr>
          <a:lstStyle>
            <a:lvl1pPr marL="243000" indent="-243000">
              <a:spcBef>
                <a:spcPts val="600"/>
              </a:spcBef>
              <a:spcAft>
                <a:spcPts val="0"/>
              </a:spcAft>
              <a:buFont typeface="Arial" panose="020B0604020202020204" pitchFamily="34" charset="0"/>
              <a:buChar char="•"/>
              <a:defRPr sz="2800">
                <a:solidFill>
                  <a:schemeClr val="tx1"/>
                </a:solidFill>
              </a:defRPr>
            </a:lvl1pPr>
            <a:lvl2pPr marL="513000">
              <a:spcBef>
                <a:spcPts val="600"/>
              </a:spcBef>
              <a:defRPr sz="2400">
                <a:solidFill>
                  <a:schemeClr val="tx1"/>
                </a:solidFill>
              </a:defRPr>
            </a:lvl2pPr>
            <a:lvl3pPr marL="756000">
              <a:spcBef>
                <a:spcPts val="600"/>
              </a:spcBef>
              <a:defRPr sz="2400">
                <a:solidFill>
                  <a:schemeClr val="tx1"/>
                </a:solidFill>
              </a:defRPr>
            </a:lvl3pPr>
            <a:lvl4pPr marL="1053000">
              <a:spcBef>
                <a:spcPts val="600"/>
              </a:spcBef>
              <a:defRPr>
                <a:solidFill>
                  <a:schemeClr val="tx1"/>
                </a:solidFill>
              </a:defRPr>
            </a:lvl4pPr>
            <a:lvl5pPr marL="1296000">
              <a:spcBef>
                <a:spcPts val="600"/>
              </a:spcBef>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a:p>
            <a:pPr lvl="0"/>
            <a:endParaRPr lang="en-US"/>
          </a:p>
        </p:txBody>
      </p:sp>
    </p:spTree>
    <p:extLst>
      <p:ext uri="{BB962C8B-B14F-4D97-AF65-F5344CB8AC3E}">
        <p14:creationId xmlns:p14="http://schemas.microsoft.com/office/powerpoint/2010/main" val="16174272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258387"/>
            <a:ext cx="10970508" cy="568800"/>
          </a:xfrm>
        </p:spPr>
        <p:txBody>
          <a:bodyPr/>
          <a:lstStyle>
            <a:lvl1pPr>
              <a:defRPr/>
            </a:lvl1pPr>
          </a:lstStyle>
          <a:p>
            <a:r>
              <a:rPr lang="en-US"/>
              <a:t>Click to add title</a:t>
            </a:r>
            <a:endParaRPr lang="en-AU"/>
          </a:p>
        </p:txBody>
      </p:sp>
      <p:sp>
        <p:nvSpPr>
          <p:cNvPr id="3" name="Content Placeholder 2"/>
          <p:cNvSpPr>
            <a:spLocks noGrp="1"/>
          </p:cNvSpPr>
          <p:nvPr>
            <p:ph idx="1"/>
          </p:nvPr>
        </p:nvSpPr>
        <p:spPr>
          <a:xfrm>
            <a:off x="609600" y="1053264"/>
            <a:ext cx="10972801" cy="4896000"/>
          </a:xfrm>
        </p:spPr>
        <p:txBody>
          <a:bodyPr>
            <a:noAutofit/>
          </a:bodyPr>
          <a:lstStyle>
            <a:lvl1pPr marL="514350" indent="-514350">
              <a:spcBef>
                <a:spcPts val="600"/>
              </a:spcBef>
              <a:spcAft>
                <a:spcPts val="0"/>
              </a:spcAft>
              <a:buFont typeface="+mj-lt"/>
              <a:buAutoNum type="arabicPeriod"/>
              <a:defRPr sz="2800" b="0">
                <a:solidFill>
                  <a:schemeClr val="tx1"/>
                </a:solidFill>
              </a:defRPr>
            </a:lvl1pPr>
            <a:lvl2pPr marL="709200" indent="-457200">
              <a:spcBef>
                <a:spcPts val="600"/>
              </a:spcBef>
              <a:buFont typeface="+mj-lt"/>
              <a:buAutoNum type="arabicPeriod"/>
              <a:defRPr sz="2400">
                <a:solidFill>
                  <a:schemeClr val="tx1"/>
                </a:solidFill>
              </a:defRPr>
            </a:lvl2pPr>
            <a:lvl3pPr marL="961200" indent="-457200">
              <a:spcBef>
                <a:spcPts val="600"/>
              </a:spcBef>
              <a:buFont typeface="+mj-lt"/>
              <a:buAutoNum type="arabicPeriod"/>
              <a:defRPr sz="2400">
                <a:solidFill>
                  <a:schemeClr val="tx1"/>
                </a:solidFill>
              </a:defRPr>
            </a:lvl3pPr>
            <a:lvl4pPr marL="1200600" indent="-457200">
              <a:spcBef>
                <a:spcPts val="600"/>
              </a:spcBef>
              <a:buFont typeface="+mj-lt"/>
              <a:buAutoNum type="arabicPeriod"/>
              <a:defRPr>
                <a:solidFill>
                  <a:schemeClr val="tx1"/>
                </a:solidFill>
              </a:defRPr>
            </a:lvl4pPr>
            <a:lvl5pPr marL="1452600" indent="-457200">
              <a:spcBef>
                <a:spcPts val="600"/>
              </a:spcBef>
              <a:buFont typeface="+mj-lt"/>
              <a:buAutoNum type="arabicPeriod"/>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8127539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4010" y="1220755"/>
            <a:ext cx="5390390" cy="4641917"/>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2010" y="1220755"/>
            <a:ext cx="5390390" cy="4641917"/>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a:p>
        </p:txBody>
      </p:sp>
      <p:sp>
        <p:nvSpPr>
          <p:cNvPr id="5" name="Footer Placeholder 4"/>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748970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F62B794D-D60C-4E83-87C3-1E15F245D02D}"/>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sp>
        <p:nvSpPr>
          <p:cNvPr id="4" name="Rectangle 3">
            <a:extLst>
              <a:ext uri="{FF2B5EF4-FFF2-40B4-BE49-F238E27FC236}">
                <a16:creationId xmlns:a16="http://schemas.microsoft.com/office/drawing/2014/main" id="{7F100554-8306-498B-9080-D08D03E34399}"/>
              </a:ext>
            </a:extLst>
          </p:cNvPr>
          <p:cNvSpPr/>
          <p:nvPr userDrawn="1"/>
        </p:nvSpPr>
        <p:spPr>
          <a:xfrm>
            <a:off x="8025618" y="0"/>
            <a:ext cx="1287194" cy="68580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5949928-36CA-45E6-8D3E-B7B83E969331}"/>
              </a:ext>
            </a:extLst>
          </p:cNvPr>
          <p:cNvSpPr>
            <a:spLocks noGrp="1"/>
          </p:cNvSpPr>
          <p:nvPr>
            <p:ph type="ctrTitle" hasCustomPrompt="1"/>
          </p:nvPr>
        </p:nvSpPr>
        <p:spPr>
          <a:xfrm>
            <a:off x="1554480" y="2156384"/>
            <a:ext cx="6303645" cy="1371600"/>
          </a:xfrm>
          <a:prstGeom prst="rect">
            <a:avLst/>
          </a:prstGeom>
        </p:spPr>
        <p:txBody>
          <a:bodyPr anchor="b"/>
          <a:lstStyle>
            <a:lvl1pPr algn="l">
              <a:defRPr sz="4200">
                <a:solidFill>
                  <a:schemeClr val="tx1"/>
                </a:solidFill>
              </a:defRPr>
            </a:lvl1pPr>
          </a:lstStyle>
          <a:p>
            <a:r>
              <a:rPr lang="en-US"/>
              <a:t>Section title, 42pt bold,</a:t>
            </a:r>
            <a:br>
              <a:rPr lang="en-US"/>
            </a:br>
            <a:r>
              <a:rPr lang="en-US"/>
              <a:t>two line limit</a:t>
            </a:r>
          </a:p>
        </p:txBody>
      </p:sp>
      <p:sp>
        <p:nvSpPr>
          <p:cNvPr id="6" name="Subtitle 2">
            <a:extLst>
              <a:ext uri="{FF2B5EF4-FFF2-40B4-BE49-F238E27FC236}">
                <a16:creationId xmlns:a16="http://schemas.microsoft.com/office/drawing/2014/main" id="{A8FF613C-9C66-4623-8282-FEA2951CD111}"/>
              </a:ext>
            </a:extLst>
          </p:cNvPr>
          <p:cNvSpPr>
            <a:spLocks noGrp="1"/>
          </p:cNvSpPr>
          <p:nvPr>
            <p:ph type="subTitle" idx="1" hasCustomPrompt="1"/>
          </p:nvPr>
        </p:nvSpPr>
        <p:spPr>
          <a:xfrm>
            <a:off x="1554480" y="3852907"/>
            <a:ext cx="630364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 light</a:t>
            </a:r>
          </a:p>
        </p:txBody>
      </p:sp>
      <p:sp>
        <p:nvSpPr>
          <p:cNvPr id="7" name="Rectangle 6">
            <a:extLst>
              <a:ext uri="{FF2B5EF4-FFF2-40B4-BE49-F238E27FC236}">
                <a16:creationId xmlns:a16="http://schemas.microsoft.com/office/drawing/2014/main" id="{EA8E2420-1291-415F-BEBD-AD57ECA13976}"/>
              </a:ext>
            </a:extLst>
          </p:cNvPr>
          <p:cNvSpPr/>
          <p:nvPr userDrawn="1"/>
        </p:nvSpPr>
        <p:spPr>
          <a:xfrm>
            <a:off x="0" y="0"/>
            <a:ext cx="73152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48202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220756"/>
            <a:ext cx="5386917" cy="639763"/>
          </a:xfrm>
        </p:spPr>
        <p:txBody>
          <a:bodyPr anchor="t" anchorCtr="0">
            <a:noAutofit/>
          </a:bodyPr>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241" y="1941030"/>
            <a:ext cx="5388277" cy="3920747"/>
          </a:xfr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70" y="1220756"/>
            <a:ext cx="5389033" cy="639763"/>
          </a:xfrm>
        </p:spPr>
        <p:txBody>
          <a:bodyPr anchor="t" anchorCtr="0">
            <a:noAutofit/>
          </a:bodyPr>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011" y="1941030"/>
            <a:ext cx="5390394" cy="3920747"/>
          </a:xfr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Slide Number Placeholder 8"/>
          <p:cNvSpPr>
            <a:spLocks noGrp="1"/>
          </p:cNvSpPr>
          <p:nvPr>
            <p:ph type="sldNum" sz="quarter" idx="12"/>
          </p:nvPr>
        </p:nvSpPr>
        <p:spPr/>
        <p:txBody>
          <a:bodyPr/>
          <a:lstStyle/>
          <a:p>
            <a:fld id="{9B3E39EC-4BE2-4DEA-81C0-4ABC0AAB4AC0}" type="slidenum">
              <a:rPr lang="en-AU" smtClean="0"/>
              <a:t>‹#›</a:t>
            </a:fld>
            <a:endParaRPr lang="en-AU"/>
          </a:p>
        </p:txBody>
      </p:sp>
      <p:sp>
        <p:nvSpPr>
          <p:cNvPr id="7" name="Footer Placeholder 6"/>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4670625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5" name="Slide Number Placeholder 4"/>
          <p:cNvSpPr>
            <a:spLocks noGrp="1"/>
          </p:cNvSpPr>
          <p:nvPr>
            <p:ph type="sldNum" sz="quarter" idx="12"/>
          </p:nvPr>
        </p:nvSpPr>
        <p:spPr/>
        <p:txBody>
          <a:bodyPr/>
          <a:lstStyle/>
          <a:p>
            <a:fld id="{9B3E39EC-4BE2-4DEA-81C0-4ABC0AAB4AC0}" type="slidenum">
              <a:rPr lang="en-AU" smtClean="0"/>
              <a:t>‹#›</a:t>
            </a:fld>
            <a:endParaRPr lang="en-AU"/>
          </a:p>
        </p:txBody>
      </p:sp>
      <p:sp>
        <p:nvSpPr>
          <p:cNvPr id="3" name="Footer Placeholder 2"/>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6583500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4" name="Content Placeholder 2"/>
          <p:cNvSpPr>
            <a:spLocks noGrp="1"/>
          </p:cNvSpPr>
          <p:nvPr>
            <p:ph idx="1"/>
          </p:nvPr>
        </p:nvSpPr>
        <p:spPr>
          <a:xfrm>
            <a:off x="4766734" y="1346024"/>
            <a:ext cx="6815667" cy="4526400"/>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3"/>
          <p:cNvSpPr>
            <a:spLocks noGrp="1"/>
          </p:cNvSpPr>
          <p:nvPr>
            <p:ph type="body" sz="half" idx="2"/>
          </p:nvPr>
        </p:nvSpPr>
        <p:spPr>
          <a:xfrm>
            <a:off x="609602" y="1346024"/>
            <a:ext cx="4011084" cy="45264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31240985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5" name="Content Placeholder 2"/>
          <p:cNvSpPr>
            <a:spLocks noGrp="1"/>
          </p:cNvSpPr>
          <p:nvPr>
            <p:ph idx="1"/>
          </p:nvPr>
        </p:nvSpPr>
        <p:spPr>
          <a:xfrm>
            <a:off x="609600" y="1052737"/>
            <a:ext cx="7214592" cy="4885852"/>
          </a:xfrm>
        </p:spPr>
        <p:txBody>
          <a:bodyPr/>
          <a:lstStyle>
            <a:lvl1pPr>
              <a:spcBef>
                <a:spcPts val="600"/>
              </a:spcBef>
              <a:spcAft>
                <a:spcPts val="0"/>
              </a:spcAft>
              <a:defRPr>
                <a:solidFill>
                  <a:schemeClr val="tx1"/>
                </a:solidFill>
              </a:defRPr>
            </a:lvl1pPr>
            <a:lvl2pPr>
              <a:spcBef>
                <a:spcPts val="600"/>
              </a:spcBef>
              <a:buClr>
                <a:srgbClr val="6C6F70"/>
              </a:buClr>
              <a:defRPr>
                <a:solidFill>
                  <a:schemeClr val="tx1"/>
                </a:solidFill>
              </a:defRPr>
            </a:lvl2pPr>
            <a:lvl3pPr>
              <a:spcBef>
                <a:spcPts val="600"/>
              </a:spcBef>
              <a:buClr>
                <a:srgbClr val="6C6F70"/>
              </a:buClr>
              <a:defRPr>
                <a:solidFill>
                  <a:schemeClr val="tx1"/>
                </a:solidFill>
              </a:defRPr>
            </a:lvl3pPr>
            <a:lvl4pPr>
              <a:spcBef>
                <a:spcPts val="600"/>
              </a:spcBef>
              <a:buClr>
                <a:srgbClr val="6C6F70"/>
              </a:buClr>
              <a:defRPr>
                <a:solidFill>
                  <a:schemeClr val="tx1"/>
                </a:solidFill>
              </a:defRPr>
            </a:lvl4pPr>
            <a:lvl5pPr>
              <a:spcBef>
                <a:spcPts val="600"/>
              </a:spcBef>
              <a:buClr>
                <a:srgbClr val="6C6F70"/>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Picture Placeholder 2"/>
          <p:cNvSpPr>
            <a:spLocks noGrp="1"/>
          </p:cNvSpPr>
          <p:nvPr>
            <p:ph type="pic" sz="quarter" idx="14"/>
          </p:nvPr>
        </p:nvSpPr>
        <p:spPr>
          <a:xfrm>
            <a:off x="8208237" y="1053002"/>
            <a:ext cx="3360373" cy="4896281"/>
          </a:xfrm>
        </p:spPr>
        <p:txBody>
          <a:bodyPr/>
          <a:lstStyle>
            <a:lvl1pPr marL="0" indent="0" algn="ctr">
              <a:buFontTx/>
              <a:buNone/>
              <a:defRPr/>
            </a:lvl1pPr>
          </a:lstStyle>
          <a:p>
            <a:r>
              <a:rPr lang="en-US"/>
              <a:t>Click icon to add picture</a:t>
            </a:r>
            <a:endParaRPr lang="en-AU"/>
          </a:p>
        </p:txBody>
      </p:sp>
      <p:sp>
        <p:nvSpPr>
          <p:cNvPr id="4" name="Footer Placeholder 3"/>
          <p:cNvSpPr>
            <a:spLocks noGrp="1"/>
          </p:cNvSpPr>
          <p:nvPr>
            <p:ph type="ftr" sz="quarter" idx="15"/>
          </p:nvPr>
        </p:nvSpPr>
        <p:spPr/>
        <p:txBody>
          <a:bodyPr/>
          <a:lstStyle/>
          <a:p>
            <a:endParaRPr lang="en-AU"/>
          </a:p>
        </p:txBody>
      </p:sp>
    </p:spTree>
    <p:extLst>
      <p:ext uri="{BB962C8B-B14F-4D97-AF65-F5344CB8AC3E}">
        <p14:creationId xmlns:p14="http://schemas.microsoft.com/office/powerpoint/2010/main" val="39913523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4" name="Picture Placeholder 2"/>
          <p:cNvSpPr>
            <a:spLocks noGrp="1"/>
          </p:cNvSpPr>
          <p:nvPr>
            <p:ph type="pic" idx="1"/>
          </p:nvPr>
        </p:nvSpPr>
        <p:spPr>
          <a:xfrm>
            <a:off x="6096000" y="1291365"/>
            <a:ext cx="6096001"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5" name="Picture Placeholder 2"/>
          <p:cNvSpPr>
            <a:spLocks noGrp="1"/>
          </p:cNvSpPr>
          <p:nvPr>
            <p:ph type="pic" idx="11"/>
          </p:nvPr>
        </p:nvSpPr>
        <p:spPr>
          <a:xfrm>
            <a:off x="0" y="1291365"/>
            <a:ext cx="6096001"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6" name="Picture Placeholder 2"/>
          <p:cNvSpPr>
            <a:spLocks noGrp="1"/>
          </p:cNvSpPr>
          <p:nvPr>
            <p:ph type="pic" idx="12"/>
          </p:nvPr>
        </p:nvSpPr>
        <p:spPr>
          <a:xfrm>
            <a:off x="6096000" y="3582920"/>
            <a:ext cx="6096001"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7" name="Picture Placeholder 2"/>
          <p:cNvSpPr>
            <a:spLocks noGrp="1"/>
          </p:cNvSpPr>
          <p:nvPr>
            <p:ph type="pic" idx="13"/>
          </p:nvPr>
        </p:nvSpPr>
        <p:spPr>
          <a:xfrm>
            <a:off x="0" y="3582920"/>
            <a:ext cx="6096001"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8" name="Footer Placeholder 7"/>
          <p:cNvSpPr>
            <a:spLocks noGrp="1"/>
          </p:cNvSpPr>
          <p:nvPr>
            <p:ph type="ftr" sz="quarter" idx="14"/>
          </p:nvPr>
        </p:nvSpPr>
        <p:spPr/>
        <p:txBody>
          <a:bodyPr/>
          <a:lstStyle/>
          <a:p>
            <a:endParaRPr lang="en-AU"/>
          </a:p>
        </p:txBody>
      </p:sp>
    </p:spTree>
    <p:extLst>
      <p:ext uri="{BB962C8B-B14F-4D97-AF65-F5344CB8AC3E}">
        <p14:creationId xmlns:p14="http://schemas.microsoft.com/office/powerpoint/2010/main" val="26540769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4" name="Picture Placeholder 2"/>
          <p:cNvSpPr>
            <a:spLocks noGrp="1"/>
          </p:cNvSpPr>
          <p:nvPr>
            <p:ph type="pic" idx="1"/>
          </p:nvPr>
        </p:nvSpPr>
        <p:spPr>
          <a:xfrm>
            <a:off x="6096000" y="1052736"/>
            <a:ext cx="6096001"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5" name="Picture Placeholder 2"/>
          <p:cNvSpPr>
            <a:spLocks noGrp="1"/>
          </p:cNvSpPr>
          <p:nvPr>
            <p:ph type="pic" idx="11"/>
          </p:nvPr>
        </p:nvSpPr>
        <p:spPr>
          <a:xfrm>
            <a:off x="0" y="1052736"/>
            <a:ext cx="6096001"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6" name="Picture Placeholder 2"/>
          <p:cNvSpPr>
            <a:spLocks noGrp="1"/>
          </p:cNvSpPr>
          <p:nvPr>
            <p:ph type="pic" idx="12"/>
          </p:nvPr>
        </p:nvSpPr>
        <p:spPr>
          <a:xfrm>
            <a:off x="6096000" y="3501008"/>
            <a:ext cx="6096001"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7" name="Picture Placeholder 2"/>
          <p:cNvSpPr>
            <a:spLocks noGrp="1"/>
          </p:cNvSpPr>
          <p:nvPr>
            <p:ph type="pic" idx="13"/>
          </p:nvPr>
        </p:nvSpPr>
        <p:spPr>
          <a:xfrm>
            <a:off x="0" y="3501008"/>
            <a:ext cx="6096001"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a:p>
        </p:txBody>
      </p:sp>
      <p:sp>
        <p:nvSpPr>
          <p:cNvPr id="8" name="Rectangle 7"/>
          <p:cNvSpPr/>
          <p:nvPr userDrawn="1"/>
        </p:nvSpPr>
        <p:spPr bwMode="black">
          <a:xfrm>
            <a:off x="1" y="3284984"/>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9" name="Rectangle 8"/>
          <p:cNvSpPr/>
          <p:nvPr userDrawn="1"/>
        </p:nvSpPr>
        <p:spPr bwMode="black">
          <a:xfrm>
            <a:off x="1" y="5733256"/>
            <a:ext cx="12192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0" name="Text Placeholder 11"/>
          <p:cNvSpPr>
            <a:spLocks noGrp="1"/>
          </p:cNvSpPr>
          <p:nvPr>
            <p:ph type="body" sz="quarter" idx="14"/>
          </p:nvPr>
        </p:nvSpPr>
        <p:spPr bwMode="white">
          <a:xfrm>
            <a:off x="635003" y="3279747"/>
            <a:ext cx="5160433"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1" name="Text Placeholder 11"/>
          <p:cNvSpPr>
            <a:spLocks noGrp="1"/>
          </p:cNvSpPr>
          <p:nvPr>
            <p:ph type="body" sz="quarter" idx="15"/>
          </p:nvPr>
        </p:nvSpPr>
        <p:spPr bwMode="white">
          <a:xfrm>
            <a:off x="6576195" y="3284985"/>
            <a:ext cx="5160433"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2" name="Text Placeholder 11"/>
          <p:cNvSpPr>
            <a:spLocks noGrp="1"/>
          </p:cNvSpPr>
          <p:nvPr>
            <p:ph type="body" sz="quarter" idx="16"/>
          </p:nvPr>
        </p:nvSpPr>
        <p:spPr bwMode="white">
          <a:xfrm>
            <a:off x="635003" y="5728019"/>
            <a:ext cx="5160433"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3" name="Text Placeholder 11"/>
          <p:cNvSpPr>
            <a:spLocks noGrp="1"/>
          </p:cNvSpPr>
          <p:nvPr>
            <p:ph type="body" sz="quarter" idx="17"/>
          </p:nvPr>
        </p:nvSpPr>
        <p:spPr bwMode="white">
          <a:xfrm>
            <a:off x="6576195" y="5733257"/>
            <a:ext cx="5160433"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a:t>Click to edit Master text styles</a:t>
            </a:r>
            <a:endParaRPr lang="en-AU"/>
          </a:p>
        </p:txBody>
      </p:sp>
      <p:sp>
        <p:nvSpPr>
          <p:cNvPr id="14" name="Footer Placeholder 13"/>
          <p:cNvSpPr>
            <a:spLocks noGrp="1"/>
          </p:cNvSpPr>
          <p:nvPr>
            <p:ph type="ftr" sz="quarter" idx="18"/>
          </p:nvPr>
        </p:nvSpPr>
        <p:spPr/>
        <p:txBody>
          <a:bodyPr/>
          <a:lstStyle/>
          <a:p>
            <a:endParaRPr lang="en-AU"/>
          </a:p>
        </p:txBody>
      </p:sp>
    </p:spTree>
    <p:extLst>
      <p:ext uri="{BB962C8B-B14F-4D97-AF65-F5344CB8AC3E}">
        <p14:creationId xmlns:p14="http://schemas.microsoft.com/office/powerpoint/2010/main" val="21225521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a:p>
        </p:txBody>
      </p:sp>
      <p:sp>
        <p:nvSpPr>
          <p:cNvPr id="9" name="Picture Placeholder 2"/>
          <p:cNvSpPr>
            <a:spLocks noGrp="1"/>
          </p:cNvSpPr>
          <p:nvPr>
            <p:ph type="pic" idx="11"/>
          </p:nvPr>
        </p:nvSpPr>
        <p:spPr>
          <a:xfrm>
            <a:off x="1" y="1291365"/>
            <a:ext cx="12192000" cy="4584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Footer Placeholder 3"/>
          <p:cNvSpPr>
            <a:spLocks noGrp="1"/>
          </p:cNvSpPr>
          <p:nvPr>
            <p:ph type="ftr" sz="quarter" idx="12"/>
          </p:nvPr>
        </p:nvSpPr>
        <p:spPr/>
        <p:txBody>
          <a:bodyPr/>
          <a:lstStyle/>
          <a:p>
            <a:endParaRPr lang="en-AU"/>
          </a:p>
        </p:txBody>
      </p:sp>
    </p:spTree>
    <p:extLst>
      <p:ext uri="{BB962C8B-B14F-4D97-AF65-F5344CB8AC3E}">
        <p14:creationId xmlns:p14="http://schemas.microsoft.com/office/powerpoint/2010/main" val="5586439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A9A335-E18E-4454-8228-71A719BDA717}"/>
              </a:ext>
            </a:extLst>
          </p:cNvPr>
          <p:cNvSpPr>
            <a:spLocks noGrp="1"/>
          </p:cNvSpPr>
          <p:nvPr>
            <p:ph type="ctrTitle"/>
          </p:nvPr>
        </p:nvSpPr>
        <p:spPr bwMode="white">
          <a:xfrm>
            <a:off x="215404" y="2713383"/>
            <a:ext cx="11661637" cy="1045265"/>
          </a:xfrm>
          <a:prstGeom prst="rect">
            <a:avLst/>
          </a:prstGeom>
        </p:spPr>
        <p:txBody>
          <a:bodyPr lIns="0" tIns="0" rIns="0" bIns="0" anchor="t" anchorCtr="0"/>
          <a:lstStyle>
            <a:lvl1pPr algn="l">
              <a:defRPr sz="5700" b="0" i="0">
                <a:solidFill>
                  <a:schemeClr val="bg1"/>
                </a:solidFill>
                <a:latin typeface="Helvetica Neue Light" panose="02000403000000020004" pitchFamily="2" charset="0"/>
                <a:ea typeface="Helvetica Neue Light" panose="02000403000000020004" pitchFamily="2" charset="0"/>
                <a:cs typeface="Helvetica Neue" panose="02000503000000020004" pitchFamily="2" charset="0"/>
              </a:defRPr>
            </a:lvl1pPr>
          </a:lstStyle>
          <a:p>
            <a:endParaRPr lang="en-AU"/>
          </a:p>
        </p:txBody>
      </p:sp>
      <p:sp>
        <p:nvSpPr>
          <p:cNvPr id="5" name="Subtitle 2">
            <a:extLst>
              <a:ext uri="{FF2B5EF4-FFF2-40B4-BE49-F238E27FC236}">
                <a16:creationId xmlns:a16="http://schemas.microsoft.com/office/drawing/2014/main" id="{3DBA9108-123E-4DB7-8F2C-B1EFE97D276F}"/>
              </a:ext>
            </a:extLst>
          </p:cNvPr>
          <p:cNvSpPr>
            <a:spLocks noGrp="1"/>
          </p:cNvSpPr>
          <p:nvPr>
            <p:ph type="subTitle" idx="1"/>
          </p:nvPr>
        </p:nvSpPr>
        <p:spPr bwMode="gray">
          <a:xfrm>
            <a:off x="215404" y="3758648"/>
            <a:ext cx="9602501" cy="1124494"/>
          </a:xfrm>
          <a:prstGeom prst="rect">
            <a:avLst/>
          </a:prstGeom>
        </p:spPr>
        <p:txBody>
          <a:bodyPr lIns="18000" tIns="0" rIns="0" bIns="0" anchor="t"/>
          <a:lstStyle>
            <a:lvl1pPr marL="0" indent="0" algn="l">
              <a:buNone/>
              <a:defRPr sz="2400" b="0" cap="none" baseline="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endParaRPr lang="en-AU"/>
          </a:p>
        </p:txBody>
      </p:sp>
      <p:pic>
        <p:nvPicPr>
          <p:cNvPr id="6" name="JACOBSLOGO">
            <a:extLst>
              <a:ext uri="{FF2B5EF4-FFF2-40B4-BE49-F238E27FC236}">
                <a16:creationId xmlns:a16="http://schemas.microsoft.com/office/drawing/2014/main" id="{3F88279D-E3D4-478C-9E3A-6C18A22B3C0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784299" y="5589240"/>
            <a:ext cx="2688299" cy="432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78941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Front Cover 2">
    <p:spTree>
      <p:nvGrpSpPr>
        <p:cNvPr id="1" name=""/>
        <p:cNvGrpSpPr/>
        <p:nvPr/>
      </p:nvGrpSpPr>
      <p:grpSpPr>
        <a:xfrm>
          <a:off x="0" y="0"/>
          <a:ext cx="0" cy="0"/>
          <a:chOff x="0" y="0"/>
          <a:chExt cx="0" cy="0"/>
        </a:xfrm>
      </p:grpSpPr>
      <p:sp>
        <p:nvSpPr>
          <p:cNvPr id="3" name="Rectangle 2"/>
          <p:cNvSpPr/>
          <p:nvPr userDrawn="1"/>
        </p:nvSpPr>
        <p:spPr bwMode="black">
          <a:xfrm>
            <a:off x="1" y="4797152"/>
            <a:ext cx="12192000" cy="2060848"/>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prstClr val="white"/>
              </a:solidFill>
            </a:endParaRPr>
          </a:p>
        </p:txBody>
      </p:sp>
      <p:sp>
        <p:nvSpPr>
          <p:cNvPr id="4" name="Picture Placeholder 4"/>
          <p:cNvSpPr>
            <a:spLocks noGrp="1"/>
          </p:cNvSpPr>
          <p:nvPr>
            <p:ph type="pic" sz="quarter" idx="10" hasCustomPrompt="1"/>
          </p:nvPr>
        </p:nvSpPr>
        <p:spPr>
          <a:xfrm>
            <a:off x="1" y="-273"/>
            <a:ext cx="12192000" cy="4797425"/>
          </a:xfrm>
          <a:prstGeom prst="rect">
            <a:avLst/>
          </a:prstGeom>
        </p:spPr>
        <p:txBody>
          <a:bodyPr anchor="t" anchorCtr="1"/>
          <a:lstStyle>
            <a:lvl1pPr marL="0" indent="0" algn="ctr">
              <a:buFontTx/>
              <a:buNone/>
              <a:defRPr/>
            </a:lvl1pPr>
          </a:lstStyle>
          <a:p>
            <a:r>
              <a:rPr lang="en-AU"/>
              <a:t>Click icon to add picture. For image options refer to the PowerPoint guidelines on JacobsConnect.</a:t>
            </a:r>
          </a:p>
        </p:txBody>
      </p:sp>
      <p:sp>
        <p:nvSpPr>
          <p:cNvPr id="5" name="Title 1"/>
          <p:cNvSpPr>
            <a:spLocks noGrp="1"/>
          </p:cNvSpPr>
          <p:nvPr>
            <p:ph type="ctrTitle"/>
          </p:nvPr>
        </p:nvSpPr>
        <p:spPr bwMode="white">
          <a:xfrm>
            <a:off x="728502" y="5013179"/>
            <a:ext cx="10363200" cy="432047"/>
          </a:xfrm>
          <a:prstGeom prst="rect">
            <a:avLst/>
          </a:prstGeom>
        </p:spPr>
        <p:txBody>
          <a:bodyPr lIns="0" tIns="0" rIns="0" bIns="0"/>
          <a:lstStyle>
            <a:lvl1pPr algn="r">
              <a:defRPr sz="1800" b="1">
                <a:solidFill>
                  <a:schemeClr val="bg1"/>
                </a:solidFill>
                <a:latin typeface="Arial" pitchFamily="34" charset="0"/>
                <a:cs typeface="Arial" pitchFamily="34" charset="0"/>
              </a:defRPr>
            </a:lvl1pPr>
          </a:lstStyle>
          <a:p>
            <a:r>
              <a:rPr lang="en-US"/>
              <a:t>Click to edit Master title style</a:t>
            </a:r>
            <a:endParaRPr lang="en-AU"/>
          </a:p>
        </p:txBody>
      </p:sp>
      <p:sp>
        <p:nvSpPr>
          <p:cNvPr id="6" name="Subtitle 2"/>
          <p:cNvSpPr>
            <a:spLocks noGrp="1"/>
          </p:cNvSpPr>
          <p:nvPr>
            <p:ph type="subTitle" idx="1"/>
          </p:nvPr>
        </p:nvSpPr>
        <p:spPr bwMode="gray">
          <a:xfrm>
            <a:off x="729952" y="5445224"/>
            <a:ext cx="10358603" cy="288032"/>
          </a:xfrm>
          <a:prstGeom prst="rect">
            <a:avLst/>
          </a:prstGeom>
        </p:spPr>
        <p:txBody>
          <a:bodyPr lIns="0" tIns="0" rIns="0" bIns="0"/>
          <a:lstStyle>
            <a:lvl1pPr marL="0" indent="0" algn="r">
              <a:buNone/>
              <a:defRPr sz="1200" b="1" cap="none" baseline="0">
                <a:solidFill>
                  <a:srgbClr val="B3B3B3"/>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a:p>
        </p:txBody>
      </p:sp>
      <p:pic>
        <p:nvPicPr>
          <p:cNvPr id="8" name="JACOBS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89370" y="6166632"/>
            <a:ext cx="1827715" cy="273269"/>
          </a:xfrm>
          <a:prstGeom prst="rect">
            <a:avLst/>
          </a:prstGeom>
        </p:spPr>
      </p:pic>
      <p:pic>
        <p:nvPicPr>
          <p:cNvPr id="9"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54102" y="6127012"/>
            <a:ext cx="3062982" cy="352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95926" y="6220925"/>
            <a:ext cx="3121159" cy="280416"/>
          </a:xfrm>
          <a:prstGeom prst="rect">
            <a:avLst/>
          </a:prstGeom>
        </p:spPr>
      </p:pic>
      <p:pic>
        <p:nvPicPr>
          <p:cNvPr id="11" name="Picture 10"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26863" y="6212797"/>
            <a:ext cx="3080518" cy="288544"/>
          </a:xfrm>
          <a:prstGeom prst="rect">
            <a:avLst/>
          </a:prstGeom>
        </p:spPr>
      </p:pic>
      <p:pic>
        <p:nvPicPr>
          <p:cNvPr id="12" name="Picture 11"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18101" y="6145257"/>
            <a:ext cx="2998984" cy="260075"/>
          </a:xfrm>
          <a:prstGeom prst="rect">
            <a:avLst/>
          </a:prstGeom>
        </p:spPr>
      </p:pic>
      <p:pic>
        <p:nvPicPr>
          <p:cNvPr id="13" name="Picture 12"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8521" y="6163548"/>
            <a:ext cx="1178563" cy="276352"/>
          </a:xfrm>
          <a:prstGeom prst="rect">
            <a:avLst/>
          </a:prstGeom>
        </p:spPr>
      </p:pic>
      <p:sp>
        <p:nvSpPr>
          <p:cNvPr id="14" name="Text Placeholder 10"/>
          <p:cNvSpPr>
            <a:spLocks noGrp="1"/>
          </p:cNvSpPr>
          <p:nvPr>
            <p:ph type="body" sz="quarter" idx="12" hasCustomPrompt="1"/>
          </p:nvPr>
        </p:nvSpPr>
        <p:spPr>
          <a:xfrm>
            <a:off x="3951283" y="5733256"/>
            <a:ext cx="7137272" cy="288032"/>
          </a:xfrm>
          <a:prstGeom prst="rect">
            <a:avLst/>
          </a:prstGeom>
        </p:spPr>
        <p:txBody>
          <a:bodyPr lIns="18000" tIns="0" rIns="0" bIns="0" anchor="ctr"/>
          <a:lstStyle>
            <a:lvl1pPr marL="0" indent="0" algn="r">
              <a:buNone/>
              <a:defRPr sz="1050" baseline="0">
                <a:solidFill>
                  <a:schemeClr val="bg1"/>
                </a:solidFill>
              </a:defRPr>
            </a:lvl1pPr>
          </a:lstStyle>
          <a:p>
            <a:pPr lvl="0"/>
            <a:r>
              <a:rPr lang="en-US"/>
              <a:t>Insert date</a:t>
            </a:r>
            <a:endParaRPr lang="en-AU"/>
          </a:p>
        </p:txBody>
      </p:sp>
    </p:spTree>
    <p:extLst>
      <p:ext uri="{BB962C8B-B14F-4D97-AF65-F5344CB8AC3E}">
        <p14:creationId xmlns:p14="http://schemas.microsoft.com/office/powerpoint/2010/main" val="1582799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urple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A6CF49FC-C33B-4AFA-981F-37159946ECA5}"/>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sp>
        <p:nvSpPr>
          <p:cNvPr id="4" name="Rectangle 3">
            <a:extLst>
              <a:ext uri="{FF2B5EF4-FFF2-40B4-BE49-F238E27FC236}">
                <a16:creationId xmlns:a16="http://schemas.microsoft.com/office/drawing/2014/main" id="{1BB9579E-EC73-480E-A3D4-438463995D21}"/>
              </a:ext>
            </a:extLst>
          </p:cNvPr>
          <p:cNvSpPr/>
          <p:nvPr userDrawn="1"/>
        </p:nvSpPr>
        <p:spPr>
          <a:xfrm>
            <a:off x="8025618" y="0"/>
            <a:ext cx="1287194" cy="68580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33B76BA6-F0F1-4451-B2F2-7E075856DEDD}"/>
              </a:ext>
            </a:extLst>
          </p:cNvPr>
          <p:cNvSpPr>
            <a:spLocks noGrp="1"/>
          </p:cNvSpPr>
          <p:nvPr>
            <p:ph type="ctrTitle" hasCustomPrompt="1"/>
          </p:nvPr>
        </p:nvSpPr>
        <p:spPr>
          <a:xfrm>
            <a:off x="1554480" y="2156384"/>
            <a:ext cx="6294120" cy="1371600"/>
          </a:xfrm>
          <a:prstGeom prst="rect">
            <a:avLst/>
          </a:prstGeom>
        </p:spPr>
        <p:txBody>
          <a:bodyPr anchor="b"/>
          <a:lstStyle>
            <a:lvl1pPr algn="l">
              <a:defRPr sz="4200">
                <a:solidFill>
                  <a:schemeClr val="tx1"/>
                </a:solidFill>
              </a:defRPr>
            </a:lvl1pPr>
          </a:lstStyle>
          <a:p>
            <a:r>
              <a:rPr lang="en-US"/>
              <a:t>Section title, 42pt bold,</a:t>
            </a:r>
            <a:br>
              <a:rPr lang="en-US"/>
            </a:br>
            <a:r>
              <a:rPr lang="en-US"/>
              <a:t>two line limit</a:t>
            </a:r>
          </a:p>
        </p:txBody>
      </p:sp>
      <p:sp>
        <p:nvSpPr>
          <p:cNvPr id="6" name="Rectangle 5">
            <a:extLst>
              <a:ext uri="{FF2B5EF4-FFF2-40B4-BE49-F238E27FC236}">
                <a16:creationId xmlns:a16="http://schemas.microsoft.com/office/drawing/2014/main" id="{65BA01F5-3803-497F-A95A-B59FAF1D0B95}"/>
              </a:ext>
            </a:extLst>
          </p:cNvPr>
          <p:cNvSpPr/>
          <p:nvPr userDrawn="1"/>
        </p:nvSpPr>
        <p:spPr>
          <a:xfrm>
            <a:off x="0" y="0"/>
            <a:ext cx="731520" cy="6858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C3EBF496-B88E-4C83-A8C1-733BA8D73422}"/>
              </a:ext>
            </a:extLst>
          </p:cNvPr>
          <p:cNvSpPr>
            <a:spLocks noGrp="1"/>
          </p:cNvSpPr>
          <p:nvPr>
            <p:ph type="subTitle" idx="1" hasCustomPrompt="1"/>
          </p:nvPr>
        </p:nvSpPr>
        <p:spPr>
          <a:xfrm>
            <a:off x="1554480" y="3852907"/>
            <a:ext cx="629412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817401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025618" y="0"/>
            <a:ext cx="1287194"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CBAE34AD-940E-4A64-BB0A-BF267CD7A1A4}"/>
              </a:ext>
            </a:extLst>
          </p:cNvPr>
          <p:cNvSpPr>
            <a:spLocks noGrp="1"/>
          </p:cNvSpPr>
          <p:nvPr>
            <p:ph type="ctrTitle" hasCustomPrompt="1"/>
          </p:nvPr>
        </p:nvSpPr>
        <p:spPr>
          <a:xfrm>
            <a:off x="1554480" y="2156384"/>
            <a:ext cx="6284595" cy="1371600"/>
          </a:xfrm>
          <a:prstGeom prst="rect">
            <a:avLst/>
          </a:prstGeom>
        </p:spPr>
        <p:txBody>
          <a:bodyPr anchor="b"/>
          <a:lstStyle>
            <a:lvl1pPr algn="l">
              <a:defRPr sz="4200">
                <a:solidFill>
                  <a:schemeClr val="tx1"/>
                </a:solidFill>
              </a:defRPr>
            </a:lvl1pPr>
          </a:lstStyle>
          <a:p>
            <a:r>
              <a:rPr lang="en-US"/>
              <a:t>Section title, 42pt bold,</a:t>
            </a:r>
            <a:br>
              <a:rPr lang="en-US"/>
            </a:br>
            <a:r>
              <a:rPr lang="en-US"/>
              <a:t>two line limit</a:t>
            </a:r>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73152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DC28D724-ABC2-43F1-B7FB-6D0FCC14C42B}"/>
              </a:ext>
            </a:extLst>
          </p:cNvPr>
          <p:cNvSpPr>
            <a:spLocks noGrp="1"/>
          </p:cNvSpPr>
          <p:nvPr>
            <p:ph type="subTitle" idx="1" hasCustomPrompt="1"/>
          </p:nvPr>
        </p:nvSpPr>
        <p:spPr>
          <a:xfrm>
            <a:off x="1554480" y="3852907"/>
            <a:ext cx="62845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1167383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Yellow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E2F044E3-ABA8-4FCA-8DB3-9D2A3AF5A9B2}"/>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sp>
        <p:nvSpPr>
          <p:cNvPr id="4" name="Rectangle 3">
            <a:extLst>
              <a:ext uri="{FF2B5EF4-FFF2-40B4-BE49-F238E27FC236}">
                <a16:creationId xmlns:a16="http://schemas.microsoft.com/office/drawing/2014/main" id="{1761BC7D-F6A8-4B8C-8988-78A8B2B3A641}"/>
              </a:ext>
            </a:extLst>
          </p:cNvPr>
          <p:cNvSpPr/>
          <p:nvPr userDrawn="1"/>
        </p:nvSpPr>
        <p:spPr>
          <a:xfrm>
            <a:off x="8025618" y="0"/>
            <a:ext cx="1287194"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E10D0F1-8F2C-4DDA-9888-4013DEBE3F5A}"/>
              </a:ext>
            </a:extLst>
          </p:cNvPr>
          <p:cNvSpPr>
            <a:spLocks noGrp="1"/>
          </p:cNvSpPr>
          <p:nvPr>
            <p:ph type="ctrTitle" hasCustomPrompt="1"/>
          </p:nvPr>
        </p:nvSpPr>
        <p:spPr>
          <a:xfrm>
            <a:off x="1554480" y="2156384"/>
            <a:ext cx="6246495" cy="1371600"/>
          </a:xfrm>
          <a:prstGeom prst="rect">
            <a:avLst/>
          </a:prstGeom>
        </p:spPr>
        <p:txBody>
          <a:bodyPr anchor="b"/>
          <a:lstStyle>
            <a:lvl1pPr algn="l">
              <a:defRPr sz="4200">
                <a:solidFill>
                  <a:schemeClr val="tx1"/>
                </a:solidFill>
              </a:defRPr>
            </a:lvl1pPr>
          </a:lstStyle>
          <a:p>
            <a:r>
              <a:rPr lang="en-US"/>
              <a:t>Section title, 42pt bold,</a:t>
            </a:r>
            <a:br>
              <a:rPr lang="en-US"/>
            </a:br>
            <a:r>
              <a:rPr lang="en-US"/>
              <a:t>two line limit</a:t>
            </a:r>
          </a:p>
        </p:txBody>
      </p:sp>
      <p:sp>
        <p:nvSpPr>
          <p:cNvPr id="6" name="Rectangle 5">
            <a:extLst>
              <a:ext uri="{FF2B5EF4-FFF2-40B4-BE49-F238E27FC236}">
                <a16:creationId xmlns:a16="http://schemas.microsoft.com/office/drawing/2014/main" id="{7E9BE650-88FB-4C28-A8AF-D711AFE8B77B}"/>
              </a:ext>
            </a:extLst>
          </p:cNvPr>
          <p:cNvSpPr/>
          <p:nvPr userDrawn="1"/>
        </p:nvSpPr>
        <p:spPr>
          <a:xfrm>
            <a:off x="0" y="0"/>
            <a:ext cx="731520"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28F98B98-D7C6-46EC-9267-729CE83E3102}"/>
              </a:ext>
            </a:extLst>
          </p:cNvPr>
          <p:cNvSpPr>
            <a:spLocks noGrp="1"/>
          </p:cNvSpPr>
          <p:nvPr>
            <p:ph type="subTitle" idx="1" hasCustomPrompt="1"/>
          </p:nvPr>
        </p:nvSpPr>
        <p:spPr>
          <a:xfrm>
            <a:off x="1554480" y="3852907"/>
            <a:ext cx="6246495"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1102095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Green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77C92325-AE63-4CDE-A517-75A321318A86}"/>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sp>
        <p:nvSpPr>
          <p:cNvPr id="4" name="Rectangle 3">
            <a:extLst>
              <a:ext uri="{FF2B5EF4-FFF2-40B4-BE49-F238E27FC236}">
                <a16:creationId xmlns:a16="http://schemas.microsoft.com/office/drawing/2014/main" id="{4A846A63-40AE-4B26-9CA9-D4B7A2D44BC7}"/>
              </a:ext>
            </a:extLst>
          </p:cNvPr>
          <p:cNvSpPr/>
          <p:nvPr userDrawn="1"/>
        </p:nvSpPr>
        <p:spPr>
          <a:xfrm>
            <a:off x="8025618" y="0"/>
            <a:ext cx="1287194" cy="68580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7EA203E-F39D-4213-BA5B-302BDBD2B48C}"/>
              </a:ext>
            </a:extLst>
          </p:cNvPr>
          <p:cNvSpPr>
            <a:spLocks noGrp="1"/>
          </p:cNvSpPr>
          <p:nvPr>
            <p:ph type="ctrTitle" hasCustomPrompt="1"/>
          </p:nvPr>
        </p:nvSpPr>
        <p:spPr>
          <a:xfrm>
            <a:off x="1554480" y="2156384"/>
            <a:ext cx="6236970" cy="1371600"/>
          </a:xfrm>
          <a:prstGeom prst="rect">
            <a:avLst/>
          </a:prstGeom>
        </p:spPr>
        <p:txBody>
          <a:bodyPr anchor="b"/>
          <a:lstStyle>
            <a:lvl1pPr algn="l">
              <a:defRPr sz="4200">
                <a:solidFill>
                  <a:schemeClr val="tx1"/>
                </a:solidFill>
              </a:defRPr>
            </a:lvl1pPr>
          </a:lstStyle>
          <a:p>
            <a:r>
              <a:rPr lang="en-US"/>
              <a:t>Section title, 42pt bold,</a:t>
            </a:r>
            <a:br>
              <a:rPr lang="en-US"/>
            </a:br>
            <a:r>
              <a:rPr lang="en-US"/>
              <a:t>two line limit</a:t>
            </a:r>
          </a:p>
        </p:txBody>
      </p:sp>
      <p:sp>
        <p:nvSpPr>
          <p:cNvPr id="6" name="Rectangle 5">
            <a:extLst>
              <a:ext uri="{FF2B5EF4-FFF2-40B4-BE49-F238E27FC236}">
                <a16:creationId xmlns:a16="http://schemas.microsoft.com/office/drawing/2014/main" id="{62D3AC56-2BA2-4FE0-B500-1DB245CD0075}"/>
              </a:ext>
            </a:extLst>
          </p:cNvPr>
          <p:cNvSpPr/>
          <p:nvPr userDrawn="1"/>
        </p:nvSpPr>
        <p:spPr>
          <a:xfrm>
            <a:off x="0" y="0"/>
            <a:ext cx="731520" cy="6858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BF58D9EC-57DC-4898-A547-C71390CAAD99}"/>
              </a:ext>
            </a:extLst>
          </p:cNvPr>
          <p:cNvSpPr>
            <a:spLocks noGrp="1"/>
          </p:cNvSpPr>
          <p:nvPr>
            <p:ph type="subTitle" idx="1" hasCustomPrompt="1"/>
          </p:nvPr>
        </p:nvSpPr>
        <p:spPr>
          <a:xfrm>
            <a:off x="1554480" y="3852907"/>
            <a:ext cx="6236970" cy="618270"/>
          </a:xfrm>
          <a:prstGeom prst="rect">
            <a:avLst/>
          </a:prstGeo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1826282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Divider Red 3">
    <p:spTree>
      <p:nvGrpSpPr>
        <p:cNvPr id="1" name=""/>
        <p:cNvGrpSpPr/>
        <p:nvPr/>
      </p:nvGrpSpPr>
      <p:grpSpPr>
        <a:xfrm>
          <a:off x="0" y="0"/>
          <a:ext cx="0" cy="0"/>
          <a:chOff x="0" y="0"/>
          <a:chExt cx="0" cy="0"/>
        </a:xfrm>
      </p:grpSpPr>
      <p:sp>
        <p:nvSpPr>
          <p:cNvPr id="3" name="Picture Placeholder 4">
            <a:extLst>
              <a:ext uri="{FF2B5EF4-FFF2-40B4-BE49-F238E27FC236}">
                <a16:creationId xmlns:a16="http://schemas.microsoft.com/office/drawing/2014/main" id="{8A52EA41-04B0-4F1A-90D4-DB772972EF57}"/>
              </a:ext>
            </a:extLst>
          </p:cNvPr>
          <p:cNvSpPr>
            <a:spLocks noGrp="1"/>
          </p:cNvSpPr>
          <p:nvPr>
            <p:ph type="pic" sz="quarter" idx="11" hasCustomPrompt="1"/>
          </p:nvPr>
        </p:nvSpPr>
        <p:spPr>
          <a:xfrm>
            <a:off x="9308465" y="0"/>
            <a:ext cx="2880360" cy="6858000"/>
          </a:xfrm>
          <a:prstGeom prst="rect">
            <a:avLst/>
          </a:prstGeom>
          <a:solidFill>
            <a:srgbClr val="BFBFBF"/>
          </a:solidFill>
        </p:spPr>
        <p:txBody>
          <a:bodyPr lIns="182880" tIns="182880" rIns="182880"/>
          <a:lstStyle>
            <a:lvl1pPr marL="0" indent="0">
              <a:buFontTx/>
              <a:buNone/>
              <a:defRPr sz="1400"/>
            </a:lvl1pPr>
          </a:lstStyle>
          <a:p>
            <a:r>
              <a:rPr lang="en-US"/>
              <a:t>Drag picture to placeholder or click icon to add, then send to back</a:t>
            </a:r>
          </a:p>
        </p:txBody>
      </p:sp>
      <p:sp>
        <p:nvSpPr>
          <p:cNvPr id="4" name="Rectangle 3">
            <a:extLst>
              <a:ext uri="{FF2B5EF4-FFF2-40B4-BE49-F238E27FC236}">
                <a16:creationId xmlns:a16="http://schemas.microsoft.com/office/drawing/2014/main" id="{72D06D34-024F-4400-ABB7-8901E4B2EBED}"/>
              </a:ext>
            </a:extLst>
          </p:cNvPr>
          <p:cNvSpPr/>
          <p:nvPr userDrawn="1"/>
        </p:nvSpPr>
        <p:spPr>
          <a:xfrm>
            <a:off x="8658224" y="0"/>
            <a:ext cx="654587" cy="68580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2A4E926-E6DD-4445-A2B7-16435D43885D}"/>
              </a:ext>
            </a:extLst>
          </p:cNvPr>
          <p:cNvSpPr/>
          <p:nvPr userDrawn="1"/>
        </p:nvSpPr>
        <p:spPr>
          <a:xfrm>
            <a:off x="0" y="0"/>
            <a:ext cx="161925"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8B3D2F6-761A-4735-AE98-0A306E32E673}"/>
              </a:ext>
            </a:extLst>
          </p:cNvPr>
          <p:cNvSpPr/>
          <p:nvPr userDrawn="1"/>
        </p:nvSpPr>
        <p:spPr>
          <a:xfrm>
            <a:off x="8372475" y="0"/>
            <a:ext cx="285750" cy="6858000"/>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191"/>
              </a:solidFill>
            </a:endParaRPr>
          </a:p>
        </p:txBody>
      </p:sp>
      <p:sp>
        <p:nvSpPr>
          <p:cNvPr id="9" name="Rectangle 8">
            <a:extLst>
              <a:ext uri="{FF2B5EF4-FFF2-40B4-BE49-F238E27FC236}">
                <a16:creationId xmlns:a16="http://schemas.microsoft.com/office/drawing/2014/main" id="{A8500090-BE6F-4FE5-BEA6-39C60538818C}"/>
              </a:ext>
            </a:extLst>
          </p:cNvPr>
          <p:cNvSpPr/>
          <p:nvPr userDrawn="1"/>
        </p:nvSpPr>
        <p:spPr>
          <a:xfrm>
            <a:off x="8210548" y="0"/>
            <a:ext cx="161925"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9191"/>
              </a:solidFill>
            </a:endParaRPr>
          </a:p>
        </p:txBody>
      </p:sp>
      <p:sp>
        <p:nvSpPr>
          <p:cNvPr id="10" name="Title 1">
            <a:extLst>
              <a:ext uri="{FF2B5EF4-FFF2-40B4-BE49-F238E27FC236}">
                <a16:creationId xmlns:a16="http://schemas.microsoft.com/office/drawing/2014/main" id="{F900AF63-F940-4C20-879A-CAE7F94CEBFF}"/>
              </a:ext>
            </a:extLst>
          </p:cNvPr>
          <p:cNvSpPr>
            <a:spLocks noGrp="1"/>
          </p:cNvSpPr>
          <p:nvPr>
            <p:ph type="title" hasCustomPrompt="1"/>
          </p:nvPr>
        </p:nvSpPr>
        <p:spPr>
          <a:xfrm>
            <a:off x="320040" y="486795"/>
            <a:ext cx="7652385" cy="640080"/>
          </a:xfrm>
          <a:prstGeom prst="rect">
            <a:avLst/>
          </a:prstGeom>
        </p:spPr>
        <p:txBody>
          <a:bodyPr/>
          <a:lstStyle>
            <a:lvl1pPr>
              <a:defRPr sz="2400"/>
            </a:lvl1pPr>
          </a:lstStyle>
          <a:p>
            <a:r>
              <a:rPr lang="en-US"/>
              <a:t>Slide title, 24pt bold</a:t>
            </a:r>
          </a:p>
        </p:txBody>
      </p:sp>
    </p:spTree>
    <p:extLst>
      <p:ext uri="{BB962C8B-B14F-4D97-AF65-F5344CB8AC3E}">
        <p14:creationId xmlns:p14="http://schemas.microsoft.com/office/powerpoint/2010/main" val="3414501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Black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9F5B10BB-2279-444D-A69E-B8C415407EF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1465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 Black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lvl1pPr marL="0" indent="-360000">
              <a:buFont typeface="+mj-lt"/>
              <a:buAutoNum type="arabicPeriod"/>
              <a:defRPr/>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90AEB58B-EBCB-4D36-8CF5-FCD945DA552F}"/>
              </a:ext>
            </a:extLst>
          </p:cNvPr>
          <p:cNvSpPr/>
          <p:nvPr userDrawn="1"/>
        </p:nvSpPr>
        <p:spPr>
          <a:xfrm>
            <a:off x="0" y="0"/>
            <a:ext cx="18288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611E7636-01DC-40CA-9BAD-ABDBEE6B7EF3}"/>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092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urple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BA4D47-3971-4A44-88BD-6925DFA29917}"/>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a:t>Section/divider title, 42pt bold,</a:t>
            </a:r>
            <a:br>
              <a:rPr lang="en-US"/>
            </a:br>
            <a:r>
              <a:rPr lang="en-US"/>
              <a:t>two line limit</a:t>
            </a:r>
          </a:p>
        </p:txBody>
      </p:sp>
      <p:pic>
        <p:nvPicPr>
          <p:cNvPr id="4" name="Picture 3">
            <a:extLst>
              <a:ext uri="{FF2B5EF4-FFF2-40B4-BE49-F238E27FC236}">
                <a16:creationId xmlns:a16="http://schemas.microsoft.com/office/drawing/2014/main" id="{3F4E1C2D-17D5-4352-A9F5-68F90828E0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7DE65974-6479-469B-9D12-DDD231E0AE47}"/>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3114165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FB5378AA-48D0-49EA-BE9B-95BC597EFC4C}"/>
              </a:ext>
            </a:extLst>
          </p:cNvPr>
          <p:cNvCxnSpPr/>
          <p:nvPr userDrawn="1"/>
        </p:nvCxnSpPr>
        <p:spPr>
          <a:xfrm>
            <a:off x="320040" y="6217920"/>
            <a:ext cx="1152144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ED51E53-C704-4648-A432-C3D579C368E5}"/>
              </a:ext>
            </a:extLst>
          </p:cNvPr>
          <p:cNvGrpSpPr/>
          <p:nvPr userDrawn="1"/>
        </p:nvGrpSpPr>
        <p:grpSpPr>
          <a:xfrm>
            <a:off x="0" y="-2"/>
            <a:ext cx="182880" cy="6858002"/>
            <a:chOff x="0" y="-2"/>
            <a:chExt cx="182880" cy="6858002"/>
          </a:xfrm>
        </p:grpSpPr>
        <p:sp>
          <p:nvSpPr>
            <p:cNvPr id="11" name="Rectangle 10">
              <a:extLst>
                <a:ext uri="{FF2B5EF4-FFF2-40B4-BE49-F238E27FC236}">
                  <a16:creationId xmlns:a16="http://schemas.microsoft.com/office/drawing/2014/main" id="{EADC94DF-CF22-48A4-BA0A-C4C38A013B84}"/>
                </a:ext>
              </a:extLst>
            </p:cNvPr>
            <p:cNvSpPr/>
            <p:nvPr userDrawn="1"/>
          </p:nvSpPr>
          <p:spPr>
            <a:xfrm>
              <a:off x="0" y="6210887"/>
              <a:ext cx="182880" cy="647113"/>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2AFE780-91D7-411E-9616-15D5F7F95B48}"/>
                </a:ext>
              </a:extLst>
            </p:cNvPr>
            <p:cNvSpPr/>
            <p:nvPr userDrawn="1"/>
          </p:nvSpPr>
          <p:spPr>
            <a:xfrm>
              <a:off x="0" y="-2"/>
              <a:ext cx="182880" cy="4572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8CE3C64-85E4-4847-9D32-67A911A0EBFE}"/>
                </a:ext>
              </a:extLst>
            </p:cNvPr>
            <p:cNvSpPr/>
            <p:nvPr userDrawn="1"/>
          </p:nvSpPr>
          <p:spPr>
            <a:xfrm>
              <a:off x="0" y="4517053"/>
              <a:ext cx="182880" cy="1709928"/>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7435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4CA72A78-4C30-4C03-A06D-DA1FF4F7AC07}"/>
              </a:ext>
            </a:extLst>
          </p:cNvPr>
          <p:cNvGrpSpPr/>
          <p:nvPr userDrawn="1"/>
        </p:nvGrpSpPr>
        <p:grpSpPr>
          <a:xfrm>
            <a:off x="0" y="-2"/>
            <a:ext cx="182880" cy="6858002"/>
            <a:chOff x="0" y="-2"/>
            <a:chExt cx="182880" cy="6858002"/>
          </a:xfrm>
        </p:grpSpPr>
        <p:sp>
          <p:nvSpPr>
            <p:cNvPr id="16" name="Rectangle 15">
              <a:extLst>
                <a:ext uri="{FF2B5EF4-FFF2-40B4-BE49-F238E27FC236}">
                  <a16:creationId xmlns:a16="http://schemas.microsoft.com/office/drawing/2014/main" id="{B555AB02-14EC-4DB4-A3C8-0D9A8157AFF4}"/>
                </a:ext>
              </a:extLst>
            </p:cNvPr>
            <p:cNvSpPr/>
            <p:nvPr userDrawn="1"/>
          </p:nvSpPr>
          <p:spPr>
            <a:xfrm>
              <a:off x="0" y="6210887"/>
              <a:ext cx="182880" cy="647113"/>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5C5320F-164D-4C85-8156-0F5DC144649D}"/>
                </a:ext>
              </a:extLst>
            </p:cNvPr>
            <p:cNvSpPr/>
            <p:nvPr userDrawn="1"/>
          </p:nvSpPr>
          <p:spPr>
            <a:xfrm>
              <a:off x="0" y="-2"/>
              <a:ext cx="182880" cy="457200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9448BF6-A9B1-4435-9787-4CFEFE2B3C13}"/>
                </a:ext>
              </a:extLst>
            </p:cNvPr>
            <p:cNvSpPr/>
            <p:nvPr userDrawn="1"/>
          </p:nvSpPr>
          <p:spPr>
            <a:xfrm>
              <a:off x="0" y="4517053"/>
              <a:ext cx="182880" cy="170992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532734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B907F687-555F-42F3-931D-36B1D43F7B7A}"/>
              </a:ext>
            </a:extLst>
          </p:cNvPr>
          <p:cNvCxnSpPr/>
          <p:nvPr userDrawn="1"/>
        </p:nvCxnSpPr>
        <p:spPr>
          <a:xfrm>
            <a:off x="320040" y="6217920"/>
            <a:ext cx="11521440" cy="0"/>
          </a:xfrm>
          <a:prstGeom prst="line">
            <a:avLst/>
          </a:prstGeom>
          <a:ln/>
        </p:spPr>
        <p:style>
          <a:lnRef idx="1">
            <a:schemeClr val="accent2"/>
          </a:lnRef>
          <a:fillRef idx="0">
            <a:schemeClr val="accent2"/>
          </a:fillRef>
          <a:effectRef idx="0">
            <a:schemeClr val="accent2"/>
          </a:effectRef>
          <a:fontRef idx="minor">
            <a:schemeClr val="tx1"/>
          </a:fontRef>
        </p:style>
      </p:cxnSp>
      <p:grpSp>
        <p:nvGrpSpPr>
          <p:cNvPr id="12" name="Group 11">
            <a:extLst>
              <a:ext uri="{FF2B5EF4-FFF2-40B4-BE49-F238E27FC236}">
                <a16:creationId xmlns:a16="http://schemas.microsoft.com/office/drawing/2014/main" id="{1C240F09-DD7C-4C8C-8DAD-8BC809392125}"/>
              </a:ext>
            </a:extLst>
          </p:cNvPr>
          <p:cNvGrpSpPr/>
          <p:nvPr userDrawn="1"/>
        </p:nvGrpSpPr>
        <p:grpSpPr>
          <a:xfrm>
            <a:off x="0" y="-2"/>
            <a:ext cx="182880" cy="6858002"/>
            <a:chOff x="0" y="-2"/>
            <a:chExt cx="182880" cy="6858002"/>
          </a:xfrm>
        </p:grpSpPr>
        <p:sp>
          <p:nvSpPr>
            <p:cNvPr id="13" name="Rectangle 12">
              <a:extLst>
                <a:ext uri="{FF2B5EF4-FFF2-40B4-BE49-F238E27FC236}">
                  <a16:creationId xmlns:a16="http://schemas.microsoft.com/office/drawing/2014/main" id="{D4A91B95-0BE4-4F1C-91A7-56D87D69E7D1}"/>
                </a:ext>
              </a:extLst>
            </p:cNvPr>
            <p:cNvSpPr/>
            <p:nvPr userDrawn="1"/>
          </p:nvSpPr>
          <p:spPr>
            <a:xfrm>
              <a:off x="0" y="6210887"/>
              <a:ext cx="182880" cy="647113"/>
            </a:xfrm>
            <a:prstGeom prst="rect">
              <a:avLst/>
            </a:prstGeom>
            <a:solidFill>
              <a:srgbClr val="FF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7B9BDB8-BECF-451A-A4D3-80341F2150FB}"/>
                </a:ext>
              </a:extLst>
            </p:cNvPr>
            <p:cNvSpPr/>
            <p:nvPr userDrawn="1"/>
          </p:nvSpPr>
          <p:spPr>
            <a:xfrm>
              <a:off x="0" y="-2"/>
              <a:ext cx="182880" cy="4572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3581BC-072A-4FF4-A41A-C4969ED95D61}"/>
                </a:ext>
              </a:extLst>
            </p:cNvPr>
            <p:cNvSpPr/>
            <p:nvPr userDrawn="1"/>
          </p:nvSpPr>
          <p:spPr>
            <a:xfrm>
              <a:off x="0" y="4517053"/>
              <a:ext cx="182880" cy="1709928"/>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843224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755056D-1B7D-47BE-B9C1-919DD1AE7AEC}"/>
              </a:ext>
            </a:extLst>
          </p:cNvPr>
          <p:cNvCxnSpPr/>
          <p:nvPr userDrawn="1"/>
        </p:nvCxnSpPr>
        <p:spPr>
          <a:xfrm>
            <a:off x="320040" y="6217920"/>
            <a:ext cx="11521440" cy="0"/>
          </a:xfrm>
          <a:prstGeom prst="line">
            <a:avLst/>
          </a:prstGeom>
          <a:ln/>
        </p:spPr>
        <p:style>
          <a:lnRef idx="1">
            <a:schemeClr val="accent4"/>
          </a:lnRef>
          <a:fillRef idx="0">
            <a:schemeClr val="accent4"/>
          </a:fillRef>
          <a:effectRef idx="0">
            <a:schemeClr val="accent4"/>
          </a:effectRef>
          <a:fontRef idx="minor">
            <a:schemeClr val="tx1"/>
          </a:fontRef>
        </p:style>
      </p:cxnSp>
      <p:grpSp>
        <p:nvGrpSpPr>
          <p:cNvPr id="15" name="Group 14">
            <a:extLst>
              <a:ext uri="{FF2B5EF4-FFF2-40B4-BE49-F238E27FC236}">
                <a16:creationId xmlns:a16="http://schemas.microsoft.com/office/drawing/2014/main" id="{9E34328E-B1C6-4BE7-A077-911C6B42267B}"/>
              </a:ext>
            </a:extLst>
          </p:cNvPr>
          <p:cNvGrpSpPr/>
          <p:nvPr userDrawn="1"/>
        </p:nvGrpSpPr>
        <p:grpSpPr>
          <a:xfrm>
            <a:off x="0" y="0"/>
            <a:ext cx="182880" cy="6858832"/>
            <a:chOff x="0" y="-2"/>
            <a:chExt cx="182880" cy="6923319"/>
          </a:xfrm>
        </p:grpSpPr>
        <p:sp>
          <p:nvSpPr>
            <p:cNvPr id="16" name="Rectangle 15">
              <a:extLst>
                <a:ext uri="{FF2B5EF4-FFF2-40B4-BE49-F238E27FC236}">
                  <a16:creationId xmlns:a16="http://schemas.microsoft.com/office/drawing/2014/main" id="{58E1AD2A-72E1-41C3-A8C7-1E05E5A1C80F}"/>
                </a:ext>
              </a:extLst>
            </p:cNvPr>
            <p:cNvSpPr/>
            <p:nvPr userDrawn="1"/>
          </p:nvSpPr>
          <p:spPr>
            <a:xfrm>
              <a:off x="0" y="6276204"/>
              <a:ext cx="182880" cy="647113"/>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137D73-4F1E-4A64-9A95-EC0B5FC68BC2}"/>
                </a:ext>
              </a:extLst>
            </p:cNvPr>
            <p:cNvSpPr/>
            <p:nvPr userDrawn="1"/>
          </p:nvSpPr>
          <p:spPr>
            <a:xfrm>
              <a:off x="0" y="-2"/>
              <a:ext cx="182880" cy="4572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44ABFA-4863-4BAD-83D2-E9328E5E3C37}"/>
                </a:ext>
              </a:extLst>
            </p:cNvPr>
            <p:cNvSpPr/>
            <p:nvPr userDrawn="1"/>
          </p:nvSpPr>
          <p:spPr>
            <a:xfrm>
              <a:off x="0" y="4573039"/>
              <a:ext cx="182880" cy="1709928"/>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93459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A7D4838C-2ED6-416D-BA07-57109830E0FE}"/>
              </a:ext>
            </a:extLst>
          </p:cNvPr>
          <p:cNvCxnSpPr/>
          <p:nvPr userDrawn="1"/>
        </p:nvCxnSpPr>
        <p:spPr>
          <a:xfrm>
            <a:off x="320040" y="6217920"/>
            <a:ext cx="11521440" cy="0"/>
          </a:xfrm>
          <a:prstGeom prst="line">
            <a:avLst/>
          </a:prstGeom>
          <a:ln/>
        </p:spPr>
        <p:style>
          <a:lnRef idx="1">
            <a:schemeClr val="accent5"/>
          </a:lnRef>
          <a:fillRef idx="0">
            <a:schemeClr val="accent5"/>
          </a:fillRef>
          <a:effectRef idx="0">
            <a:schemeClr val="accent5"/>
          </a:effectRef>
          <a:fontRef idx="minor">
            <a:schemeClr val="tx1"/>
          </a:fontRef>
        </p:style>
      </p:cxnSp>
      <p:grpSp>
        <p:nvGrpSpPr>
          <p:cNvPr id="13" name="Group 12">
            <a:extLst>
              <a:ext uri="{FF2B5EF4-FFF2-40B4-BE49-F238E27FC236}">
                <a16:creationId xmlns:a16="http://schemas.microsoft.com/office/drawing/2014/main" id="{14466649-CD9C-476C-918B-BEB28E180304}"/>
              </a:ext>
            </a:extLst>
          </p:cNvPr>
          <p:cNvGrpSpPr/>
          <p:nvPr userDrawn="1"/>
        </p:nvGrpSpPr>
        <p:grpSpPr>
          <a:xfrm>
            <a:off x="0" y="-2"/>
            <a:ext cx="182880" cy="6858002"/>
            <a:chOff x="0" y="-2"/>
            <a:chExt cx="182880" cy="6858002"/>
          </a:xfrm>
        </p:grpSpPr>
        <p:sp>
          <p:nvSpPr>
            <p:cNvPr id="14" name="Rectangle 13">
              <a:extLst>
                <a:ext uri="{FF2B5EF4-FFF2-40B4-BE49-F238E27FC236}">
                  <a16:creationId xmlns:a16="http://schemas.microsoft.com/office/drawing/2014/main" id="{AE9D4282-E4E1-4CDD-9678-C1191C5B3FE7}"/>
                </a:ext>
              </a:extLst>
            </p:cNvPr>
            <p:cNvSpPr/>
            <p:nvPr userDrawn="1"/>
          </p:nvSpPr>
          <p:spPr>
            <a:xfrm>
              <a:off x="0" y="6210887"/>
              <a:ext cx="182880" cy="647113"/>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B522D8A-7AFE-42B3-8DA1-7172318C8885}"/>
                </a:ext>
              </a:extLst>
            </p:cNvPr>
            <p:cNvSpPr/>
            <p:nvPr userDrawn="1"/>
          </p:nvSpPr>
          <p:spPr>
            <a:xfrm>
              <a:off x="0" y="-2"/>
              <a:ext cx="182880" cy="45720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6AC92C7-D5B4-48F1-9A89-5250A640A3F4}"/>
                </a:ext>
              </a:extLst>
            </p:cNvPr>
            <p:cNvSpPr/>
            <p:nvPr userDrawn="1"/>
          </p:nvSpPr>
          <p:spPr>
            <a:xfrm>
              <a:off x="0" y="4517053"/>
              <a:ext cx="182880" cy="1709928"/>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06835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C62D149B-FB3E-4F3C-91FC-502E6E33681F}"/>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0B253A9E-4157-4649-9B03-BC26F137140A}"/>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D63FB71-8D46-41BB-99AC-A9B032B64908}"/>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13CB1E7-BEDB-4F9E-B40E-BE0317677C35}"/>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65211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F48F4A85-93A7-4E9A-B2AF-E4854A2ED6B1}"/>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B3F44AD-7398-4AE5-BB40-4B9469CB3ADE}"/>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A65855-B2BA-447C-8767-3120D35E2D4F}"/>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F468E7-8400-47A0-9794-F53ECD440439}"/>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645168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3942DA99-6BA4-4DA7-8651-80752B5462FE}"/>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9FC97499-E988-4B11-B114-5E15CA266BF8}"/>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BB952E0-2CF7-48F8-8262-7CE47CD99877}"/>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3AC656F-3F0C-49A2-81C1-78C572069D73}"/>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51290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C35AFC50-E6B6-4E43-B4E7-F9E2A95E63EC}"/>
              </a:ext>
            </a:extLst>
          </p:cNvPr>
          <p:cNvGrpSpPr/>
          <p:nvPr userDrawn="1"/>
        </p:nvGrpSpPr>
        <p:grpSpPr>
          <a:xfrm>
            <a:off x="0" y="6675120"/>
            <a:ext cx="12202796" cy="182880"/>
            <a:chOff x="0" y="5303520"/>
            <a:chExt cx="12202796" cy="594360"/>
          </a:xfrm>
        </p:grpSpPr>
        <p:sp>
          <p:nvSpPr>
            <p:cNvPr id="12" name="Rectangle 11">
              <a:extLst>
                <a:ext uri="{FF2B5EF4-FFF2-40B4-BE49-F238E27FC236}">
                  <a16:creationId xmlns:a16="http://schemas.microsoft.com/office/drawing/2014/main" id="{1A2B86E2-F045-4370-94FD-B80A57E52011}"/>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6F66FD7-E36D-4A8C-9C0D-40991721246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4169620-5373-445A-839E-0A597466E92E}"/>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5885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p:nvPr>
        </p:nvSpPr>
        <p:spPr>
          <a:xfrm>
            <a:off x="319723" y="1243013"/>
            <a:ext cx="11521440" cy="4935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1" name="Group 10">
            <a:extLst>
              <a:ext uri="{FF2B5EF4-FFF2-40B4-BE49-F238E27FC236}">
                <a16:creationId xmlns:a16="http://schemas.microsoft.com/office/drawing/2014/main" id="{F90E0E93-EEE6-4D51-9F5C-4F52ACDE3916}"/>
              </a:ext>
            </a:extLst>
          </p:cNvPr>
          <p:cNvGrpSpPr/>
          <p:nvPr userDrawn="1"/>
        </p:nvGrpSpPr>
        <p:grpSpPr>
          <a:xfrm>
            <a:off x="0" y="6675120"/>
            <a:ext cx="12202796" cy="182880"/>
            <a:chOff x="0" y="5303520"/>
            <a:chExt cx="12202796" cy="594360"/>
          </a:xfrm>
        </p:grpSpPr>
        <p:sp>
          <p:nvSpPr>
            <p:cNvPr id="15" name="Rectangle 14">
              <a:extLst>
                <a:ext uri="{FF2B5EF4-FFF2-40B4-BE49-F238E27FC236}">
                  <a16:creationId xmlns:a16="http://schemas.microsoft.com/office/drawing/2014/main" id="{26A910FC-EEC9-4E32-9C79-04B4D2C5033B}"/>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D262B7C-8609-4D89-A827-E2F2D0992C62}"/>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88E613-23F0-43B0-BB12-5224CC248F1C}"/>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44236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Red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97B5AF6-E0BF-4698-904E-69E3440E60FF}"/>
              </a:ext>
            </a:extLst>
          </p:cNvPr>
          <p:cNvSpPr>
            <a:spLocks noGrp="1"/>
          </p:cNvSpPr>
          <p:nvPr>
            <p:ph type="ctrTitle" hasCustomPrompt="1"/>
          </p:nvPr>
        </p:nvSpPr>
        <p:spPr>
          <a:xfrm>
            <a:off x="640080" y="3383280"/>
            <a:ext cx="8037195" cy="1371600"/>
          </a:xfrm>
          <a:prstGeom prst="rect">
            <a:avLst/>
          </a:prstGeom>
        </p:spPr>
        <p:txBody>
          <a:bodyPr anchor="b"/>
          <a:lstStyle>
            <a:lvl1pPr algn="l">
              <a:defRPr sz="4200">
                <a:solidFill>
                  <a:schemeClr val="tx1"/>
                </a:solidFill>
              </a:defRPr>
            </a:lvl1pPr>
          </a:lstStyle>
          <a:p>
            <a:r>
              <a:rPr lang="en-US"/>
              <a:t>Section/divider title, 42pt bold,</a:t>
            </a:r>
            <a:br>
              <a:rPr lang="en-US"/>
            </a:br>
            <a:r>
              <a:rPr lang="en-US"/>
              <a:t>two line limit</a:t>
            </a:r>
          </a:p>
        </p:txBody>
      </p:sp>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71" r="7089" b="1255"/>
          <a:stretch/>
        </p:blipFill>
        <p:spPr>
          <a:xfrm>
            <a:off x="8863365" y="1"/>
            <a:ext cx="3328636" cy="6858000"/>
          </a:xfrm>
          <a:prstGeom prst="rect">
            <a:avLst/>
          </a:prstGeom>
        </p:spPr>
      </p:pic>
      <p:sp>
        <p:nvSpPr>
          <p:cNvPr id="5" name="Subtitle 2">
            <a:extLst>
              <a:ext uri="{FF2B5EF4-FFF2-40B4-BE49-F238E27FC236}">
                <a16:creationId xmlns:a16="http://schemas.microsoft.com/office/drawing/2014/main" id="{5BA2BD47-3DF5-48EC-941E-51EAF96AF5F6}"/>
              </a:ext>
            </a:extLst>
          </p:cNvPr>
          <p:cNvSpPr>
            <a:spLocks noGrp="1"/>
          </p:cNvSpPr>
          <p:nvPr>
            <p:ph type="subTitle" idx="1" hasCustomPrompt="1"/>
          </p:nvPr>
        </p:nvSpPr>
        <p:spPr>
          <a:xfrm>
            <a:off x="640080" y="5168580"/>
            <a:ext cx="80371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AU"/>
              <a:t>O</a:t>
            </a:r>
            <a:r>
              <a:rPr lang="en-US" err="1"/>
              <a:t>ther</a:t>
            </a:r>
            <a:r>
              <a:rPr lang="en-US"/>
              <a:t> information, 24pt</a:t>
            </a:r>
          </a:p>
        </p:txBody>
      </p:sp>
    </p:spTree>
    <p:extLst>
      <p:ext uri="{BB962C8B-B14F-4D97-AF65-F5344CB8AC3E}">
        <p14:creationId xmlns:p14="http://schemas.microsoft.com/office/powerpoint/2010/main" val="174464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Autofit/>
          </a:bodyPr>
          <a:lstStyle>
            <a:lvl1pPr algn="ctr">
              <a:defRPr sz="3733">
                <a:solidFill>
                  <a:schemeClr val="bg1"/>
                </a:solidFill>
                <a:latin typeface="Arial Black" panose="020B0A04020102020204" pitchFamily="34" charset="0"/>
              </a:defRPr>
            </a:lvl1pPr>
          </a:lstStyle>
          <a:p>
            <a:r>
              <a:rPr lang="en-US" dirty="0"/>
              <a:t>Click to add title</a:t>
            </a:r>
            <a:endParaRPr lang="en-AU" dirty="0"/>
          </a:p>
        </p:txBody>
      </p:sp>
      <p:sp>
        <p:nvSpPr>
          <p:cNvPr id="3" name="Content Placeholder 2"/>
          <p:cNvSpPr>
            <a:spLocks noGrp="1"/>
          </p:cNvSpPr>
          <p:nvPr>
            <p:ph idx="1"/>
          </p:nvPr>
        </p:nvSpPr>
        <p:spPr>
          <a:xfrm>
            <a:off x="609601" y="1796819"/>
            <a:ext cx="10972799" cy="4440477"/>
          </a:xfrm>
        </p:spPr>
        <p:txBody>
          <a:bodyPr>
            <a:normAutofit/>
          </a:bodyPr>
          <a:lstStyle>
            <a:lvl1pPr marL="0" indent="0">
              <a:spcBef>
                <a:spcPts val="1200"/>
              </a:spcBef>
              <a:spcAft>
                <a:spcPts val="0"/>
              </a:spcAft>
              <a:buFontTx/>
              <a:buNone/>
              <a:defRPr sz="2667">
                <a:solidFill>
                  <a:schemeClr val="tx1"/>
                </a:solidFill>
              </a:defRPr>
            </a:lvl1pPr>
            <a:lvl2pPr marL="395990" indent="0">
              <a:spcBef>
                <a:spcPts val="600"/>
              </a:spcBef>
              <a:buFontTx/>
              <a:buNone/>
              <a:defRPr sz="2667">
                <a:solidFill>
                  <a:schemeClr val="tx1"/>
                </a:solidFill>
              </a:defRPr>
            </a:lvl2pPr>
            <a:lvl3pPr marL="719982" indent="0">
              <a:spcBef>
                <a:spcPts val="600"/>
              </a:spcBef>
              <a:buFontTx/>
              <a:buNone/>
              <a:defRPr sz="2667">
                <a:solidFill>
                  <a:schemeClr val="tx1"/>
                </a:solidFill>
              </a:defRPr>
            </a:lvl3pPr>
            <a:lvl4pPr marL="1115972" indent="0">
              <a:spcBef>
                <a:spcPts val="600"/>
              </a:spcBef>
              <a:buFontTx/>
              <a:buNone/>
              <a:defRPr sz="2400">
                <a:solidFill>
                  <a:schemeClr val="tx1"/>
                </a:solidFill>
              </a:defRPr>
            </a:lvl4pPr>
            <a:lvl5pPr marL="1439964" indent="0">
              <a:spcBef>
                <a:spcPts val="600"/>
              </a:spcBef>
              <a:buFontTx/>
              <a:buNone/>
              <a:defRPr sz="2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Tree>
    <p:extLst>
      <p:ext uri="{BB962C8B-B14F-4D97-AF65-F5344CB8AC3E}">
        <p14:creationId xmlns:p14="http://schemas.microsoft.com/office/powerpoint/2010/main" val="24576676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Numbered list, 24pt bold</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69363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Agenda	</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E465AAE8-1348-4C39-A60F-D29A796686F0}"/>
              </a:ext>
            </a:extLst>
          </p:cNvPr>
          <p:cNvSpPr>
            <a:spLocks noGrp="1"/>
          </p:cNvSpPr>
          <p:nvPr>
            <p:ph type="body" sz="quarter" idx="12" hasCustomPrompt="1"/>
          </p:nvPr>
        </p:nvSpPr>
        <p:spPr>
          <a:xfrm>
            <a:off x="319723" y="1243013"/>
            <a:ext cx="11521440" cy="4935537"/>
          </a:xfrm>
        </p:spPr>
        <p:txBody>
          <a:bodyPr/>
          <a:lstStyle>
            <a:lvl1pPr marL="0" indent="-360000">
              <a:buFont typeface="+mj-lt"/>
              <a:buAutoNum type="arabicPeriod"/>
              <a:defRPr b="1"/>
            </a:lvl1pPr>
            <a:lvl2pPr marL="720000" indent="-360000">
              <a:buFont typeface="+mj-lt"/>
              <a:buAutoNum type="arabicPeriod"/>
              <a:defRPr/>
            </a:lvl2pPr>
            <a:lvl3pPr marL="1080000" indent="-360000">
              <a:buFont typeface="+mj-lt"/>
              <a:buAutoNum type="arabicPeriod"/>
              <a:defRPr/>
            </a:lvl3pPr>
            <a:lvl4pPr marL="1440000" indent="-360000">
              <a:buFont typeface="+mj-lt"/>
              <a:buAutoNum type="arabicPeriod"/>
              <a:defRPr/>
            </a:lvl4pPr>
            <a:lvl5pPr marL="1800000" indent="-360000">
              <a:buFont typeface="+mj-lt"/>
              <a:buAutoNum type="arabicPeriod"/>
              <a:defRPr/>
            </a:lvl5pPr>
          </a:lstStyle>
          <a:p>
            <a:pPr lvl="0"/>
            <a:r>
              <a:rPr lang="en-US"/>
              <a:t>Numbered list, 24pt bold</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782427"/>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Color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cxnSp>
        <p:nvCxnSpPr>
          <p:cNvPr id="15" name="Straight Connector 14">
            <a:extLst>
              <a:ext uri="{FF2B5EF4-FFF2-40B4-BE49-F238E27FC236}">
                <a16:creationId xmlns:a16="http://schemas.microsoft.com/office/drawing/2014/main" id="{197C72B8-85D1-40F1-943D-22DB1FC9F4C8}"/>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Content Placeholder 3">
            <a:extLst>
              <a:ext uri="{FF2B5EF4-FFF2-40B4-BE49-F238E27FC236}">
                <a16:creationId xmlns:a16="http://schemas.microsoft.com/office/drawing/2014/main" id="{FC504A2D-EBE1-4848-A939-CC44403D1D7E}"/>
              </a:ext>
            </a:extLst>
          </p:cNvPr>
          <p:cNvSpPr>
            <a:spLocks noGrp="1"/>
          </p:cNvSpPr>
          <p:nvPr>
            <p:ph sz="half" idx="2" hasCustomPrompt="1"/>
          </p:nvPr>
        </p:nvSpPr>
        <p:spPr>
          <a:xfrm>
            <a:off x="4507865" y="1126874"/>
            <a:ext cx="7680960"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
        <p:nvSpPr>
          <p:cNvPr id="8" name="Rectangle 7">
            <a:extLst>
              <a:ext uri="{FF2B5EF4-FFF2-40B4-BE49-F238E27FC236}">
                <a16:creationId xmlns:a16="http://schemas.microsoft.com/office/drawing/2014/main" id="{2BE5D50F-9DD7-47F6-A0EF-8386381565D4}"/>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C8C33CEE-DFF7-48E6-BEEE-CAF0B01795ED}"/>
              </a:ext>
            </a:extLst>
          </p:cNvPr>
          <p:cNvSpPr>
            <a:spLocks noGrp="1"/>
          </p:cNvSpPr>
          <p:nvPr>
            <p:ph sz="half" idx="14" hasCustomPrompt="1"/>
          </p:nvPr>
        </p:nvSpPr>
        <p:spPr>
          <a:xfrm>
            <a:off x="320040" y="1126874"/>
            <a:ext cx="4187825" cy="5120640"/>
          </a:xfrm>
          <a:prstGeom prst="rect">
            <a:avLst/>
          </a:prstGeom>
          <a:solidFill>
            <a:schemeClr val="tx1"/>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11151133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Color Purp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B0A4D-9D56-4165-9557-720F54732398}"/>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B6A42BE8-D9A1-4788-8BBC-FA7AAF9E6BBA}"/>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CF3520F3-3961-47F8-84D9-B22A176EF1C0}"/>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Content Placeholder 3">
            <a:extLst>
              <a:ext uri="{FF2B5EF4-FFF2-40B4-BE49-F238E27FC236}">
                <a16:creationId xmlns:a16="http://schemas.microsoft.com/office/drawing/2014/main" id="{3C76AA32-E79B-4A13-ABCB-448991E1E50C}"/>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
        <p:nvSpPr>
          <p:cNvPr id="6" name="Rectangle 5">
            <a:extLst>
              <a:ext uri="{FF2B5EF4-FFF2-40B4-BE49-F238E27FC236}">
                <a16:creationId xmlns:a16="http://schemas.microsoft.com/office/drawing/2014/main" id="{00ABDB4F-3DD5-44CE-9C04-358B614283A0}"/>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CFF4907C-EF3B-471C-966C-612D3AD81A6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3190952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Color Re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7546C-AA31-44C6-A507-C4CCC4BDC186}"/>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6065098A-78BB-4605-9AA0-2D6636490255}"/>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AA9F4050-7218-460E-803D-CA5CD58AF317}"/>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19F47226-DC19-4F60-8DE3-956E7F034FCF}"/>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5E59097B-AE21-45C2-8D52-AC080C2CC0EB}"/>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
        <p:nvSpPr>
          <p:cNvPr id="7" name="Content Placeholder 3">
            <a:extLst>
              <a:ext uri="{FF2B5EF4-FFF2-40B4-BE49-F238E27FC236}">
                <a16:creationId xmlns:a16="http://schemas.microsoft.com/office/drawing/2014/main" id="{B5A0D3E8-6D4F-477B-AE8B-98BA0E478BD1}"/>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30887247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Color Yellow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92E1D-868C-4F82-A8F2-29C589BEB913}"/>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7F2F92F3-86A2-4DF6-88C5-662D62D27554}"/>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4DB6E415-43F8-4322-AECB-A83D59AA4CD8}"/>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584ED94D-E337-425D-AC8A-55AFCB83D678}"/>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0B5BD8DB-25C6-49DC-AEF6-1471B8490B45}"/>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
        <p:nvSpPr>
          <p:cNvPr id="7" name="Content Placeholder 3">
            <a:extLst>
              <a:ext uri="{FF2B5EF4-FFF2-40B4-BE49-F238E27FC236}">
                <a16:creationId xmlns:a16="http://schemas.microsoft.com/office/drawing/2014/main" id="{74E1538C-9B5E-4081-90C6-83F733F393E5}"/>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1843185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Color Gree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635E-CB0F-4086-87A1-AD36DB2A18E7}"/>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99560FFE-806A-4DF1-9720-27561AC22E0A}"/>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442F51AF-CEB8-4779-8C78-CE079FBBB69C}"/>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355AD2E3-0CC0-461B-9591-CD4119DAA857}"/>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9BA9E910-13C2-428E-BF6D-B95C99E2AD0C}"/>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
        <p:nvSpPr>
          <p:cNvPr id="7" name="Content Placeholder 3">
            <a:extLst>
              <a:ext uri="{FF2B5EF4-FFF2-40B4-BE49-F238E27FC236}">
                <a16:creationId xmlns:a16="http://schemas.microsoft.com/office/drawing/2014/main" id="{E990F653-4E00-43A3-9411-6A823C5405FF}"/>
              </a:ext>
            </a:extLst>
          </p:cNvPr>
          <p:cNvSpPr>
            <a:spLocks noGrp="1"/>
          </p:cNvSpPr>
          <p:nvPr>
            <p:ph sz="half" idx="14" hasCustomPrompt="1"/>
          </p:nvPr>
        </p:nvSpPr>
        <p:spPr>
          <a:xfrm>
            <a:off x="320040" y="1126874"/>
            <a:ext cx="4187825" cy="5120640"/>
          </a:xfrm>
          <a:prstGeom prst="rect">
            <a:avLst/>
          </a:prstGeom>
          <a:solidFill>
            <a:schemeClr val="tx2"/>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12725505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Color Blu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FD5E2-63E9-49EB-9EF8-CA6A2C7CC5B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5C460AE3-10BE-4241-82F1-1AC70EC09857}"/>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3B84AB0C-EABC-4723-A915-C9C6EFC44778}"/>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Content Placeholder 3">
            <a:extLst>
              <a:ext uri="{FF2B5EF4-FFF2-40B4-BE49-F238E27FC236}">
                <a16:creationId xmlns:a16="http://schemas.microsoft.com/office/drawing/2014/main" id="{586041AF-17A7-463E-9F1D-C835D32D9322}"/>
              </a:ext>
            </a:extLst>
          </p:cNvPr>
          <p:cNvSpPr>
            <a:spLocks noGrp="1"/>
          </p:cNvSpPr>
          <p:nvPr>
            <p:ph sz="half" idx="2" hasCustomPrompt="1"/>
          </p:nvPr>
        </p:nvSpPr>
        <p:spPr>
          <a:xfrm>
            <a:off x="4480560" y="1126874"/>
            <a:ext cx="7708265" cy="5120640"/>
          </a:xfrm>
          <a:prstGeom prst="rect">
            <a:avLst/>
          </a:prstGeom>
          <a:solidFill>
            <a:srgbClr val="0A7DF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
        <p:nvSpPr>
          <p:cNvPr id="6" name="Picture Placeholder 2">
            <a:extLst>
              <a:ext uri="{FF2B5EF4-FFF2-40B4-BE49-F238E27FC236}">
                <a16:creationId xmlns:a16="http://schemas.microsoft.com/office/drawing/2014/main" id="{0CDA937F-3403-4E46-A4EC-D61BB036BFC4}"/>
              </a:ext>
            </a:extLst>
          </p:cNvPr>
          <p:cNvSpPr>
            <a:spLocks noGrp="1"/>
          </p:cNvSpPr>
          <p:nvPr>
            <p:ph type="pic" sz="quarter" idx="14" hasCustomPrompt="1"/>
          </p:nvPr>
        </p:nvSpPr>
        <p:spPr>
          <a:xfrm>
            <a:off x="320040" y="1126875"/>
            <a:ext cx="4160520" cy="5120640"/>
          </a:xfrm>
          <a:prstGeom prst="rect">
            <a:avLst/>
          </a:prstGeo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7" name="Rectangle 6">
            <a:extLst>
              <a:ext uri="{FF2B5EF4-FFF2-40B4-BE49-F238E27FC236}">
                <a16:creationId xmlns:a16="http://schemas.microsoft.com/office/drawing/2014/main" id="{D469B429-4EA4-4324-98F3-F2CE44002BCE}"/>
              </a:ext>
            </a:extLst>
          </p:cNvPr>
          <p:cNvSpPr/>
          <p:nvPr userDrawn="1"/>
        </p:nvSpPr>
        <p:spPr>
          <a:xfrm>
            <a:off x="0" y="1126875"/>
            <a:ext cx="320040" cy="512064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43034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Color Purp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9CA5-E1E3-4DB6-987E-D2FF667FE0F9}"/>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94CD70D5-87B3-40E4-AE9B-9A6B53C28BA2}"/>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56B9D949-A09D-49F8-9ACF-68B06C86CF2A}"/>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Picture Placeholder 2">
            <a:extLst>
              <a:ext uri="{FF2B5EF4-FFF2-40B4-BE49-F238E27FC236}">
                <a16:creationId xmlns:a16="http://schemas.microsoft.com/office/drawing/2014/main" id="{315A8474-E176-4064-AE81-2664A9BCD870}"/>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6" name="Rectangle 5">
            <a:extLst>
              <a:ext uri="{FF2B5EF4-FFF2-40B4-BE49-F238E27FC236}">
                <a16:creationId xmlns:a16="http://schemas.microsoft.com/office/drawing/2014/main" id="{87A1143F-1989-4D2D-B618-7A0A31DFFC39}"/>
              </a:ext>
            </a:extLst>
          </p:cNvPr>
          <p:cNvSpPr/>
          <p:nvPr userDrawn="1"/>
        </p:nvSpPr>
        <p:spPr>
          <a:xfrm>
            <a:off x="0" y="1126875"/>
            <a:ext cx="320040" cy="512064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D155119-9352-4B5B-BEF4-28E8B6C095CD}"/>
              </a:ext>
            </a:extLst>
          </p:cNvPr>
          <p:cNvSpPr>
            <a:spLocks noGrp="1"/>
          </p:cNvSpPr>
          <p:nvPr>
            <p:ph sz="half" idx="2" hasCustomPrompt="1"/>
          </p:nvPr>
        </p:nvSpPr>
        <p:spPr>
          <a:xfrm>
            <a:off x="4507865" y="1126874"/>
            <a:ext cx="7680960" cy="5120640"/>
          </a:xfrm>
          <a:prstGeom prst="rect">
            <a:avLst/>
          </a:prstGeom>
          <a:solidFill>
            <a:srgbClr val="A800A8"/>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3703667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Yellow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CB85CC7-27E3-4E49-BBC0-3FC5122DDBE4}"/>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a:t>Section/divider title, 42pt bold,</a:t>
            </a:r>
            <a:br>
              <a:rPr lang="en-US"/>
            </a:br>
            <a:r>
              <a:rPr lang="en-US"/>
              <a:t>two line limit</a:t>
            </a:r>
          </a:p>
        </p:txBody>
      </p:sp>
      <p:pic>
        <p:nvPicPr>
          <p:cNvPr id="4" name="Picture 3">
            <a:extLst>
              <a:ext uri="{FF2B5EF4-FFF2-40B4-BE49-F238E27FC236}">
                <a16:creationId xmlns:a16="http://schemas.microsoft.com/office/drawing/2014/main" id="{84AB34F3-2E10-44C6-94FF-D6C1FD0CD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7"/>
            <a:ext cx="3325460" cy="6849293"/>
          </a:xfrm>
          <a:prstGeom prst="rect">
            <a:avLst/>
          </a:prstGeom>
        </p:spPr>
      </p:pic>
      <p:sp>
        <p:nvSpPr>
          <p:cNvPr id="5" name="Subtitle 2">
            <a:extLst>
              <a:ext uri="{FF2B5EF4-FFF2-40B4-BE49-F238E27FC236}">
                <a16:creationId xmlns:a16="http://schemas.microsoft.com/office/drawing/2014/main" id="{52020565-85B0-488F-8894-E88098A94A30}"/>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18523496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Color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2C0C-ED3F-46F7-83EE-1612D708435F}"/>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33357F0-B922-4E0C-AD75-A33CA6C1921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C34626D4-D892-418E-BF76-A6CBF154AD3B}"/>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Picture Placeholder 2">
            <a:extLst>
              <a:ext uri="{FF2B5EF4-FFF2-40B4-BE49-F238E27FC236}">
                <a16:creationId xmlns:a16="http://schemas.microsoft.com/office/drawing/2014/main" id="{9DB8BFC2-7CD8-4A7A-94E9-AE39DE6BEB2C}"/>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6" name="Rectangle 5">
            <a:extLst>
              <a:ext uri="{FF2B5EF4-FFF2-40B4-BE49-F238E27FC236}">
                <a16:creationId xmlns:a16="http://schemas.microsoft.com/office/drawing/2014/main" id="{B8667B17-E59D-42A1-9F54-D8E22A939BAC}"/>
              </a:ext>
            </a:extLst>
          </p:cNvPr>
          <p:cNvSpPr/>
          <p:nvPr userDrawn="1"/>
        </p:nvSpPr>
        <p:spPr>
          <a:xfrm>
            <a:off x="0" y="1126875"/>
            <a:ext cx="320040" cy="512064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A7BDF484-8054-4F59-8772-A517B5898492}"/>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24431114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Content Color Red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B2C0C-ED3F-46F7-83EE-1612D708435F}"/>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33357F0-B922-4E0C-AD75-A33CA6C1921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C34626D4-D892-418E-BF76-A6CBF154AD3B}"/>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Picture Placeholder 2">
            <a:extLst>
              <a:ext uri="{FF2B5EF4-FFF2-40B4-BE49-F238E27FC236}">
                <a16:creationId xmlns:a16="http://schemas.microsoft.com/office/drawing/2014/main" id="{9DB8BFC2-7CD8-4A7A-94E9-AE39DE6BEB2C}"/>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6" name="Rectangle 5">
            <a:extLst>
              <a:ext uri="{FF2B5EF4-FFF2-40B4-BE49-F238E27FC236}">
                <a16:creationId xmlns:a16="http://schemas.microsoft.com/office/drawing/2014/main" id="{B8667B17-E59D-42A1-9F54-D8E22A939BAC}"/>
              </a:ext>
            </a:extLst>
          </p:cNvPr>
          <p:cNvSpPr/>
          <p:nvPr userDrawn="1"/>
        </p:nvSpPr>
        <p:spPr>
          <a:xfrm>
            <a:off x="0" y="1126875"/>
            <a:ext cx="320040" cy="512064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A7BDF484-8054-4F59-8772-A517B5898492}"/>
              </a:ext>
            </a:extLst>
          </p:cNvPr>
          <p:cNvSpPr>
            <a:spLocks noGrp="1"/>
          </p:cNvSpPr>
          <p:nvPr>
            <p:ph sz="half" idx="2" hasCustomPrompt="1"/>
          </p:nvPr>
        </p:nvSpPr>
        <p:spPr>
          <a:xfrm>
            <a:off x="4507865" y="1126874"/>
            <a:ext cx="7680960" cy="5120640"/>
          </a:xfrm>
          <a:prstGeom prst="rect">
            <a:avLst/>
          </a:prstGeom>
          <a:solidFill>
            <a:srgbClr val="FF465F"/>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24782975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Color Yellow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AFFD-333F-4D4A-8EF7-708D4E72D16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A548BFC4-679F-4C42-B6BF-7EB89245D8BF}"/>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05C27961-2E25-4499-AE5C-D01328961D66}"/>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Picture Placeholder 2">
            <a:extLst>
              <a:ext uri="{FF2B5EF4-FFF2-40B4-BE49-F238E27FC236}">
                <a16:creationId xmlns:a16="http://schemas.microsoft.com/office/drawing/2014/main" id="{D86D2C7C-AA13-4FFB-9E83-E1540806A6A3}"/>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6" name="Rectangle 5">
            <a:extLst>
              <a:ext uri="{FF2B5EF4-FFF2-40B4-BE49-F238E27FC236}">
                <a16:creationId xmlns:a16="http://schemas.microsoft.com/office/drawing/2014/main" id="{B62803A6-00A6-4733-8EC7-422CD1E56800}"/>
              </a:ext>
            </a:extLst>
          </p:cNvPr>
          <p:cNvSpPr/>
          <p:nvPr userDrawn="1"/>
        </p:nvSpPr>
        <p:spPr>
          <a:xfrm>
            <a:off x="0" y="1126875"/>
            <a:ext cx="320040"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0BCA9228-CDA9-4AC1-A45E-3F4633B32128}"/>
              </a:ext>
            </a:extLst>
          </p:cNvPr>
          <p:cNvSpPr>
            <a:spLocks noGrp="1"/>
          </p:cNvSpPr>
          <p:nvPr>
            <p:ph sz="half" idx="2" hasCustomPrompt="1"/>
          </p:nvPr>
        </p:nvSpPr>
        <p:spPr>
          <a:xfrm>
            <a:off x="4507865" y="1126874"/>
            <a:ext cx="7680960" cy="5120640"/>
          </a:xfrm>
          <a:prstGeom prst="rect">
            <a:avLst/>
          </a:prstGeom>
          <a:solidFill>
            <a:srgbClr val="FFB41E"/>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34694364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Color Gree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DB8E0-0AB6-4F40-A612-ED7B7F87F235}"/>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C80F18C4-3E6E-444D-A5D9-C9FAFD14EBAE}"/>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7ADBDC3C-C268-4D61-A529-F8696086B3A5}"/>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Picture Placeholder 2">
            <a:extLst>
              <a:ext uri="{FF2B5EF4-FFF2-40B4-BE49-F238E27FC236}">
                <a16:creationId xmlns:a16="http://schemas.microsoft.com/office/drawing/2014/main" id="{CF5466D0-80A8-48AB-BCCE-A88BAC82B245}"/>
              </a:ext>
            </a:extLst>
          </p:cNvPr>
          <p:cNvSpPr>
            <a:spLocks noGrp="1"/>
          </p:cNvSpPr>
          <p:nvPr>
            <p:ph type="pic" sz="quarter" idx="14" hasCustomPrompt="1"/>
          </p:nvPr>
        </p:nvSpPr>
        <p:spPr>
          <a:xfrm>
            <a:off x="320039" y="1126875"/>
            <a:ext cx="4187825" cy="5120640"/>
          </a:xfrm>
          <a:prstGeom prst="rect">
            <a:avLst/>
          </a:prstGeo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6" name="Rectangle 5">
            <a:extLst>
              <a:ext uri="{FF2B5EF4-FFF2-40B4-BE49-F238E27FC236}">
                <a16:creationId xmlns:a16="http://schemas.microsoft.com/office/drawing/2014/main" id="{C95E63CE-C2EC-4377-8CFC-63FD833E86DA}"/>
              </a:ext>
            </a:extLst>
          </p:cNvPr>
          <p:cNvSpPr/>
          <p:nvPr userDrawn="1"/>
        </p:nvSpPr>
        <p:spPr>
          <a:xfrm>
            <a:off x="0" y="1126874"/>
            <a:ext cx="320040" cy="512064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E8578E08-B41F-4320-BC08-0C7730C2C8F7}"/>
              </a:ext>
            </a:extLst>
          </p:cNvPr>
          <p:cNvSpPr>
            <a:spLocks noGrp="1"/>
          </p:cNvSpPr>
          <p:nvPr>
            <p:ph sz="half" idx="2" hasCustomPrompt="1"/>
          </p:nvPr>
        </p:nvSpPr>
        <p:spPr>
          <a:xfrm>
            <a:off x="4507865" y="1126874"/>
            <a:ext cx="7680960" cy="5120640"/>
          </a:xfrm>
          <a:prstGeom prst="rect">
            <a:avLst/>
          </a:prstGeom>
          <a:solidFill>
            <a:srgbClr val="0AD287"/>
          </a:solidFill>
        </p:spPr>
        <p:txBody>
          <a:bodyPr lIns="274320" tIns="360000" rIns="274320">
            <a:noAutofit/>
          </a:bodyPr>
          <a:lstStyle>
            <a:lvl1pPr marL="270000" indent="-270000">
              <a:buClr>
                <a:schemeClr val="bg1"/>
              </a:buClr>
              <a:defRPr sz="2200">
                <a:solidFill>
                  <a:schemeClr val="bg1"/>
                </a:solidFill>
                <a:latin typeface="Jacobs Chronos" panose="010B0603030503030204" pitchFamily="34" charset="0"/>
                <a:cs typeface="Jacobs Chronos" panose="010B0603030503030204" pitchFamily="34" charset="0"/>
              </a:defRPr>
            </a:lvl1pPr>
            <a:lvl2pPr marL="540000" marR="0" indent="-270000" algn="l" defTabSz="914400" rtl="0" eaLnBrk="1" fontAlgn="auto" latinLnBrk="0" hangingPunct="1">
              <a:lnSpc>
                <a:spcPct val="90000"/>
              </a:lnSpc>
              <a:spcBef>
                <a:spcPts val="600"/>
              </a:spcBef>
              <a:spcAft>
                <a:spcPts val="0"/>
              </a:spcAft>
              <a:buClr>
                <a:schemeClr val="bg1"/>
              </a:buClr>
              <a:buSzTx/>
              <a:buFont typeface="Jacobs Chronos Light" panose="010B0403030503030204" pitchFamily="34" charset="0"/>
              <a:buChar char="–"/>
              <a:tabLst/>
              <a:defRPr sz="2000">
                <a:solidFill>
                  <a:schemeClr val="bg1"/>
                </a:solidFill>
                <a:latin typeface="Jacobs Chronos" panose="010B0603030503030204" pitchFamily="34" charset="0"/>
                <a:cs typeface="Jacobs Chronos" panose="010B0603030503030204" pitchFamily="34" charset="0"/>
              </a:defRPr>
            </a:lvl2pPr>
            <a:lvl3pPr marL="810000" indent="-270000">
              <a:spcBef>
                <a:spcPts val="600"/>
              </a:spcBef>
              <a:spcAft>
                <a:spcPts val="0"/>
              </a:spcAft>
              <a:buClr>
                <a:schemeClr val="bg1"/>
              </a:buClr>
              <a:defRPr sz="1800">
                <a:solidFill>
                  <a:schemeClr val="bg1"/>
                </a:solidFill>
                <a:latin typeface="Jacobs Chronos" panose="010B0603030503030204" pitchFamily="34" charset="0"/>
                <a:cs typeface="Jacobs Chronos" panose="010B0603030503030204" pitchFamily="34" charset="0"/>
              </a:defRPr>
            </a:lvl3pPr>
            <a:lvl4pPr marL="1080000" indent="-270000">
              <a:spcBef>
                <a:spcPts val="600"/>
              </a:spcBef>
              <a:spcAft>
                <a:spcPts val="0"/>
              </a:spcAft>
              <a:buClr>
                <a:schemeClr val="bg1"/>
              </a:buClr>
              <a:defRPr sz="1600">
                <a:solidFill>
                  <a:schemeClr val="bg1"/>
                </a:solidFill>
                <a:latin typeface="Jacobs Chronos" panose="010B0603030503030204" pitchFamily="34" charset="0"/>
                <a:cs typeface="Jacobs Chronos" panose="010B0603030503030204" pitchFamily="34" charset="0"/>
              </a:defRPr>
            </a:lvl4pPr>
            <a:lvl5pPr marL="1350000" indent="-270000">
              <a:spcBef>
                <a:spcPts val="600"/>
              </a:spcBef>
              <a:spcAft>
                <a:spcPts val="0"/>
              </a:spcAft>
              <a:buClr>
                <a:schemeClr val="bg1"/>
              </a:buClr>
              <a:defRPr sz="1400">
                <a:solidFill>
                  <a:schemeClr val="bg1"/>
                </a:solidFill>
                <a:latin typeface="Jacobs Chronos" panose="010B0603030503030204" pitchFamily="34" charset="0"/>
                <a:cs typeface="Jacobs Chronos" panose="010B0603030503030204" pitchFamily="34" charset="0"/>
              </a:defRPr>
            </a:lvl5pPr>
            <a:lvl6pPr>
              <a:defRPr sz="1800"/>
            </a:lvl6pPr>
            <a:lvl7pPr>
              <a:defRPr sz="1800"/>
            </a:lvl7pPr>
            <a:lvl8pPr>
              <a:defRPr sz="1800"/>
            </a:lvl8pPr>
            <a:lvl9pPr>
              <a:defRPr sz="1800"/>
            </a:lvl9pPr>
          </a:lstStyle>
          <a:p>
            <a:pPr lvl="0"/>
            <a:r>
              <a:rPr lang="en-US"/>
              <a:t>First level, 22pt bold </a:t>
            </a:r>
          </a:p>
          <a:p>
            <a:pPr lvl="1"/>
            <a:r>
              <a:rPr lang="en-US"/>
              <a:t>Second level, 20pt  </a:t>
            </a:r>
          </a:p>
          <a:p>
            <a:pPr lvl="2"/>
            <a:r>
              <a:rPr lang="en-US"/>
              <a:t>Third level, 18pt  </a:t>
            </a:r>
          </a:p>
          <a:p>
            <a:pPr lvl="3"/>
            <a:r>
              <a:rPr lang="en-US"/>
              <a:t>Fourth level, 16pt  </a:t>
            </a:r>
          </a:p>
          <a:p>
            <a:pPr lvl="4"/>
            <a:r>
              <a:rPr lang="en-US"/>
              <a:t>Fifth level, 14pt  </a:t>
            </a:r>
            <a:endParaRPr lang="en-AU"/>
          </a:p>
        </p:txBody>
      </p:sp>
    </p:spTree>
    <p:extLst>
      <p:ext uri="{BB962C8B-B14F-4D97-AF65-F5344CB8AC3E}">
        <p14:creationId xmlns:p14="http://schemas.microsoft.com/office/powerpoint/2010/main" val="8832388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igh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grpSp>
        <p:nvGrpSpPr>
          <p:cNvPr id="10" name="Group 9">
            <a:extLst>
              <a:ext uri="{FF2B5EF4-FFF2-40B4-BE49-F238E27FC236}">
                <a16:creationId xmlns:a16="http://schemas.microsoft.com/office/drawing/2014/main" id="{13ADDF67-B45D-4155-84D0-19DB6910DD41}"/>
              </a:ext>
            </a:extLst>
          </p:cNvPr>
          <p:cNvGrpSpPr/>
          <p:nvPr userDrawn="1"/>
        </p:nvGrpSpPr>
        <p:grpSpPr>
          <a:xfrm>
            <a:off x="0" y="6583680"/>
            <a:ext cx="12192000" cy="274320"/>
            <a:chOff x="0" y="5303520"/>
            <a:chExt cx="12202796" cy="594360"/>
          </a:xfrm>
        </p:grpSpPr>
        <p:sp>
          <p:nvSpPr>
            <p:cNvPr id="11" name="Rectangle 10">
              <a:extLst>
                <a:ext uri="{FF2B5EF4-FFF2-40B4-BE49-F238E27FC236}">
                  <a16:creationId xmlns:a16="http://schemas.microsoft.com/office/drawing/2014/main" id="{AD5DD9FB-0A08-49C2-9645-F934E0D4D375}"/>
                </a:ext>
              </a:extLst>
            </p:cNvPr>
            <p:cNvSpPr/>
            <p:nvPr userDrawn="1"/>
          </p:nvSpPr>
          <p:spPr>
            <a:xfrm>
              <a:off x="9245604" y="5303520"/>
              <a:ext cx="2651760" cy="59436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CFE998-C909-4A62-AA2E-922C6ED32B77}"/>
                </a:ext>
              </a:extLst>
            </p:cNvPr>
            <p:cNvSpPr/>
            <p:nvPr userDrawn="1"/>
          </p:nvSpPr>
          <p:spPr>
            <a:xfrm>
              <a:off x="11868149" y="5303520"/>
              <a:ext cx="334647" cy="59436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560CB-9CE8-4022-B1C5-C9CB69C6A640}"/>
                </a:ext>
              </a:extLst>
            </p:cNvPr>
            <p:cNvSpPr/>
            <p:nvPr userDrawn="1"/>
          </p:nvSpPr>
          <p:spPr>
            <a:xfrm>
              <a:off x="0" y="5303520"/>
              <a:ext cx="9323754" cy="59436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0932090"/>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ight Pur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C6BB00C7-C757-41ED-A22F-31E95352685C}"/>
              </a:ext>
            </a:extLst>
          </p:cNvPr>
          <p:cNvGrpSpPr/>
          <p:nvPr userDrawn="1"/>
        </p:nvGrpSpPr>
        <p:grpSpPr>
          <a:xfrm>
            <a:off x="0" y="6583680"/>
            <a:ext cx="12192000" cy="274320"/>
            <a:chOff x="0" y="5303520"/>
            <a:chExt cx="12202796" cy="594360"/>
          </a:xfrm>
        </p:grpSpPr>
        <p:sp>
          <p:nvSpPr>
            <p:cNvPr id="15" name="Rectangle 14">
              <a:extLst>
                <a:ext uri="{FF2B5EF4-FFF2-40B4-BE49-F238E27FC236}">
                  <a16:creationId xmlns:a16="http://schemas.microsoft.com/office/drawing/2014/main" id="{5EAAF1FA-8B21-44F5-A427-B98CDE21CA79}"/>
                </a:ext>
              </a:extLst>
            </p:cNvPr>
            <p:cNvSpPr/>
            <p:nvPr userDrawn="1"/>
          </p:nvSpPr>
          <p:spPr>
            <a:xfrm>
              <a:off x="9245604" y="5303520"/>
              <a:ext cx="2651760" cy="59436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C049171-998C-48E2-A057-B7B91111CC53}"/>
                </a:ext>
              </a:extLst>
            </p:cNvPr>
            <p:cNvSpPr/>
            <p:nvPr userDrawn="1"/>
          </p:nvSpPr>
          <p:spPr>
            <a:xfrm>
              <a:off x="11868149" y="5303520"/>
              <a:ext cx="334647" cy="59436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E1E6F7-F504-42D7-AC49-B52E6A5DD90D}"/>
                </a:ext>
              </a:extLst>
            </p:cNvPr>
            <p:cNvSpPr/>
            <p:nvPr userDrawn="1"/>
          </p:nvSpPr>
          <p:spPr>
            <a:xfrm>
              <a:off x="0" y="5303520"/>
              <a:ext cx="9323754" cy="59436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6406432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NIght Re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1C20114-637E-4D3E-BA1D-56CCF0A0342E}"/>
              </a:ext>
            </a:extLst>
          </p:cNvPr>
          <p:cNvGrpSpPr/>
          <p:nvPr userDrawn="1"/>
        </p:nvGrpSpPr>
        <p:grpSpPr>
          <a:xfrm>
            <a:off x="0" y="6674802"/>
            <a:ext cx="12192000" cy="183198"/>
            <a:chOff x="0" y="5303520"/>
            <a:chExt cx="12202796" cy="594360"/>
          </a:xfrm>
        </p:grpSpPr>
        <p:sp>
          <p:nvSpPr>
            <p:cNvPr id="11" name="Rectangle 10">
              <a:extLst>
                <a:ext uri="{FF2B5EF4-FFF2-40B4-BE49-F238E27FC236}">
                  <a16:creationId xmlns:a16="http://schemas.microsoft.com/office/drawing/2014/main" id="{1892F1AD-D552-46F3-833E-E11C60CEC789}"/>
                </a:ext>
              </a:extLst>
            </p:cNvPr>
            <p:cNvSpPr/>
            <p:nvPr userDrawn="1"/>
          </p:nvSpPr>
          <p:spPr>
            <a:xfrm>
              <a:off x="9245604" y="5303520"/>
              <a:ext cx="2651760" cy="59436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B4CC81-8767-49DE-8768-8B422615602C}"/>
                </a:ext>
              </a:extLst>
            </p:cNvPr>
            <p:cNvSpPr/>
            <p:nvPr userDrawn="1"/>
          </p:nvSpPr>
          <p:spPr>
            <a:xfrm>
              <a:off x="11868149" y="5303520"/>
              <a:ext cx="334647" cy="59436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2451E8-D106-4963-AAFB-4DF5742BB448}"/>
                </a:ext>
              </a:extLst>
            </p:cNvPr>
            <p:cNvSpPr/>
            <p:nvPr userDrawn="1"/>
          </p:nvSpPr>
          <p:spPr>
            <a:xfrm>
              <a:off x="0" y="5303520"/>
              <a:ext cx="9323754" cy="59436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717676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Night Yellow">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a:extLst>
              <a:ext uri="{FF2B5EF4-FFF2-40B4-BE49-F238E27FC236}">
                <a16:creationId xmlns:a16="http://schemas.microsoft.com/office/drawing/2014/main" id="{7E5A8355-DE3C-4B27-A684-3F1BFBC70620}"/>
              </a:ext>
            </a:extLst>
          </p:cNvPr>
          <p:cNvGrpSpPr/>
          <p:nvPr userDrawn="1"/>
        </p:nvGrpSpPr>
        <p:grpSpPr>
          <a:xfrm>
            <a:off x="0" y="6674802"/>
            <a:ext cx="12192000" cy="183198"/>
            <a:chOff x="0" y="5303520"/>
            <a:chExt cx="12202796" cy="594360"/>
          </a:xfrm>
        </p:grpSpPr>
        <p:sp>
          <p:nvSpPr>
            <p:cNvPr id="15" name="Rectangle 14">
              <a:extLst>
                <a:ext uri="{FF2B5EF4-FFF2-40B4-BE49-F238E27FC236}">
                  <a16:creationId xmlns:a16="http://schemas.microsoft.com/office/drawing/2014/main" id="{FFFA9983-A367-4237-8752-E17610CC444D}"/>
                </a:ext>
              </a:extLst>
            </p:cNvPr>
            <p:cNvSpPr/>
            <p:nvPr userDrawn="1"/>
          </p:nvSpPr>
          <p:spPr>
            <a:xfrm>
              <a:off x="9245604" y="5303520"/>
              <a:ext cx="2651760" cy="59436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A105FD5-ECAD-485E-886C-7AC6967DA607}"/>
                </a:ext>
              </a:extLst>
            </p:cNvPr>
            <p:cNvSpPr/>
            <p:nvPr userDrawn="1"/>
          </p:nvSpPr>
          <p:spPr>
            <a:xfrm>
              <a:off x="11868149" y="5303520"/>
              <a:ext cx="334647" cy="59436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E0CFEC-7BB3-42EC-B09F-8B47F4506DBB}"/>
                </a:ext>
              </a:extLst>
            </p:cNvPr>
            <p:cNvSpPr/>
            <p:nvPr userDrawn="1"/>
          </p:nvSpPr>
          <p:spPr>
            <a:xfrm>
              <a:off x="0" y="5303520"/>
              <a:ext cx="9323754" cy="59436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563691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Night Gree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66835B65-5548-4FA7-B81A-E803D6FC13EB}"/>
              </a:ext>
            </a:extLst>
          </p:cNvPr>
          <p:cNvSpPr>
            <a:spLocks noGrp="1"/>
          </p:cNvSpPr>
          <p:nvPr>
            <p:ph type="body" sz="quarter" idx="12"/>
          </p:nvPr>
        </p:nvSpPr>
        <p:spPr>
          <a:xfrm>
            <a:off x="320675" y="1243013"/>
            <a:ext cx="11520488" cy="49752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3D26528D-C0E7-453A-BE76-E5EA20E52429}"/>
              </a:ext>
            </a:extLst>
          </p:cNvPr>
          <p:cNvGrpSpPr/>
          <p:nvPr userDrawn="1"/>
        </p:nvGrpSpPr>
        <p:grpSpPr>
          <a:xfrm>
            <a:off x="0" y="6674802"/>
            <a:ext cx="12192000" cy="183198"/>
            <a:chOff x="0" y="5303520"/>
            <a:chExt cx="12202796" cy="594360"/>
          </a:xfrm>
        </p:grpSpPr>
        <p:sp>
          <p:nvSpPr>
            <p:cNvPr id="19" name="Rectangle 18">
              <a:extLst>
                <a:ext uri="{FF2B5EF4-FFF2-40B4-BE49-F238E27FC236}">
                  <a16:creationId xmlns:a16="http://schemas.microsoft.com/office/drawing/2014/main" id="{383DDA95-AF30-44C4-A908-5F1B206545EF}"/>
                </a:ext>
              </a:extLst>
            </p:cNvPr>
            <p:cNvSpPr/>
            <p:nvPr userDrawn="1"/>
          </p:nvSpPr>
          <p:spPr>
            <a:xfrm>
              <a:off x="9245604" y="5303520"/>
              <a:ext cx="2651760" cy="59436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4222188-3F17-4551-97FE-BA323B13D4A4}"/>
                </a:ext>
              </a:extLst>
            </p:cNvPr>
            <p:cNvSpPr/>
            <p:nvPr userDrawn="1"/>
          </p:nvSpPr>
          <p:spPr>
            <a:xfrm>
              <a:off x="11868149" y="5303520"/>
              <a:ext cx="334647" cy="594360"/>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548E372-6C95-447F-95D3-DD201C0E5B30}"/>
                </a:ext>
              </a:extLst>
            </p:cNvPr>
            <p:cNvSpPr/>
            <p:nvPr userDrawn="1"/>
          </p:nvSpPr>
          <p:spPr>
            <a:xfrm>
              <a:off x="0" y="5303520"/>
              <a:ext cx="9323754" cy="59436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151207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Layou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86574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Green 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80B3BC-441E-4FF7-86E2-43165EE033C3}"/>
              </a:ext>
            </a:extLst>
          </p:cNvPr>
          <p:cNvSpPr>
            <a:spLocks noGrp="1"/>
          </p:cNvSpPr>
          <p:nvPr>
            <p:ph type="ctrTitle" hasCustomPrompt="1"/>
          </p:nvPr>
        </p:nvSpPr>
        <p:spPr>
          <a:xfrm>
            <a:off x="640080" y="3383280"/>
            <a:ext cx="7999095" cy="1371600"/>
          </a:xfrm>
          <a:prstGeom prst="rect">
            <a:avLst/>
          </a:prstGeom>
        </p:spPr>
        <p:txBody>
          <a:bodyPr anchor="b"/>
          <a:lstStyle>
            <a:lvl1pPr algn="l">
              <a:defRPr sz="4200">
                <a:solidFill>
                  <a:schemeClr val="tx1"/>
                </a:solidFill>
              </a:defRPr>
            </a:lvl1pPr>
          </a:lstStyle>
          <a:p>
            <a:r>
              <a:rPr lang="en-US"/>
              <a:t>Section/divider title, 42pt bold,</a:t>
            </a:r>
            <a:br>
              <a:rPr lang="en-US"/>
            </a:br>
            <a:r>
              <a:rPr lang="en-US"/>
              <a:t>two line limit</a:t>
            </a:r>
          </a:p>
        </p:txBody>
      </p:sp>
      <p:pic>
        <p:nvPicPr>
          <p:cNvPr id="4" name="Picture 3">
            <a:extLst>
              <a:ext uri="{FF2B5EF4-FFF2-40B4-BE49-F238E27FC236}">
                <a16:creationId xmlns:a16="http://schemas.microsoft.com/office/drawing/2014/main" id="{6D6A72B0-86CF-4D06-80D7-B61AE5F999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63365" y="8708"/>
            <a:ext cx="3325459" cy="6849292"/>
          </a:xfrm>
          <a:prstGeom prst="rect">
            <a:avLst/>
          </a:prstGeom>
        </p:spPr>
      </p:pic>
      <p:sp>
        <p:nvSpPr>
          <p:cNvPr id="5" name="Subtitle 2">
            <a:extLst>
              <a:ext uri="{FF2B5EF4-FFF2-40B4-BE49-F238E27FC236}">
                <a16:creationId xmlns:a16="http://schemas.microsoft.com/office/drawing/2014/main" id="{FC8CFA28-5851-4F2E-8C76-2A6A3A9A1D2A}"/>
              </a:ext>
            </a:extLst>
          </p:cNvPr>
          <p:cNvSpPr>
            <a:spLocks noGrp="1"/>
          </p:cNvSpPr>
          <p:nvPr>
            <p:ph type="subTitle" idx="1" hasCustomPrompt="1"/>
          </p:nvPr>
        </p:nvSpPr>
        <p:spPr>
          <a:xfrm>
            <a:off x="640080" y="5168580"/>
            <a:ext cx="7999095" cy="618270"/>
          </a:xfrm>
          <a:prstGeom prst="rect">
            <a:avLst/>
          </a:prstGeom>
        </p:spPr>
        <p:txBody>
          <a:bodyPr/>
          <a:lstStyle>
            <a:lvl1pPr marL="0" indent="0" algn="l">
              <a:buNone/>
              <a:defRPr sz="2400">
                <a:solidFill>
                  <a:schemeClr val="tx1"/>
                </a:solidFill>
                <a:latin typeface="Jacobs Chronos" panose="010B0603030503030204" pitchFamily="34" charset="0"/>
                <a:cs typeface="Jacobs Chronos" panose="010B0603030503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2669114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reak Out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1656-C2FD-466C-B7C3-FC6B03F8818F}"/>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1D197654-0DB1-46A5-9D03-4158FA83A7B0}"/>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FCFADE39-B301-4F03-A453-25A4818E49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820C2E97-4368-447C-B42D-D1C825CCF02A}"/>
              </a:ext>
            </a:extLst>
          </p:cNvPr>
          <p:cNvSpPr/>
          <p:nvPr userDrawn="1"/>
        </p:nvSpPr>
        <p:spPr>
          <a:xfrm>
            <a:off x="320040" y="1322778"/>
            <a:ext cx="3461847" cy="47122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E96EFC68-D184-4B79-A916-25A14862657A}"/>
              </a:ext>
            </a:extLst>
          </p:cNvPr>
          <p:cNvCxnSpPr/>
          <p:nvPr userDrawn="1"/>
        </p:nvCxnSpPr>
        <p:spPr>
          <a:xfrm>
            <a:off x="3703320" y="1659472"/>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BD07391-6298-4B32-9948-54BF378A16F2}"/>
              </a:ext>
            </a:extLst>
          </p:cNvPr>
          <p:cNvCxnSpPr/>
          <p:nvPr userDrawn="1"/>
        </p:nvCxnSpPr>
        <p:spPr>
          <a:xfrm>
            <a:off x="3703320" y="3951448"/>
            <a:ext cx="813816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ext Placeholder 16">
            <a:extLst>
              <a:ext uri="{FF2B5EF4-FFF2-40B4-BE49-F238E27FC236}">
                <a16:creationId xmlns:a16="http://schemas.microsoft.com/office/drawing/2014/main" id="{FAA21E52-54F3-416D-BB6A-A17F9641F522}"/>
              </a:ext>
            </a:extLst>
          </p:cNvPr>
          <p:cNvSpPr>
            <a:spLocks noGrp="1"/>
          </p:cNvSpPr>
          <p:nvPr>
            <p:ph type="body" sz="quarter" idx="14"/>
          </p:nvPr>
        </p:nvSpPr>
        <p:spPr>
          <a:xfrm>
            <a:off x="320040" y="1491451"/>
            <a:ext cx="3461847" cy="4543580"/>
          </a:xfrm>
          <a:noFill/>
        </p:spPr>
        <p:txBody>
          <a:bodyPr/>
          <a:lstStyle>
            <a:lvl1pPr marL="270000" indent="0">
              <a:buFont typeface="Arial" panose="020B0604020202020204" pitchFamily="34" charset="0"/>
              <a:buNone/>
              <a:defRPr sz="1800" b="0">
                <a:solidFill>
                  <a:schemeClr val="bg1"/>
                </a:solidFill>
              </a:defRPr>
            </a:lvl1pPr>
          </a:lstStyle>
          <a:p>
            <a:pPr lvl="0"/>
            <a:endParaRPr lang="en-AU"/>
          </a:p>
        </p:txBody>
      </p:sp>
      <p:sp>
        <p:nvSpPr>
          <p:cNvPr id="9" name="Text Placeholder 19">
            <a:extLst>
              <a:ext uri="{FF2B5EF4-FFF2-40B4-BE49-F238E27FC236}">
                <a16:creationId xmlns:a16="http://schemas.microsoft.com/office/drawing/2014/main" id="{F99D3761-CC25-475C-9EA9-97418108F4DD}"/>
              </a:ext>
            </a:extLst>
          </p:cNvPr>
          <p:cNvSpPr>
            <a:spLocks noGrp="1"/>
          </p:cNvSpPr>
          <p:nvPr>
            <p:ph type="body" sz="quarter" idx="15" hasCustomPrompt="1"/>
          </p:nvPr>
        </p:nvSpPr>
        <p:spPr>
          <a:xfrm>
            <a:off x="4057649" y="1324685"/>
            <a:ext cx="3806825" cy="333531"/>
          </a:xfrm>
        </p:spPr>
        <p:txBody>
          <a:bodyPr/>
          <a:lstStyle>
            <a:lvl1pPr marL="0" indent="0">
              <a:buNone/>
              <a:defRPr sz="1800"/>
            </a:lvl1pPr>
          </a:lstStyle>
          <a:p>
            <a:pPr lvl="0"/>
            <a:r>
              <a:rPr lang="en-US"/>
              <a:t>Heading 18pt bold</a:t>
            </a:r>
          </a:p>
        </p:txBody>
      </p:sp>
      <p:sp>
        <p:nvSpPr>
          <p:cNvPr id="10" name="Text Placeholder 19">
            <a:extLst>
              <a:ext uri="{FF2B5EF4-FFF2-40B4-BE49-F238E27FC236}">
                <a16:creationId xmlns:a16="http://schemas.microsoft.com/office/drawing/2014/main" id="{7D6EECA4-907A-4FEC-8F0D-636E9AF9FA00}"/>
              </a:ext>
            </a:extLst>
          </p:cNvPr>
          <p:cNvSpPr>
            <a:spLocks noGrp="1"/>
          </p:cNvSpPr>
          <p:nvPr>
            <p:ph type="body" sz="quarter" idx="16" hasCustomPrompt="1"/>
          </p:nvPr>
        </p:nvSpPr>
        <p:spPr>
          <a:xfrm>
            <a:off x="8065135" y="1321537"/>
            <a:ext cx="3806825" cy="333531"/>
          </a:xfrm>
        </p:spPr>
        <p:txBody>
          <a:bodyPr/>
          <a:lstStyle>
            <a:lvl1pPr marL="0" indent="0">
              <a:buNone/>
              <a:defRPr sz="1800"/>
            </a:lvl1pPr>
          </a:lstStyle>
          <a:p>
            <a:pPr lvl="0"/>
            <a:r>
              <a:rPr lang="en-US"/>
              <a:t>Heading 18pt bold</a:t>
            </a:r>
          </a:p>
        </p:txBody>
      </p:sp>
      <p:sp>
        <p:nvSpPr>
          <p:cNvPr id="11" name="Text Placeholder 22">
            <a:extLst>
              <a:ext uri="{FF2B5EF4-FFF2-40B4-BE49-F238E27FC236}">
                <a16:creationId xmlns:a16="http://schemas.microsoft.com/office/drawing/2014/main" id="{BE69E79B-8A3B-4EDE-99F2-89DFB06CE343}"/>
              </a:ext>
            </a:extLst>
          </p:cNvPr>
          <p:cNvSpPr>
            <a:spLocks noGrp="1"/>
          </p:cNvSpPr>
          <p:nvPr>
            <p:ph type="body" sz="quarter" idx="17" hasCustomPrompt="1"/>
          </p:nvPr>
        </p:nvSpPr>
        <p:spPr>
          <a:xfrm>
            <a:off x="4057650" y="1766084"/>
            <a:ext cx="3806825" cy="1705079"/>
          </a:xfrm>
        </p:spPr>
        <p:txBody>
          <a:bodyPr/>
          <a:lstStyle>
            <a:lvl1pPr>
              <a:defRPr sz="1800" b="0"/>
            </a:lvl1pPr>
            <a:lvl2pPr>
              <a:defRPr sz="1800"/>
            </a:lvl2pPr>
            <a:lvl3pPr>
              <a:defRPr sz="1800"/>
            </a:lvl3pPr>
            <a:lvl4pPr>
              <a:defRPr sz="1800"/>
            </a:lvl4pPr>
            <a:lvl5pPr>
              <a:defRPr sz="1800"/>
            </a:lvl5pPr>
          </a:lstStyle>
          <a:p>
            <a:pPr lvl="0"/>
            <a:r>
              <a:rPr lang="en-US"/>
              <a:t>Bullet 18pt</a:t>
            </a:r>
          </a:p>
        </p:txBody>
      </p:sp>
      <p:sp>
        <p:nvSpPr>
          <p:cNvPr id="12" name="Text Placeholder 22">
            <a:extLst>
              <a:ext uri="{FF2B5EF4-FFF2-40B4-BE49-F238E27FC236}">
                <a16:creationId xmlns:a16="http://schemas.microsoft.com/office/drawing/2014/main" id="{A015B414-1C12-4184-986E-CF6827AFDBE2}"/>
              </a:ext>
            </a:extLst>
          </p:cNvPr>
          <p:cNvSpPr>
            <a:spLocks noGrp="1"/>
          </p:cNvSpPr>
          <p:nvPr>
            <p:ph type="body" sz="quarter" idx="18" hasCustomPrompt="1"/>
          </p:nvPr>
        </p:nvSpPr>
        <p:spPr>
          <a:xfrm>
            <a:off x="8140238" y="1766084"/>
            <a:ext cx="3806825" cy="1685152"/>
          </a:xfrm>
        </p:spPr>
        <p:txBody>
          <a:bodyPr/>
          <a:lstStyle>
            <a:lvl1pPr>
              <a:defRPr sz="1800" b="0"/>
            </a:lvl1pPr>
            <a:lvl2pPr marL="270000" indent="0">
              <a:buNone/>
              <a:defRPr sz="1800"/>
            </a:lvl2pPr>
            <a:lvl3pPr>
              <a:defRPr sz="1800"/>
            </a:lvl3pPr>
            <a:lvl4pPr>
              <a:defRPr sz="1800"/>
            </a:lvl4pPr>
            <a:lvl5pPr>
              <a:defRPr sz="1800"/>
            </a:lvl5pPr>
          </a:lstStyle>
          <a:p>
            <a:pPr lvl="0"/>
            <a:r>
              <a:rPr lang="en-US"/>
              <a:t>Bullet 18pt</a:t>
            </a:r>
          </a:p>
        </p:txBody>
      </p:sp>
      <p:sp>
        <p:nvSpPr>
          <p:cNvPr id="13" name="Text Placeholder 19">
            <a:extLst>
              <a:ext uri="{FF2B5EF4-FFF2-40B4-BE49-F238E27FC236}">
                <a16:creationId xmlns:a16="http://schemas.microsoft.com/office/drawing/2014/main" id="{68BE961A-380D-4FE0-ADDB-40CA56DB96F8}"/>
              </a:ext>
            </a:extLst>
          </p:cNvPr>
          <p:cNvSpPr>
            <a:spLocks noGrp="1"/>
          </p:cNvSpPr>
          <p:nvPr>
            <p:ph type="body" sz="quarter" idx="19" hasCustomPrompt="1"/>
          </p:nvPr>
        </p:nvSpPr>
        <p:spPr>
          <a:xfrm>
            <a:off x="4057650" y="3599069"/>
            <a:ext cx="3806825" cy="333531"/>
          </a:xfrm>
        </p:spPr>
        <p:txBody>
          <a:bodyPr/>
          <a:lstStyle>
            <a:lvl1pPr marL="0" indent="0">
              <a:buNone/>
              <a:defRPr sz="1800"/>
            </a:lvl1pPr>
          </a:lstStyle>
          <a:p>
            <a:pPr lvl="0"/>
            <a:r>
              <a:rPr lang="en-US"/>
              <a:t>Heading 18pt bold</a:t>
            </a:r>
          </a:p>
        </p:txBody>
      </p:sp>
      <p:sp>
        <p:nvSpPr>
          <p:cNvPr id="14" name="Text Placeholder 19">
            <a:extLst>
              <a:ext uri="{FF2B5EF4-FFF2-40B4-BE49-F238E27FC236}">
                <a16:creationId xmlns:a16="http://schemas.microsoft.com/office/drawing/2014/main" id="{4AF29BE0-6872-434B-A2DB-EE2D16805B90}"/>
              </a:ext>
            </a:extLst>
          </p:cNvPr>
          <p:cNvSpPr>
            <a:spLocks noGrp="1"/>
          </p:cNvSpPr>
          <p:nvPr>
            <p:ph type="body" sz="quarter" idx="20" hasCustomPrompt="1"/>
          </p:nvPr>
        </p:nvSpPr>
        <p:spPr>
          <a:xfrm>
            <a:off x="8140238" y="3599069"/>
            <a:ext cx="3806825" cy="333531"/>
          </a:xfrm>
        </p:spPr>
        <p:txBody>
          <a:bodyPr/>
          <a:lstStyle>
            <a:lvl1pPr marL="0" indent="0">
              <a:buNone/>
              <a:defRPr sz="1800"/>
            </a:lvl1pPr>
          </a:lstStyle>
          <a:p>
            <a:pPr lvl="0"/>
            <a:r>
              <a:rPr lang="en-US"/>
              <a:t>Heading 18pt bold</a:t>
            </a:r>
          </a:p>
        </p:txBody>
      </p:sp>
      <p:sp>
        <p:nvSpPr>
          <p:cNvPr id="15" name="Text Placeholder 22">
            <a:extLst>
              <a:ext uri="{FF2B5EF4-FFF2-40B4-BE49-F238E27FC236}">
                <a16:creationId xmlns:a16="http://schemas.microsoft.com/office/drawing/2014/main" id="{BC7ED4A9-0E84-4C79-B66B-97D4848DED19}"/>
              </a:ext>
            </a:extLst>
          </p:cNvPr>
          <p:cNvSpPr>
            <a:spLocks noGrp="1"/>
          </p:cNvSpPr>
          <p:nvPr>
            <p:ph type="body" sz="quarter" idx="21" hasCustomPrompt="1"/>
          </p:nvPr>
        </p:nvSpPr>
        <p:spPr>
          <a:xfrm>
            <a:off x="4057650" y="4050330"/>
            <a:ext cx="3806825" cy="1984697"/>
          </a:xfrm>
        </p:spPr>
        <p:txBody>
          <a:bodyPr/>
          <a:lstStyle>
            <a:lvl1pPr>
              <a:defRPr sz="1800" b="0"/>
            </a:lvl1pPr>
            <a:lvl2pPr>
              <a:defRPr sz="1800"/>
            </a:lvl2pPr>
            <a:lvl3pPr>
              <a:defRPr sz="1800"/>
            </a:lvl3pPr>
            <a:lvl4pPr>
              <a:defRPr sz="1800"/>
            </a:lvl4pPr>
            <a:lvl5pPr>
              <a:defRPr sz="1800"/>
            </a:lvl5pPr>
          </a:lstStyle>
          <a:p>
            <a:pPr lvl="0"/>
            <a:r>
              <a:rPr lang="en-US"/>
              <a:t>Bullet 18pt</a:t>
            </a:r>
          </a:p>
        </p:txBody>
      </p:sp>
      <p:sp>
        <p:nvSpPr>
          <p:cNvPr id="16" name="Text Placeholder 22">
            <a:extLst>
              <a:ext uri="{FF2B5EF4-FFF2-40B4-BE49-F238E27FC236}">
                <a16:creationId xmlns:a16="http://schemas.microsoft.com/office/drawing/2014/main" id="{B0C859D5-2685-4912-9CE7-B2F0DB0F5B2E}"/>
              </a:ext>
            </a:extLst>
          </p:cNvPr>
          <p:cNvSpPr>
            <a:spLocks noGrp="1"/>
          </p:cNvSpPr>
          <p:nvPr>
            <p:ph type="body" sz="quarter" idx="22" hasCustomPrompt="1"/>
          </p:nvPr>
        </p:nvSpPr>
        <p:spPr>
          <a:xfrm>
            <a:off x="8140237" y="4054590"/>
            <a:ext cx="3806825" cy="1980435"/>
          </a:xfrm>
        </p:spPr>
        <p:txBody>
          <a:bodyPr/>
          <a:lstStyle>
            <a:lvl1pPr>
              <a:defRPr sz="1800" b="0"/>
            </a:lvl1pPr>
            <a:lvl2pPr>
              <a:defRPr sz="1800"/>
            </a:lvl2pPr>
            <a:lvl3pPr>
              <a:defRPr sz="1800"/>
            </a:lvl3pPr>
            <a:lvl4pPr>
              <a:defRPr sz="1800"/>
            </a:lvl4pPr>
            <a:lvl5pPr>
              <a:defRPr sz="1800"/>
            </a:lvl5pPr>
          </a:lstStyle>
          <a:p>
            <a:pPr lvl="0"/>
            <a:r>
              <a:rPr lang="en-US"/>
              <a:t>Bullet 18pt</a:t>
            </a:r>
          </a:p>
        </p:txBody>
      </p:sp>
      <p:cxnSp>
        <p:nvCxnSpPr>
          <p:cNvPr id="17" name="Straight Connector 16">
            <a:extLst>
              <a:ext uri="{FF2B5EF4-FFF2-40B4-BE49-F238E27FC236}">
                <a16:creationId xmlns:a16="http://schemas.microsoft.com/office/drawing/2014/main" id="{65365AE4-3D7E-424A-8278-F0ACBA632164}"/>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2405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 Placeholder 5">
            <a:extLst>
              <a:ext uri="{FF2B5EF4-FFF2-40B4-BE49-F238E27FC236}">
                <a16:creationId xmlns:a16="http://schemas.microsoft.com/office/drawing/2014/main" id="{8539D4AB-3B1C-4E30-96BC-94F95DC3DC2C}"/>
              </a:ext>
            </a:extLst>
          </p:cNvPr>
          <p:cNvSpPr>
            <a:spLocks noGrp="1"/>
          </p:cNvSpPr>
          <p:nvPr>
            <p:ph type="body" sz="quarter" idx="12"/>
          </p:nvPr>
        </p:nvSpPr>
        <p:spPr>
          <a:xfrm>
            <a:off x="320675" y="1295400"/>
            <a:ext cx="5600731" cy="4900613"/>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FBB487E3-ADFD-4570-B110-D2970F1AD9DD}"/>
              </a:ext>
            </a:extLst>
          </p:cNvPr>
          <p:cNvSpPr>
            <a:spLocks noGrp="1"/>
          </p:cNvSpPr>
          <p:nvPr>
            <p:ph type="body" sz="quarter" idx="13"/>
          </p:nvPr>
        </p:nvSpPr>
        <p:spPr>
          <a:xfrm>
            <a:off x="6096000" y="1295400"/>
            <a:ext cx="5775325" cy="4900613"/>
          </a:xfrm>
        </p:spPr>
        <p:txBody>
          <a:bodyPr/>
          <a:lstStyle>
            <a:lvl1pPr>
              <a:defRPr b="1"/>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732825ED-BD95-4865-80A8-E985D903046C}"/>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36659"/>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a:t>Slide title, 28pt bold (grayscale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33087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 (grayscale only)</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able Placeholder 5">
            <a:extLst>
              <a:ext uri="{FF2B5EF4-FFF2-40B4-BE49-F238E27FC236}">
                <a16:creationId xmlns:a16="http://schemas.microsoft.com/office/drawing/2014/main" id="{2E6DF4B8-0E9A-4572-9D84-7FB746A7EE4F}"/>
              </a:ext>
            </a:extLst>
          </p:cNvPr>
          <p:cNvSpPr>
            <a:spLocks noGrp="1"/>
          </p:cNvSpPr>
          <p:nvPr>
            <p:ph type="tbl" sz="quarter" idx="12"/>
          </p:nvPr>
        </p:nvSpPr>
        <p:spPr>
          <a:xfrm>
            <a:off x="320675" y="1270000"/>
            <a:ext cx="11520488" cy="4900613"/>
          </a:xfrm>
        </p:spPr>
        <p:txBody>
          <a:bodyPr/>
          <a:lstStyle/>
          <a:p>
            <a:endParaRPr lang="en-US"/>
          </a:p>
        </p:txBody>
      </p:sp>
      <p:cxnSp>
        <p:nvCxnSpPr>
          <p:cNvPr id="7" name="Straight Connector 6">
            <a:extLst>
              <a:ext uri="{FF2B5EF4-FFF2-40B4-BE49-F238E27FC236}">
                <a16:creationId xmlns:a16="http://schemas.microsoft.com/office/drawing/2014/main" id="{E8E02981-79B5-4705-8325-C1D052E39D26}"/>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025185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1A51B5E-96D1-4E18-B935-4CC30A1D0366}"/>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4F498CAD-15AD-46B3-8B65-D8B7A2DF5C8A}"/>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Picture Placeholder 5">
            <a:extLst>
              <a:ext uri="{FF2B5EF4-FFF2-40B4-BE49-F238E27FC236}">
                <a16:creationId xmlns:a16="http://schemas.microsoft.com/office/drawing/2014/main" id="{F7A68D30-F59D-417F-94B2-303C166196D8}"/>
              </a:ext>
            </a:extLst>
          </p:cNvPr>
          <p:cNvSpPr>
            <a:spLocks noGrp="1"/>
          </p:cNvSpPr>
          <p:nvPr>
            <p:ph type="pic" sz="quarter" idx="12"/>
          </p:nvPr>
        </p:nvSpPr>
        <p:spPr>
          <a:xfrm>
            <a:off x="0" y="0"/>
            <a:ext cx="12192000" cy="6858000"/>
          </a:xfrm>
        </p:spPr>
        <p:txBody>
          <a:bodyPr/>
          <a:lstStyle/>
          <a:p>
            <a:endParaRPr lang="en-US"/>
          </a:p>
        </p:txBody>
      </p:sp>
    </p:spTree>
    <p:extLst>
      <p:ext uri="{BB962C8B-B14F-4D97-AF65-F5344CB8AC3E}">
        <p14:creationId xmlns:p14="http://schemas.microsoft.com/office/powerpoint/2010/main" val="2535492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Layout Colo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cxnSp>
        <p:nvCxnSpPr>
          <p:cNvPr id="14" name="Straight Connector 13">
            <a:extLst>
              <a:ext uri="{FF2B5EF4-FFF2-40B4-BE49-F238E27FC236}">
                <a16:creationId xmlns:a16="http://schemas.microsoft.com/office/drawing/2014/main" id="{2159DBB6-9198-4B21-8277-421496796AF5}"/>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2761204"/>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hart Col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F4063-B037-4CEF-A452-AE07D1E77A11}"/>
              </a:ext>
            </a:extLst>
          </p:cNvPr>
          <p:cNvSpPr>
            <a:spLocks noGrp="1"/>
          </p:cNvSpPr>
          <p:nvPr>
            <p:ph type="title" hasCustomPrompt="1"/>
          </p:nvPr>
        </p:nvSpPr>
        <p:spPr/>
        <p:txBody>
          <a:bodyPr/>
          <a:lstStyle>
            <a:lvl1pPr>
              <a:defRPr/>
            </a:lvl1pPr>
          </a:lstStyle>
          <a:p>
            <a:r>
              <a:rPr lang="en-US"/>
              <a:t>Slide title, 28pt bold (color chart)</a:t>
            </a:r>
          </a:p>
        </p:txBody>
      </p:sp>
      <p:sp>
        <p:nvSpPr>
          <p:cNvPr id="3" name="Footer Placeholder 2">
            <a:extLst>
              <a:ext uri="{FF2B5EF4-FFF2-40B4-BE49-F238E27FC236}">
                <a16:creationId xmlns:a16="http://schemas.microsoft.com/office/drawing/2014/main" id="{5BAA9E56-7F91-4121-8F3C-77EB11157A02}"/>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E7F04C2-78CD-460D-92D0-309ACA6F868E}"/>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Chart Placeholder 5">
            <a:extLst>
              <a:ext uri="{FF2B5EF4-FFF2-40B4-BE49-F238E27FC236}">
                <a16:creationId xmlns:a16="http://schemas.microsoft.com/office/drawing/2014/main" id="{C8C66A75-E92B-4263-B22A-A9FF1AFD8EC7}"/>
              </a:ext>
            </a:extLst>
          </p:cNvPr>
          <p:cNvSpPr>
            <a:spLocks noGrp="1"/>
          </p:cNvSpPr>
          <p:nvPr>
            <p:ph type="chart" sz="quarter" idx="12"/>
          </p:nvPr>
        </p:nvSpPr>
        <p:spPr>
          <a:xfrm>
            <a:off x="320675" y="1233488"/>
            <a:ext cx="11593513" cy="4981575"/>
          </a:xfrm>
        </p:spPr>
        <p:txBody>
          <a:bodyPr/>
          <a:lstStyle/>
          <a:p>
            <a:endParaRPr lang="en-US"/>
          </a:p>
        </p:txBody>
      </p:sp>
      <p:cxnSp>
        <p:nvCxnSpPr>
          <p:cNvPr id="7" name="Straight Connector 6">
            <a:extLst>
              <a:ext uri="{FF2B5EF4-FFF2-40B4-BE49-F238E27FC236}">
                <a16:creationId xmlns:a16="http://schemas.microsoft.com/office/drawing/2014/main" id="{304390AB-C283-415C-8C5B-E846DBC9A79D}"/>
              </a:ext>
            </a:extLst>
          </p:cNvPr>
          <p:cNvCxnSpPr/>
          <p:nvPr userDrawn="1"/>
        </p:nvCxnSpPr>
        <p:spPr>
          <a:xfrm>
            <a:off x="320040" y="6217920"/>
            <a:ext cx="115214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6314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equence With Char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50233-4E83-4DC3-B0FF-BDAF1A79C0F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Rectangle 5">
            <a:extLst>
              <a:ext uri="{FF2B5EF4-FFF2-40B4-BE49-F238E27FC236}">
                <a16:creationId xmlns:a16="http://schemas.microsoft.com/office/drawing/2014/main" id="{B5A8F60E-396C-4BFB-B6B6-45611FC1E270}"/>
              </a:ext>
            </a:extLst>
          </p:cNvPr>
          <p:cNvSpPr/>
          <p:nvPr userDrawn="1"/>
        </p:nvSpPr>
        <p:spPr>
          <a:xfrm>
            <a:off x="11719596" y="1129136"/>
            <a:ext cx="468059" cy="513547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B4AFA4F-202A-49E8-87A9-AB7AA11F515B}"/>
              </a:ext>
            </a:extLst>
          </p:cNvPr>
          <p:cNvSpPr/>
          <p:nvPr userDrawn="1"/>
        </p:nvSpPr>
        <p:spPr>
          <a:xfrm>
            <a:off x="9059248" y="1129136"/>
            <a:ext cx="178177" cy="5135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9DCF16DA-CE9F-454E-A3B3-87304A84BD4F}"/>
              </a:ext>
            </a:extLst>
          </p:cNvPr>
          <p:cNvSpPr>
            <a:spLocks noGrp="1"/>
          </p:cNvSpPr>
          <p:nvPr>
            <p:ph type="pic" sz="quarter" idx="14" hasCustomPrompt="1"/>
          </p:nvPr>
        </p:nvSpPr>
        <p:spPr>
          <a:xfrm>
            <a:off x="9237426" y="1129136"/>
            <a:ext cx="2482170" cy="5135469"/>
          </a:xfr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9" name="Chart Placeholder 24">
            <a:extLst>
              <a:ext uri="{FF2B5EF4-FFF2-40B4-BE49-F238E27FC236}">
                <a16:creationId xmlns:a16="http://schemas.microsoft.com/office/drawing/2014/main" id="{E4EFE39C-F5F2-409E-B043-5026E0F687F3}"/>
              </a:ext>
            </a:extLst>
          </p:cNvPr>
          <p:cNvSpPr>
            <a:spLocks noGrp="1"/>
          </p:cNvSpPr>
          <p:nvPr>
            <p:ph type="chart" sz="quarter" idx="15"/>
          </p:nvPr>
        </p:nvSpPr>
        <p:spPr>
          <a:xfrm>
            <a:off x="1402673" y="1376363"/>
            <a:ext cx="7296828" cy="4616450"/>
          </a:xfrm>
        </p:spPr>
        <p:txBody>
          <a:bodyPr/>
          <a:lstStyle/>
          <a:p>
            <a:endParaRPr lang="en-AU"/>
          </a:p>
        </p:txBody>
      </p:sp>
      <p:pic>
        <p:nvPicPr>
          <p:cNvPr id="11" name="Picture 10">
            <a:extLst>
              <a:ext uri="{FF2B5EF4-FFF2-40B4-BE49-F238E27FC236}">
                <a16:creationId xmlns:a16="http://schemas.microsoft.com/office/drawing/2014/main" id="{1B753D69-9BAA-45E9-BF2D-B2122A0A1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638"/>
            <a:ext cx="781674" cy="5130592"/>
          </a:xfrm>
          <a:prstGeom prst="rect">
            <a:avLst/>
          </a:prstGeom>
        </p:spPr>
      </p:pic>
      <p:sp>
        <p:nvSpPr>
          <p:cNvPr id="12" name="Rectangle 11">
            <a:extLst>
              <a:ext uri="{FF2B5EF4-FFF2-40B4-BE49-F238E27FC236}">
                <a16:creationId xmlns:a16="http://schemas.microsoft.com/office/drawing/2014/main" id="{CA28A207-D3A4-452B-B72D-64B027D80098}"/>
              </a:ext>
            </a:extLst>
          </p:cNvPr>
          <p:cNvSpPr/>
          <p:nvPr userDrawn="1"/>
        </p:nvSpPr>
        <p:spPr>
          <a:xfrm>
            <a:off x="914746" y="1131637"/>
            <a:ext cx="178177" cy="513059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8CB0C9-2D14-462F-9F3F-FD43CAC579C1}"/>
              </a:ext>
            </a:extLst>
          </p:cNvPr>
          <p:cNvSpPr/>
          <p:nvPr userDrawn="1"/>
        </p:nvSpPr>
        <p:spPr>
          <a:xfrm>
            <a:off x="0" y="1131637"/>
            <a:ext cx="235199" cy="513059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60512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quence With Char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47D4-34A8-40FE-B173-8F3CD9C8CA7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A1503441-5C94-4F61-9606-7EDDD9401FA2}"/>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EF01910C-FD11-4078-B923-D3EE8BB2049A}"/>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16E5EF80-4153-4BF1-8780-5012B89864F0}"/>
              </a:ext>
            </a:extLst>
          </p:cNvPr>
          <p:cNvSpPr/>
          <p:nvPr userDrawn="1"/>
        </p:nvSpPr>
        <p:spPr>
          <a:xfrm>
            <a:off x="11719596" y="1126874"/>
            <a:ext cx="468059" cy="513773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38AF7AE-0887-44AE-B9D0-94C50A873D5F}"/>
              </a:ext>
            </a:extLst>
          </p:cNvPr>
          <p:cNvSpPr/>
          <p:nvPr userDrawn="1"/>
        </p:nvSpPr>
        <p:spPr>
          <a:xfrm>
            <a:off x="9059248" y="1126875"/>
            <a:ext cx="178177" cy="5137733"/>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cture Placeholder 2">
            <a:extLst>
              <a:ext uri="{FF2B5EF4-FFF2-40B4-BE49-F238E27FC236}">
                <a16:creationId xmlns:a16="http://schemas.microsoft.com/office/drawing/2014/main" id="{8B297E19-56EC-4122-8014-59FCF89AA95E}"/>
              </a:ext>
            </a:extLst>
          </p:cNvPr>
          <p:cNvSpPr>
            <a:spLocks noGrp="1"/>
          </p:cNvSpPr>
          <p:nvPr>
            <p:ph type="pic" sz="quarter" idx="14" hasCustomPrompt="1"/>
          </p:nvPr>
        </p:nvSpPr>
        <p:spPr>
          <a:xfrm>
            <a:off x="9237426" y="1126874"/>
            <a:ext cx="2482170" cy="5145294"/>
          </a:xfr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8" name="Chart Placeholder 24">
            <a:extLst>
              <a:ext uri="{FF2B5EF4-FFF2-40B4-BE49-F238E27FC236}">
                <a16:creationId xmlns:a16="http://schemas.microsoft.com/office/drawing/2014/main" id="{5D3068D8-8199-40B1-971E-00A7691D90EA}"/>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B1FED81A-D71B-42A8-A879-73BA8A4F7B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711" y="1130725"/>
            <a:ext cx="781674" cy="5133882"/>
          </a:xfrm>
          <a:prstGeom prst="rect">
            <a:avLst/>
          </a:prstGeom>
        </p:spPr>
      </p:pic>
      <p:sp>
        <p:nvSpPr>
          <p:cNvPr id="11" name="Rectangle 10">
            <a:extLst>
              <a:ext uri="{FF2B5EF4-FFF2-40B4-BE49-F238E27FC236}">
                <a16:creationId xmlns:a16="http://schemas.microsoft.com/office/drawing/2014/main" id="{7BA826B0-60FD-4F86-A9FD-65E4FE41424E}"/>
              </a:ext>
            </a:extLst>
          </p:cNvPr>
          <p:cNvSpPr/>
          <p:nvPr userDrawn="1"/>
        </p:nvSpPr>
        <p:spPr>
          <a:xfrm>
            <a:off x="914746" y="1128889"/>
            <a:ext cx="178177" cy="5135718"/>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DA8558C-2C02-4A5E-B1E5-417062E2E821}"/>
              </a:ext>
            </a:extLst>
          </p:cNvPr>
          <p:cNvSpPr/>
          <p:nvPr userDrawn="1"/>
        </p:nvSpPr>
        <p:spPr>
          <a:xfrm>
            <a:off x="0" y="1130725"/>
            <a:ext cx="235199" cy="513388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22253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quence With Chart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ECE71-B970-46BE-9659-C868FDE18065}"/>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D5AF8A7C-DD6F-48D4-A725-DAB52EAC7702}"/>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A552A8B4-D48D-40E3-AAB4-F794663BFF2D}"/>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EBB1E27E-9C01-4DB0-8D65-7FD95CF4B95F}"/>
              </a:ext>
            </a:extLst>
          </p:cNvPr>
          <p:cNvSpPr/>
          <p:nvPr userDrawn="1"/>
        </p:nvSpPr>
        <p:spPr>
          <a:xfrm>
            <a:off x="11719596" y="1131265"/>
            <a:ext cx="468059" cy="5131989"/>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9DAA61-B817-40FE-ACF4-7C372423A370}"/>
              </a:ext>
            </a:extLst>
          </p:cNvPr>
          <p:cNvSpPr/>
          <p:nvPr userDrawn="1"/>
        </p:nvSpPr>
        <p:spPr>
          <a:xfrm>
            <a:off x="9059248" y="1128887"/>
            <a:ext cx="178177" cy="51357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D3AC33C7-5CF0-4DD4-A149-74E8F07D4112}"/>
              </a:ext>
            </a:extLst>
          </p:cNvPr>
          <p:cNvSpPr>
            <a:spLocks noGrp="1"/>
          </p:cNvSpPr>
          <p:nvPr>
            <p:ph type="pic" sz="quarter" idx="14" hasCustomPrompt="1"/>
          </p:nvPr>
        </p:nvSpPr>
        <p:spPr>
          <a:xfrm>
            <a:off x="9237426" y="1132605"/>
            <a:ext cx="2482170" cy="5131991"/>
          </a:xfr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8" name="Chart Placeholder 24">
            <a:extLst>
              <a:ext uri="{FF2B5EF4-FFF2-40B4-BE49-F238E27FC236}">
                <a16:creationId xmlns:a16="http://schemas.microsoft.com/office/drawing/2014/main" id="{9F0D06B7-20F2-4CDF-9E15-99080418FA1F}"/>
              </a:ext>
            </a:extLst>
          </p:cNvPr>
          <p:cNvSpPr>
            <a:spLocks noGrp="1"/>
          </p:cNvSpPr>
          <p:nvPr>
            <p:ph type="chart" sz="quarter" idx="15"/>
          </p:nvPr>
        </p:nvSpPr>
        <p:spPr>
          <a:xfrm>
            <a:off x="1402673" y="1376363"/>
            <a:ext cx="7296828" cy="4616450"/>
          </a:xfrm>
        </p:spPr>
        <p:txBody>
          <a:bodyPr/>
          <a:lstStyle/>
          <a:p>
            <a:endParaRPr lang="en-AU"/>
          </a:p>
        </p:txBody>
      </p:sp>
      <p:pic>
        <p:nvPicPr>
          <p:cNvPr id="10" name="Picture 9">
            <a:extLst>
              <a:ext uri="{FF2B5EF4-FFF2-40B4-BE49-F238E27FC236}">
                <a16:creationId xmlns:a16="http://schemas.microsoft.com/office/drawing/2014/main" id="{9A0D9BBB-EFA7-494F-A8E2-CB380D67AF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1264"/>
            <a:ext cx="781674" cy="5133339"/>
          </a:xfrm>
          <a:prstGeom prst="rect">
            <a:avLst/>
          </a:prstGeom>
        </p:spPr>
      </p:pic>
      <p:sp>
        <p:nvSpPr>
          <p:cNvPr id="11" name="Rectangle 10">
            <a:extLst>
              <a:ext uri="{FF2B5EF4-FFF2-40B4-BE49-F238E27FC236}">
                <a16:creationId xmlns:a16="http://schemas.microsoft.com/office/drawing/2014/main" id="{C60F6BE5-4A1B-47AC-B590-543EC0165E30}"/>
              </a:ext>
            </a:extLst>
          </p:cNvPr>
          <p:cNvSpPr/>
          <p:nvPr userDrawn="1"/>
        </p:nvSpPr>
        <p:spPr>
          <a:xfrm>
            <a:off x="914746" y="1131257"/>
            <a:ext cx="178177" cy="5133343"/>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C21D94-C5C0-4AFB-B546-41DBEEA84749}"/>
              </a:ext>
            </a:extLst>
          </p:cNvPr>
          <p:cNvSpPr/>
          <p:nvPr userDrawn="1"/>
        </p:nvSpPr>
        <p:spPr>
          <a:xfrm>
            <a:off x="0" y="1130051"/>
            <a:ext cx="235199" cy="5133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6172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Divider Red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5B63B5-9AAF-459D-8F06-41DD453B279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71" r="7089" b="1255"/>
          <a:stretch/>
        </p:blipFill>
        <p:spPr>
          <a:xfrm>
            <a:off x="8863365" y="1"/>
            <a:ext cx="3328636" cy="6858000"/>
          </a:xfrm>
          <a:prstGeom prst="rect">
            <a:avLst/>
          </a:prstGeom>
        </p:spPr>
      </p:pic>
      <p:sp>
        <p:nvSpPr>
          <p:cNvPr id="7" name="Text Placeholder 5">
            <a:extLst>
              <a:ext uri="{FF2B5EF4-FFF2-40B4-BE49-F238E27FC236}">
                <a16:creationId xmlns:a16="http://schemas.microsoft.com/office/drawing/2014/main" id="{79B627D4-FD54-4569-BCEE-740604853B11}"/>
              </a:ext>
            </a:extLst>
          </p:cNvPr>
          <p:cNvSpPr>
            <a:spLocks noGrp="1"/>
          </p:cNvSpPr>
          <p:nvPr>
            <p:ph type="body" sz="quarter" idx="12"/>
          </p:nvPr>
        </p:nvSpPr>
        <p:spPr>
          <a:xfrm>
            <a:off x="319723" y="1243013"/>
            <a:ext cx="8115823" cy="4935537"/>
          </a:xfrm>
          <a:prstGeom prst="rect">
            <a:avLst/>
          </a:prstGeom>
        </p:spPr>
        <p:txBody>
          <a:bodyPr/>
          <a:lstStyle>
            <a:lvl1pPr marL="228600" indent="-228600">
              <a:buFont typeface="Wingdings" panose="05000000000000000000" pitchFamily="2" charset="2"/>
              <a:buChar char="§"/>
              <a:defRPr>
                <a:latin typeface="+mj-lt"/>
              </a:defRPr>
            </a:lvl1pPr>
            <a:lvl2pPr marL="685800" indent="-228600">
              <a:buFont typeface="Wingdings" panose="05000000000000000000" pitchFamily="2" charset="2"/>
              <a:buChar char="§"/>
              <a:defRPr>
                <a:latin typeface="+mj-lt"/>
              </a:defRPr>
            </a:lvl2pPr>
            <a:lvl3pPr marL="1143000" indent="-228600">
              <a:buFont typeface="Wingdings" panose="05000000000000000000" pitchFamily="2" charset="2"/>
              <a:buChar char="§"/>
              <a:defRPr>
                <a:latin typeface="+mj-lt"/>
              </a:defRPr>
            </a:lvl3pPr>
            <a:lvl4pPr marL="1600200" indent="-228600">
              <a:buFont typeface="Wingdings" panose="05000000000000000000" pitchFamily="2" charset="2"/>
              <a:buChar char="§"/>
              <a:defRPr>
                <a:latin typeface="+mj-lt"/>
              </a:defRPr>
            </a:lvl4pPr>
            <a:lvl5pPr marL="2057400" indent="-228600">
              <a:buFont typeface="Wingdings" panose="05000000000000000000" pitchFamily="2" charset="2"/>
              <a:buChar char="§"/>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a:extLst>
              <a:ext uri="{FF2B5EF4-FFF2-40B4-BE49-F238E27FC236}">
                <a16:creationId xmlns:a16="http://schemas.microsoft.com/office/drawing/2014/main" id="{A4C62D9C-8684-499A-B6C1-A6F1B3E48C8B}"/>
              </a:ext>
            </a:extLst>
          </p:cNvPr>
          <p:cNvSpPr>
            <a:spLocks noGrp="1"/>
          </p:cNvSpPr>
          <p:nvPr>
            <p:ph type="body" sz="quarter" idx="13" hasCustomPrompt="1"/>
          </p:nvPr>
        </p:nvSpPr>
        <p:spPr>
          <a:xfrm>
            <a:off x="319723" y="488261"/>
            <a:ext cx="8193087" cy="492042"/>
          </a:xfrm>
          <a:prstGeom prst="rect">
            <a:avLst/>
          </a:prstGeom>
        </p:spPr>
        <p:txBody>
          <a:bodyPr/>
          <a:lstStyle>
            <a:lvl1pPr marL="0" indent="0">
              <a:buNone/>
              <a:defRPr lang="en-US" sz="2800" b="1" kern="1200" dirty="0" smtClean="0">
                <a:solidFill>
                  <a:schemeClr val="tx1"/>
                </a:solidFill>
                <a:latin typeface="Jacobs Chronos" panose="010B0603030503030204" pitchFamily="34" charset="0"/>
                <a:ea typeface="+mj-ea"/>
                <a:cs typeface="Jacobs Chronos" panose="010B0603030503030204" pitchFamily="34" charset="0"/>
              </a:defRPr>
            </a:lvl1pPr>
            <a:lvl2pPr marL="457200" indent="0">
              <a:buNone/>
              <a:defRPr lang="en-US" sz="2800" b="1" kern="1200" dirty="0" smtClean="0">
                <a:solidFill>
                  <a:schemeClr val="tx1"/>
                </a:solidFill>
                <a:latin typeface="Jacobs Chronos" panose="010B0603030503030204" pitchFamily="34" charset="0"/>
                <a:ea typeface="+mj-ea"/>
                <a:cs typeface="Jacobs Chronos" panose="010B0603030503030204" pitchFamily="34" charset="0"/>
              </a:defRPr>
            </a:lvl2pPr>
            <a:lvl3pPr marL="914400" indent="0">
              <a:buNone/>
              <a:defRPr/>
            </a:lvl3pPr>
            <a:lvl4pPr marL="1371600" indent="0">
              <a:buNone/>
              <a:defRPr/>
            </a:lvl4pPr>
            <a:lvl5pPr marL="1828800" indent="0">
              <a:buNone/>
              <a:defRPr/>
            </a:lvl5pPr>
          </a:lstStyle>
          <a:p>
            <a:pPr lvl="0"/>
            <a:r>
              <a:rPr lang="en-US" dirty="0"/>
              <a:t>Slide title, 28pt bold</a:t>
            </a:r>
            <a:endParaRPr lang="en-GB" dirty="0"/>
          </a:p>
        </p:txBody>
      </p:sp>
    </p:spTree>
    <p:extLst>
      <p:ext uri="{BB962C8B-B14F-4D97-AF65-F5344CB8AC3E}">
        <p14:creationId xmlns:p14="http://schemas.microsoft.com/office/powerpoint/2010/main" val="31625074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quence With Char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11BB5-1354-48E9-BFA8-55B3A9C9EFFA}"/>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4F0D6937-1C0E-4E12-B098-0AA0EEDF9945}"/>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F7D35466-D06D-47B8-AF05-9E4B4D6FD392}"/>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9315791A-994C-47EA-AF8F-6619808C2C67}"/>
              </a:ext>
            </a:extLst>
          </p:cNvPr>
          <p:cNvSpPr/>
          <p:nvPr userDrawn="1"/>
        </p:nvSpPr>
        <p:spPr>
          <a:xfrm>
            <a:off x="11719596" y="1131265"/>
            <a:ext cx="468059" cy="513776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2822224-430E-479F-9F88-A17A467B3336}"/>
              </a:ext>
            </a:extLst>
          </p:cNvPr>
          <p:cNvSpPr/>
          <p:nvPr userDrawn="1"/>
        </p:nvSpPr>
        <p:spPr>
          <a:xfrm>
            <a:off x="9059248" y="1129431"/>
            <a:ext cx="178177" cy="51377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2">
            <a:extLst>
              <a:ext uri="{FF2B5EF4-FFF2-40B4-BE49-F238E27FC236}">
                <a16:creationId xmlns:a16="http://schemas.microsoft.com/office/drawing/2014/main" id="{B5D62827-1785-4BAD-8061-F5AAFF6C5B0F}"/>
              </a:ext>
            </a:extLst>
          </p:cNvPr>
          <p:cNvSpPr>
            <a:spLocks noGrp="1"/>
          </p:cNvSpPr>
          <p:nvPr>
            <p:ph type="pic" sz="quarter" idx="14" hasCustomPrompt="1"/>
          </p:nvPr>
        </p:nvSpPr>
        <p:spPr>
          <a:xfrm>
            <a:off x="9237426" y="1132605"/>
            <a:ext cx="2482170" cy="5130693"/>
          </a:xfr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8" name="Chart Placeholder 24">
            <a:extLst>
              <a:ext uri="{FF2B5EF4-FFF2-40B4-BE49-F238E27FC236}">
                <a16:creationId xmlns:a16="http://schemas.microsoft.com/office/drawing/2014/main" id="{8AE834EF-D84C-4BF2-BFA1-05270AFEB2E0}"/>
              </a:ext>
            </a:extLst>
          </p:cNvPr>
          <p:cNvSpPr>
            <a:spLocks noGrp="1"/>
          </p:cNvSpPr>
          <p:nvPr>
            <p:ph type="chart" sz="quarter" idx="15"/>
          </p:nvPr>
        </p:nvSpPr>
        <p:spPr>
          <a:xfrm>
            <a:off x="1376039" y="1376363"/>
            <a:ext cx="7323462" cy="4616450"/>
          </a:xfrm>
        </p:spPr>
        <p:txBody>
          <a:bodyPr/>
          <a:lstStyle/>
          <a:p>
            <a:endParaRPr lang="en-AU"/>
          </a:p>
        </p:txBody>
      </p:sp>
      <p:pic>
        <p:nvPicPr>
          <p:cNvPr id="10" name="Picture 9">
            <a:extLst>
              <a:ext uri="{FF2B5EF4-FFF2-40B4-BE49-F238E27FC236}">
                <a16:creationId xmlns:a16="http://schemas.microsoft.com/office/drawing/2014/main" id="{DF4C7CA2-CC1F-4246-AC10-608C5658D6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953" y="1130724"/>
            <a:ext cx="781674" cy="5133885"/>
          </a:xfrm>
          <a:prstGeom prst="rect">
            <a:avLst/>
          </a:prstGeom>
        </p:spPr>
      </p:pic>
      <p:sp>
        <p:nvSpPr>
          <p:cNvPr id="11" name="Rectangle 10">
            <a:extLst>
              <a:ext uri="{FF2B5EF4-FFF2-40B4-BE49-F238E27FC236}">
                <a16:creationId xmlns:a16="http://schemas.microsoft.com/office/drawing/2014/main" id="{AF936E9D-FAAF-4359-9646-42BB8083A83D}"/>
              </a:ext>
            </a:extLst>
          </p:cNvPr>
          <p:cNvSpPr/>
          <p:nvPr userDrawn="1"/>
        </p:nvSpPr>
        <p:spPr>
          <a:xfrm>
            <a:off x="914746" y="1130725"/>
            <a:ext cx="178177" cy="513388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94DE0-771D-4E85-9557-42E55A914078}"/>
              </a:ext>
            </a:extLst>
          </p:cNvPr>
          <p:cNvSpPr/>
          <p:nvPr userDrawn="1"/>
        </p:nvSpPr>
        <p:spPr>
          <a:xfrm>
            <a:off x="0" y="1130725"/>
            <a:ext cx="235199" cy="51338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74055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quence With Char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411C-F421-41C7-BD2D-5EB6F7B98C6D}"/>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86A0DD40-BCB1-4188-8904-4820D1531255}"/>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979CDF90-BC17-41D7-AB5F-01F7CD2D116C}"/>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32600BF4-92FA-4D6B-89A6-B758543C37E5}"/>
              </a:ext>
            </a:extLst>
          </p:cNvPr>
          <p:cNvSpPr/>
          <p:nvPr userDrawn="1"/>
        </p:nvSpPr>
        <p:spPr>
          <a:xfrm>
            <a:off x="11719596" y="1134440"/>
            <a:ext cx="468059" cy="513688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6FF2C4-9226-4C7D-8583-B3C440DE1173}"/>
              </a:ext>
            </a:extLst>
          </p:cNvPr>
          <p:cNvSpPr/>
          <p:nvPr userDrawn="1"/>
        </p:nvSpPr>
        <p:spPr>
          <a:xfrm>
            <a:off x="9059248" y="1130814"/>
            <a:ext cx="178177" cy="5140512"/>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3435353-B6BD-4B53-B7DB-CFBC59A5F938}"/>
              </a:ext>
            </a:extLst>
          </p:cNvPr>
          <p:cNvSpPr/>
          <p:nvPr userDrawn="1"/>
        </p:nvSpPr>
        <p:spPr>
          <a:xfrm>
            <a:off x="0" y="1130814"/>
            <a:ext cx="235199" cy="51337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54FFF05-2D5E-4855-902F-61D7D91D722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30815"/>
            <a:ext cx="703428" cy="5133796"/>
          </a:xfrm>
          <a:prstGeom prst="rect">
            <a:avLst/>
          </a:prstGeom>
        </p:spPr>
      </p:pic>
      <p:sp>
        <p:nvSpPr>
          <p:cNvPr id="10" name="Rectangle 9">
            <a:extLst>
              <a:ext uri="{FF2B5EF4-FFF2-40B4-BE49-F238E27FC236}">
                <a16:creationId xmlns:a16="http://schemas.microsoft.com/office/drawing/2014/main" id="{70852ED5-8DD5-481D-B93D-F790FD2986AE}"/>
              </a:ext>
            </a:extLst>
          </p:cNvPr>
          <p:cNvSpPr/>
          <p:nvPr userDrawn="1"/>
        </p:nvSpPr>
        <p:spPr>
          <a:xfrm>
            <a:off x="914746" y="1130814"/>
            <a:ext cx="178177" cy="5133796"/>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2">
            <a:extLst>
              <a:ext uri="{FF2B5EF4-FFF2-40B4-BE49-F238E27FC236}">
                <a16:creationId xmlns:a16="http://schemas.microsoft.com/office/drawing/2014/main" id="{A889FB9B-A1F0-41F2-A9A9-5685FC5E5287}"/>
              </a:ext>
            </a:extLst>
          </p:cNvPr>
          <p:cNvSpPr>
            <a:spLocks noGrp="1"/>
          </p:cNvSpPr>
          <p:nvPr userDrawn="1">
            <p:ph type="pic" sz="quarter" idx="14" hasCustomPrompt="1"/>
          </p:nvPr>
        </p:nvSpPr>
        <p:spPr>
          <a:xfrm>
            <a:off x="9237426" y="1137253"/>
            <a:ext cx="2482170" cy="5127357"/>
          </a:xfrm>
          <a:solidFill>
            <a:srgbClr val="BFBFBF"/>
          </a:solidFill>
        </p:spPr>
        <p:txBody>
          <a:bodyPr lIns="182880" tIns="182880" rIns="182880"/>
          <a:lstStyle>
            <a:lvl1pPr marL="0" indent="0" algn="l">
              <a:buFontTx/>
              <a:buNone/>
              <a:defRPr sz="1400" b="0"/>
            </a:lvl1pPr>
          </a:lstStyle>
          <a:p>
            <a:r>
              <a:rPr lang="en-US"/>
              <a:t>Drag picture to placeholder or click icon to add, then send to back</a:t>
            </a:r>
          </a:p>
        </p:txBody>
      </p:sp>
      <p:sp>
        <p:nvSpPr>
          <p:cNvPr id="12" name="Chart Placeholder 24">
            <a:extLst>
              <a:ext uri="{FF2B5EF4-FFF2-40B4-BE49-F238E27FC236}">
                <a16:creationId xmlns:a16="http://schemas.microsoft.com/office/drawing/2014/main" id="{C0133A95-3EFB-4AF0-88D5-2DBE7EEAD084}"/>
              </a:ext>
            </a:extLst>
          </p:cNvPr>
          <p:cNvSpPr>
            <a:spLocks noGrp="1"/>
          </p:cNvSpPr>
          <p:nvPr userDrawn="1">
            <p:ph type="chart" sz="quarter" idx="15"/>
          </p:nvPr>
        </p:nvSpPr>
        <p:spPr>
          <a:xfrm>
            <a:off x="1376039" y="1376363"/>
            <a:ext cx="7323461" cy="4616450"/>
          </a:xfrm>
        </p:spPr>
        <p:txBody>
          <a:bodyPr/>
          <a:lstStyle/>
          <a:p>
            <a:endParaRPr lang="en-AU"/>
          </a:p>
        </p:txBody>
      </p:sp>
    </p:spTree>
    <p:extLst>
      <p:ext uri="{BB962C8B-B14F-4D97-AF65-F5344CB8AC3E}">
        <p14:creationId xmlns:p14="http://schemas.microsoft.com/office/powerpoint/2010/main" val="4283860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quence With Text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E41B9-0981-4056-ADBB-CC7156B59154}"/>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55BAC88D-A3F9-4CA6-BC4F-2449EDC2B688}"/>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5B1C5F66-32A1-4921-974A-C08431B22A34}"/>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2F44E652-2CAC-472F-9617-1A54A6AF3200}"/>
              </a:ext>
            </a:extLst>
          </p:cNvPr>
          <p:cNvSpPr/>
          <p:nvPr userDrawn="1"/>
        </p:nvSpPr>
        <p:spPr>
          <a:xfrm>
            <a:off x="-3388" y="1135753"/>
            <a:ext cx="323428" cy="5128848"/>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23800B-3E47-49FA-977C-9218FE0F9105}"/>
              </a:ext>
            </a:extLst>
          </p:cNvPr>
          <p:cNvSpPr/>
          <p:nvPr userDrawn="1"/>
        </p:nvSpPr>
        <p:spPr>
          <a:xfrm>
            <a:off x="5575140" y="1133058"/>
            <a:ext cx="6407746" cy="5131544"/>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ECBD9FA-BD71-4F1F-9C32-4CDAB31805D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9048"/>
          <a:stretch/>
        </p:blipFill>
        <p:spPr>
          <a:xfrm>
            <a:off x="5710275" y="1133057"/>
            <a:ext cx="1200059" cy="5131551"/>
          </a:xfrm>
          <a:prstGeom prst="rect">
            <a:avLst/>
          </a:prstGeom>
        </p:spPr>
      </p:pic>
      <p:sp>
        <p:nvSpPr>
          <p:cNvPr id="9" name="Rectangle 8">
            <a:extLst>
              <a:ext uri="{FF2B5EF4-FFF2-40B4-BE49-F238E27FC236}">
                <a16:creationId xmlns:a16="http://schemas.microsoft.com/office/drawing/2014/main" id="{80DF443C-13EA-4DAD-8168-09C64E4C1306}"/>
              </a:ext>
            </a:extLst>
          </p:cNvPr>
          <p:cNvSpPr/>
          <p:nvPr userDrawn="1"/>
        </p:nvSpPr>
        <p:spPr>
          <a:xfrm>
            <a:off x="11979053" y="1133056"/>
            <a:ext cx="228198" cy="5131545"/>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E0E740B-C5BE-46A0-9248-091F4EF39E10}"/>
              </a:ext>
            </a:extLst>
          </p:cNvPr>
          <p:cNvSpPr/>
          <p:nvPr userDrawn="1"/>
        </p:nvSpPr>
        <p:spPr>
          <a:xfrm>
            <a:off x="5459773" y="1133055"/>
            <a:ext cx="250502" cy="5131553"/>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685FE307-44A3-494B-BFCE-EA0F1AA05BA4}"/>
              </a:ext>
            </a:extLst>
          </p:cNvPr>
          <p:cNvSpPr>
            <a:spLocks noGrp="1"/>
          </p:cNvSpPr>
          <p:nvPr userDrawn="1">
            <p:ph type="body" sz="quarter" idx="12"/>
          </p:nvPr>
        </p:nvSpPr>
        <p:spPr>
          <a:xfrm>
            <a:off x="346126" y="1320977"/>
            <a:ext cx="4956825" cy="4794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2157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quence With Text Purp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6BAA3-AB03-466A-A4F8-EB41202E1926}"/>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33A349B9-FC12-4154-BAD6-6DAE399A8829}"/>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91FE2745-27D1-45C8-937F-1DEF373AE7E3}"/>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4CFEA2E7-A3B0-4C43-B94C-D5E1033F4B01}"/>
              </a:ext>
            </a:extLst>
          </p:cNvPr>
          <p:cNvSpPr/>
          <p:nvPr userDrawn="1"/>
        </p:nvSpPr>
        <p:spPr>
          <a:xfrm>
            <a:off x="-3388" y="1135752"/>
            <a:ext cx="323428" cy="5128857"/>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4AEA4F4-C6A5-484F-B240-583266BFAC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0115" y="1135753"/>
            <a:ext cx="1304367" cy="5137071"/>
          </a:xfrm>
          <a:prstGeom prst="rect">
            <a:avLst/>
          </a:prstGeom>
        </p:spPr>
      </p:pic>
      <p:sp>
        <p:nvSpPr>
          <p:cNvPr id="8" name="Rectangle 7">
            <a:extLst>
              <a:ext uri="{FF2B5EF4-FFF2-40B4-BE49-F238E27FC236}">
                <a16:creationId xmlns:a16="http://schemas.microsoft.com/office/drawing/2014/main" id="{9F383740-E8E7-4065-B4D2-D02EA81ABAC5}"/>
              </a:ext>
            </a:extLst>
          </p:cNvPr>
          <p:cNvSpPr/>
          <p:nvPr userDrawn="1"/>
        </p:nvSpPr>
        <p:spPr>
          <a:xfrm>
            <a:off x="11979053" y="1133056"/>
            <a:ext cx="212947" cy="514595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93A5D85-B3AC-4846-AD58-6A0F2AE770A4}"/>
              </a:ext>
            </a:extLst>
          </p:cNvPr>
          <p:cNvSpPr/>
          <p:nvPr userDrawn="1"/>
        </p:nvSpPr>
        <p:spPr>
          <a:xfrm>
            <a:off x="5459773" y="1133056"/>
            <a:ext cx="250502" cy="5139772"/>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A429FE-C33D-42D9-89F5-7DC4E6D0C2A4}"/>
              </a:ext>
            </a:extLst>
          </p:cNvPr>
          <p:cNvSpPr/>
          <p:nvPr userDrawn="1"/>
        </p:nvSpPr>
        <p:spPr>
          <a:xfrm>
            <a:off x="6910334" y="1133057"/>
            <a:ext cx="5072552" cy="51397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Text Placeholder 6">
            <a:extLst>
              <a:ext uri="{FF2B5EF4-FFF2-40B4-BE49-F238E27FC236}">
                <a16:creationId xmlns:a16="http://schemas.microsoft.com/office/drawing/2014/main" id="{FF71D36B-D9D4-4896-94BD-D6F912602B63}"/>
              </a:ext>
            </a:extLst>
          </p:cNvPr>
          <p:cNvSpPr>
            <a:spLocks noGrp="1"/>
          </p:cNvSpPr>
          <p:nvPr userDrawn="1">
            <p:ph type="body" sz="quarter" idx="12"/>
          </p:nvPr>
        </p:nvSpPr>
        <p:spPr>
          <a:xfrm>
            <a:off x="346126" y="1320977"/>
            <a:ext cx="4956825" cy="4794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2689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quence With Text Re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2064F49-A135-4348-915D-31A0E4D486CF}"/>
              </a:ext>
            </a:extLst>
          </p:cNvPr>
          <p:cNvSpPr/>
          <p:nvPr userDrawn="1"/>
        </p:nvSpPr>
        <p:spPr>
          <a:xfrm>
            <a:off x="6851561" y="1133055"/>
            <a:ext cx="5131325" cy="513707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9097D1A1-067C-4C41-8AF8-92E5BF3EB13A}"/>
              </a:ext>
            </a:extLst>
          </p:cNvPr>
          <p:cNvSpPr>
            <a:spLocks noGrp="1"/>
          </p:cNvSpPr>
          <p:nvPr>
            <p:ph type="title" hasCustomPrompt="1"/>
          </p:nvPr>
        </p:nvSpPr>
        <p:spPr>
          <a:xfrm>
            <a:off x="457612" y="486795"/>
            <a:ext cx="11383867" cy="640080"/>
          </a:xfrm>
        </p:spPr>
        <p:txBody>
          <a:bodyPr/>
          <a:lstStyle>
            <a:lvl1pPr>
              <a:defRPr/>
            </a:lvl1pPr>
          </a:lstStyle>
          <a:p>
            <a:r>
              <a:rPr lang="en-US" dirty="0"/>
              <a:t>Slide title, 28pt bold</a:t>
            </a:r>
          </a:p>
        </p:txBody>
      </p:sp>
      <p:sp>
        <p:nvSpPr>
          <p:cNvPr id="3" name="Footer Placeholder 2">
            <a:extLst>
              <a:ext uri="{FF2B5EF4-FFF2-40B4-BE49-F238E27FC236}">
                <a16:creationId xmlns:a16="http://schemas.microsoft.com/office/drawing/2014/main" id="{57510389-1078-493A-A99C-F12736C43380}"/>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7DD538DF-EA34-4951-8631-F0DF775B16E3}"/>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D77F094B-A94F-4004-BEF6-F478A2CD389F}"/>
              </a:ext>
            </a:extLst>
          </p:cNvPr>
          <p:cNvSpPr/>
          <p:nvPr userDrawn="1"/>
        </p:nvSpPr>
        <p:spPr>
          <a:xfrm>
            <a:off x="-3388" y="1135753"/>
            <a:ext cx="32342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9FD90A25-2C5D-4D2D-A0DF-82870357C2F0}"/>
              </a:ext>
            </a:extLst>
          </p:cNvPr>
          <p:cNvSpPr>
            <a:spLocks noGrp="1"/>
          </p:cNvSpPr>
          <p:nvPr>
            <p:ph type="body" sz="quarter" idx="12"/>
          </p:nvPr>
        </p:nvSpPr>
        <p:spPr>
          <a:xfrm>
            <a:off x="457613" y="1320977"/>
            <a:ext cx="4845338" cy="479428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7AB0AEAC-D6CB-450F-AAE3-A0B0C355BA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10276" y="1133055"/>
            <a:ext cx="1208296" cy="5137070"/>
          </a:xfrm>
          <a:prstGeom prst="rect">
            <a:avLst/>
          </a:prstGeom>
        </p:spPr>
      </p:pic>
      <p:sp>
        <p:nvSpPr>
          <p:cNvPr id="9" name="Rectangle 8">
            <a:extLst>
              <a:ext uri="{FF2B5EF4-FFF2-40B4-BE49-F238E27FC236}">
                <a16:creationId xmlns:a16="http://schemas.microsoft.com/office/drawing/2014/main" id="{6FF9546E-BBC5-49FD-BE06-27ABA4326D60}"/>
              </a:ext>
            </a:extLst>
          </p:cNvPr>
          <p:cNvSpPr/>
          <p:nvPr userDrawn="1"/>
        </p:nvSpPr>
        <p:spPr>
          <a:xfrm>
            <a:off x="11979053" y="1133055"/>
            <a:ext cx="228198" cy="513707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F9750BE-72E7-4DD3-A3C1-FD3CD066642C}"/>
              </a:ext>
            </a:extLst>
          </p:cNvPr>
          <p:cNvSpPr/>
          <p:nvPr userDrawn="1"/>
        </p:nvSpPr>
        <p:spPr>
          <a:xfrm>
            <a:off x="5476249" y="1133055"/>
            <a:ext cx="250502" cy="513707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98024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quence With Text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6CC4-6411-43E1-93B4-8A5BA889D674}"/>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D443687C-07B7-45EE-B00A-D45EF872CA9E}"/>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885AA9DB-CDAA-44A6-8B2C-AA139D47AB84}"/>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12" name="Rectangle 11">
            <a:extLst>
              <a:ext uri="{FF2B5EF4-FFF2-40B4-BE49-F238E27FC236}">
                <a16:creationId xmlns:a16="http://schemas.microsoft.com/office/drawing/2014/main" id="{B259470E-28BC-42CD-B3BC-C1121199C8AF}"/>
              </a:ext>
            </a:extLst>
          </p:cNvPr>
          <p:cNvSpPr/>
          <p:nvPr userDrawn="1"/>
        </p:nvSpPr>
        <p:spPr>
          <a:xfrm>
            <a:off x="-3388" y="1135753"/>
            <a:ext cx="323428" cy="512064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6">
            <a:extLst>
              <a:ext uri="{FF2B5EF4-FFF2-40B4-BE49-F238E27FC236}">
                <a16:creationId xmlns:a16="http://schemas.microsoft.com/office/drawing/2014/main" id="{72D19543-36F7-49CF-A2AC-78E22B3AD8DD}"/>
              </a:ext>
            </a:extLst>
          </p:cNvPr>
          <p:cNvSpPr>
            <a:spLocks noGrp="1"/>
          </p:cNvSpPr>
          <p:nvPr>
            <p:ph type="body" sz="quarter" idx="12"/>
          </p:nvPr>
        </p:nvSpPr>
        <p:spPr>
          <a:xfrm>
            <a:off x="346126" y="1320977"/>
            <a:ext cx="4956825" cy="4794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BF31609C-A4A0-439F-B2B0-DC52E7B334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4"/>
            <a:ext cx="1293566" cy="5137074"/>
          </a:xfrm>
          <a:prstGeom prst="rect">
            <a:avLst/>
          </a:prstGeom>
        </p:spPr>
      </p:pic>
      <p:sp>
        <p:nvSpPr>
          <p:cNvPr id="16" name="Rectangle 15">
            <a:extLst>
              <a:ext uri="{FF2B5EF4-FFF2-40B4-BE49-F238E27FC236}">
                <a16:creationId xmlns:a16="http://schemas.microsoft.com/office/drawing/2014/main" id="{9C190A57-2499-4646-8A4D-3B32878DE964}"/>
              </a:ext>
            </a:extLst>
          </p:cNvPr>
          <p:cNvSpPr/>
          <p:nvPr userDrawn="1"/>
        </p:nvSpPr>
        <p:spPr>
          <a:xfrm>
            <a:off x="11979053" y="1133056"/>
            <a:ext cx="228198" cy="513707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2ACDB13-308D-4082-94EA-272040BC1EBC}"/>
              </a:ext>
            </a:extLst>
          </p:cNvPr>
          <p:cNvSpPr/>
          <p:nvPr userDrawn="1"/>
        </p:nvSpPr>
        <p:spPr>
          <a:xfrm>
            <a:off x="5459773" y="1133056"/>
            <a:ext cx="250502" cy="5139772"/>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19ADD3-46B5-4A28-A85A-7B7176D9F60D}"/>
              </a:ext>
            </a:extLst>
          </p:cNvPr>
          <p:cNvSpPr/>
          <p:nvPr userDrawn="1"/>
        </p:nvSpPr>
        <p:spPr>
          <a:xfrm>
            <a:off x="6910334" y="1133057"/>
            <a:ext cx="5072552" cy="513976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630055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quence With Text Gre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29470-6502-4E8B-AA42-FB92529FA028}"/>
              </a:ext>
            </a:extLst>
          </p:cNvPr>
          <p:cNvSpPr>
            <a:spLocks noGrp="1"/>
          </p:cNvSpPr>
          <p:nvPr>
            <p:ph type="title" hasCustomPrompt="1"/>
          </p:nvPr>
        </p:nvSpPr>
        <p:spPr/>
        <p:txBody>
          <a:bodyPr/>
          <a:lstStyle>
            <a:lvl1pPr>
              <a:defRPr/>
            </a:lvl1pPr>
          </a:lstStyle>
          <a:p>
            <a:r>
              <a:rPr lang="en-US"/>
              <a:t>Slide title, 28pt bold</a:t>
            </a:r>
          </a:p>
        </p:txBody>
      </p:sp>
      <p:sp>
        <p:nvSpPr>
          <p:cNvPr id="3" name="Footer Placeholder 2">
            <a:extLst>
              <a:ext uri="{FF2B5EF4-FFF2-40B4-BE49-F238E27FC236}">
                <a16:creationId xmlns:a16="http://schemas.microsoft.com/office/drawing/2014/main" id="{EC8403A5-8B2E-4E43-9F93-203C4AA058B5}"/>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4763593-A142-4693-A971-8201274E8406}"/>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Rectangle 4">
            <a:extLst>
              <a:ext uri="{FF2B5EF4-FFF2-40B4-BE49-F238E27FC236}">
                <a16:creationId xmlns:a16="http://schemas.microsoft.com/office/drawing/2014/main" id="{B59CC6A8-A58E-4DD2-8682-61947598DF5C}"/>
              </a:ext>
            </a:extLst>
          </p:cNvPr>
          <p:cNvSpPr/>
          <p:nvPr userDrawn="1"/>
        </p:nvSpPr>
        <p:spPr>
          <a:xfrm>
            <a:off x="-3388" y="1135752"/>
            <a:ext cx="323428" cy="51370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6">
            <a:extLst>
              <a:ext uri="{FF2B5EF4-FFF2-40B4-BE49-F238E27FC236}">
                <a16:creationId xmlns:a16="http://schemas.microsoft.com/office/drawing/2014/main" id="{67C6A5A3-944A-4740-AE2F-EB56BD7FC2EB}"/>
              </a:ext>
            </a:extLst>
          </p:cNvPr>
          <p:cNvSpPr>
            <a:spLocks noGrp="1"/>
          </p:cNvSpPr>
          <p:nvPr>
            <p:ph type="body" sz="quarter" idx="12"/>
          </p:nvPr>
        </p:nvSpPr>
        <p:spPr>
          <a:xfrm>
            <a:off x="346126" y="1320977"/>
            <a:ext cx="4956825" cy="47942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70AC53FA-BC2E-4EF1-80DC-237C563D3F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02038" y="1135753"/>
            <a:ext cx="1275811" cy="5137063"/>
          </a:xfrm>
          <a:prstGeom prst="rect">
            <a:avLst/>
          </a:prstGeom>
        </p:spPr>
      </p:pic>
      <p:sp>
        <p:nvSpPr>
          <p:cNvPr id="9" name="Rectangle 8">
            <a:extLst>
              <a:ext uri="{FF2B5EF4-FFF2-40B4-BE49-F238E27FC236}">
                <a16:creationId xmlns:a16="http://schemas.microsoft.com/office/drawing/2014/main" id="{57EAE79E-972B-4F22-B4DE-6E83BF2B0497}"/>
              </a:ext>
            </a:extLst>
          </p:cNvPr>
          <p:cNvSpPr/>
          <p:nvPr userDrawn="1"/>
        </p:nvSpPr>
        <p:spPr>
          <a:xfrm>
            <a:off x="11979053" y="1133056"/>
            <a:ext cx="228198" cy="5139765"/>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A18F75-01BD-47B5-9DC0-7446275983BD}"/>
              </a:ext>
            </a:extLst>
          </p:cNvPr>
          <p:cNvSpPr/>
          <p:nvPr userDrawn="1"/>
        </p:nvSpPr>
        <p:spPr>
          <a:xfrm>
            <a:off x="5459773" y="1133055"/>
            <a:ext cx="250502" cy="5137063"/>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A311B6B-D73A-4D8C-AE59-8605DD380536}"/>
              </a:ext>
            </a:extLst>
          </p:cNvPr>
          <p:cNvSpPr/>
          <p:nvPr userDrawn="1"/>
        </p:nvSpPr>
        <p:spPr>
          <a:xfrm>
            <a:off x="6910334" y="1133058"/>
            <a:ext cx="5072552" cy="513976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Tree>
    <p:extLst>
      <p:ext uri="{BB962C8B-B14F-4D97-AF65-F5344CB8AC3E}">
        <p14:creationId xmlns:p14="http://schemas.microsoft.com/office/powerpoint/2010/main" val="2405809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Welcome Blue">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68160C-305B-4527-8177-840ACDC9C05D}"/>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288DFC9E-1133-4011-BE9F-F92542AC307D}"/>
              </a:ext>
            </a:extLst>
          </p:cNvPr>
          <p:cNvSpPr>
            <a:spLocks noGrp="1"/>
          </p:cNvSpPr>
          <p:nvPr>
            <p:ph type="sldNum" sz="quarter" idx="11"/>
          </p:nvPr>
        </p:nvSpPr>
        <p:spPr/>
        <p:txBody>
          <a:bodyPr/>
          <a:lstStyle/>
          <a:p>
            <a:fld id="{9B3E39EC-4BE2-4DEA-81C0-4ABC0AAB4AC0}" type="slidenum">
              <a:rPr lang="en-AU" smtClean="0"/>
              <a:pPr/>
              <a:t>‹#›</a:t>
            </a:fld>
            <a:endParaRPr lang="en-AU"/>
          </a:p>
        </p:txBody>
      </p:sp>
      <p:grpSp>
        <p:nvGrpSpPr>
          <p:cNvPr id="15" name="Group 14">
            <a:extLst>
              <a:ext uri="{FF2B5EF4-FFF2-40B4-BE49-F238E27FC236}">
                <a16:creationId xmlns:a16="http://schemas.microsoft.com/office/drawing/2014/main" id="{55256B78-980D-4477-916F-C18EA383A170}"/>
              </a:ext>
            </a:extLst>
          </p:cNvPr>
          <p:cNvGrpSpPr/>
          <p:nvPr userDrawn="1"/>
        </p:nvGrpSpPr>
        <p:grpSpPr>
          <a:xfrm>
            <a:off x="9059248" y="1134441"/>
            <a:ext cx="3128407" cy="5102887"/>
            <a:chOff x="9059248" y="1134441"/>
            <a:chExt cx="3128407" cy="5102887"/>
          </a:xfrm>
        </p:grpSpPr>
        <p:pic>
          <p:nvPicPr>
            <p:cNvPr id="16" name="Picture 15">
              <a:extLst>
                <a:ext uri="{FF2B5EF4-FFF2-40B4-BE49-F238E27FC236}">
                  <a16:creationId xmlns:a16="http://schemas.microsoft.com/office/drawing/2014/main" id="{6896EF4A-4375-4507-9786-62D2CA2A5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3281" y="1142132"/>
              <a:ext cx="2486315" cy="5095195"/>
            </a:xfrm>
            <a:prstGeom prst="rect">
              <a:avLst/>
            </a:prstGeom>
          </p:spPr>
        </p:pic>
        <p:sp>
          <p:nvSpPr>
            <p:cNvPr id="17" name="Rectangle 16">
              <a:extLst>
                <a:ext uri="{FF2B5EF4-FFF2-40B4-BE49-F238E27FC236}">
                  <a16:creationId xmlns:a16="http://schemas.microsoft.com/office/drawing/2014/main" id="{4E7E7A7B-5F02-451F-9031-9268A740DDD0}"/>
                </a:ext>
              </a:extLst>
            </p:cNvPr>
            <p:cNvSpPr/>
            <p:nvPr userDrawn="1"/>
          </p:nvSpPr>
          <p:spPr>
            <a:xfrm>
              <a:off x="11719596" y="1134441"/>
              <a:ext cx="468059" cy="510288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70F7952-1B28-4A3B-82C4-5E0D25C8E31B}"/>
                </a:ext>
              </a:extLst>
            </p:cNvPr>
            <p:cNvSpPr/>
            <p:nvPr userDrawn="1"/>
          </p:nvSpPr>
          <p:spPr>
            <a:xfrm>
              <a:off x="9059248" y="1142132"/>
              <a:ext cx="178177" cy="5095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F53E223-A54C-4A23-9AB8-BC8CC99A50CA}"/>
              </a:ext>
            </a:extLst>
          </p:cNvPr>
          <p:cNvSpPr txBox="1"/>
          <p:nvPr userDrawn="1"/>
        </p:nvSpPr>
        <p:spPr>
          <a:xfrm>
            <a:off x="1259554" y="1452032"/>
            <a:ext cx="7324471" cy="2800767"/>
          </a:xfrm>
          <a:prstGeom prst="rect">
            <a:avLst/>
          </a:prstGeom>
          <a:noFill/>
        </p:spPr>
        <p:txBody>
          <a:bodyPr wrap="square" rtlCol="0">
            <a:spAutoFit/>
          </a:bodyPr>
          <a:lstStyle/>
          <a:p>
            <a:pPr marL="0" indent="0">
              <a:buNone/>
            </a:pPr>
            <a:r>
              <a:rPr lang="en-AU" sz="2200" b="1">
                <a:solidFill>
                  <a:schemeClr val="accent1"/>
                </a:solidFill>
              </a:rPr>
              <a:t>Challenging today.</a:t>
            </a:r>
          </a:p>
          <a:p>
            <a:pPr marL="0" indent="0">
              <a:buNone/>
            </a:pPr>
            <a:r>
              <a:rPr lang="en-AU" sz="1800" b="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a:latin typeface="Jacobs Chronos" panose="010B0603030503030204" pitchFamily="34" charset="0"/>
              <a:cs typeface="Jacobs Chronos" panose="010B0603030503030204" pitchFamily="34" charset="0"/>
            </a:endParaRPr>
          </a:p>
          <a:p>
            <a:pPr marL="0" indent="0">
              <a:buNone/>
            </a:pPr>
            <a:r>
              <a:rPr lang="en-AU" sz="2200" b="1">
                <a:solidFill>
                  <a:schemeClr val="accent1"/>
                </a:solidFill>
              </a:rPr>
              <a:t>Reinventing tomorrow.</a:t>
            </a:r>
          </a:p>
          <a:p>
            <a:pPr marL="0" indent="0">
              <a:buNone/>
            </a:pPr>
            <a:r>
              <a:rPr lang="en-AU" sz="1800" b="0">
                <a:latin typeface="+mn-lt"/>
              </a:rPr>
              <a:t>The outcome, from the innovations we build for our clients to the positive impact our solution have on the world. </a:t>
            </a:r>
          </a:p>
          <a:p>
            <a:pPr marL="0" indent="0">
              <a:buNone/>
            </a:pPr>
            <a:endParaRPr lang="en-AU" sz="1800" b="0">
              <a:latin typeface="+mn-lt"/>
            </a:endParaRPr>
          </a:p>
          <a:p>
            <a:r>
              <a:rPr lang="en-AU" sz="1800" b="1" i="0" u="none" strike="noStrike" kern="1200" baseline="0">
                <a:solidFill>
                  <a:schemeClr val="tx1"/>
                </a:solidFill>
                <a:latin typeface="+mn-lt"/>
                <a:ea typeface="+mn-ea"/>
                <a:cs typeface="+mn-cs"/>
              </a:rPr>
              <a:t>To create a more connected, </a:t>
            </a:r>
            <a:r>
              <a:rPr lang="en-US" sz="1800" b="1" i="0" u="none" strike="noStrike" kern="1200" baseline="0">
                <a:solidFill>
                  <a:schemeClr val="tx1"/>
                </a:solidFill>
                <a:latin typeface="+mn-lt"/>
                <a:ea typeface="+mn-ea"/>
                <a:cs typeface="+mn-cs"/>
              </a:rPr>
              <a:t>sustainable world.</a:t>
            </a:r>
            <a:endParaRPr lang="en-AU" sz="1800" b="0">
              <a:latin typeface="+mn-lt"/>
            </a:endParaRPr>
          </a:p>
        </p:txBody>
      </p:sp>
      <p:pic>
        <p:nvPicPr>
          <p:cNvPr id="21" name="Picture 20">
            <a:extLst>
              <a:ext uri="{FF2B5EF4-FFF2-40B4-BE49-F238E27FC236}">
                <a16:creationId xmlns:a16="http://schemas.microsoft.com/office/drawing/2014/main" id="{7EEC5E88-C8C8-4AB8-96E2-0DF7FD0832B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442" y="1124375"/>
            <a:ext cx="781674" cy="5120640"/>
          </a:xfrm>
          <a:prstGeom prst="rect">
            <a:avLst/>
          </a:prstGeom>
        </p:spPr>
      </p:pic>
      <p:sp>
        <p:nvSpPr>
          <p:cNvPr id="22" name="Rectangle 21">
            <a:extLst>
              <a:ext uri="{FF2B5EF4-FFF2-40B4-BE49-F238E27FC236}">
                <a16:creationId xmlns:a16="http://schemas.microsoft.com/office/drawing/2014/main" id="{DC0439B0-81A4-4695-99C6-6C5C7BC6B38D}"/>
              </a:ext>
            </a:extLst>
          </p:cNvPr>
          <p:cNvSpPr/>
          <p:nvPr userDrawn="1"/>
        </p:nvSpPr>
        <p:spPr>
          <a:xfrm>
            <a:off x="914746" y="1124375"/>
            <a:ext cx="178177" cy="5120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350040E-A4F4-4722-92FB-C68F977114E5}"/>
              </a:ext>
            </a:extLst>
          </p:cNvPr>
          <p:cNvSpPr/>
          <p:nvPr userDrawn="1"/>
        </p:nvSpPr>
        <p:spPr>
          <a:xfrm>
            <a:off x="0" y="1124375"/>
            <a:ext cx="235199" cy="5120641"/>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tle 1">
            <a:extLst>
              <a:ext uri="{FF2B5EF4-FFF2-40B4-BE49-F238E27FC236}">
                <a16:creationId xmlns:a16="http://schemas.microsoft.com/office/drawing/2014/main" id="{2A704ABE-CE07-4B68-A8CE-A6EFD9168B50}"/>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a:t>Welcome</a:t>
            </a:r>
            <a:endParaRPr lang="en-US"/>
          </a:p>
        </p:txBody>
      </p:sp>
    </p:spTree>
    <p:extLst>
      <p:ext uri="{BB962C8B-B14F-4D97-AF65-F5344CB8AC3E}">
        <p14:creationId xmlns:p14="http://schemas.microsoft.com/office/powerpoint/2010/main" val="35002005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Welcome Purp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390296-4978-4C51-9563-F6DE82FA723B}"/>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D9C0532B-3F35-4095-8EB7-A7E0E1D7C148}"/>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TextBox 4">
            <a:extLst>
              <a:ext uri="{FF2B5EF4-FFF2-40B4-BE49-F238E27FC236}">
                <a16:creationId xmlns:a16="http://schemas.microsoft.com/office/drawing/2014/main" id="{8328CCC5-4B3E-4546-85F6-1D83A7C8B7CB}"/>
              </a:ext>
            </a:extLst>
          </p:cNvPr>
          <p:cNvSpPr txBox="1"/>
          <p:nvPr userDrawn="1"/>
        </p:nvSpPr>
        <p:spPr>
          <a:xfrm>
            <a:off x="1259554" y="1452032"/>
            <a:ext cx="7324471" cy="3077766"/>
          </a:xfrm>
          <a:prstGeom prst="rect">
            <a:avLst/>
          </a:prstGeom>
          <a:noFill/>
        </p:spPr>
        <p:txBody>
          <a:bodyPr wrap="square" rtlCol="0">
            <a:spAutoFit/>
          </a:bodyPr>
          <a:lstStyle/>
          <a:p>
            <a:pPr marL="0" indent="0">
              <a:buNone/>
            </a:pPr>
            <a:r>
              <a:rPr lang="en-AU" sz="2200" b="1">
                <a:solidFill>
                  <a:schemeClr val="accent2"/>
                </a:solidFill>
              </a:rPr>
              <a:t>Challenging today.</a:t>
            </a:r>
          </a:p>
          <a:p>
            <a:pPr marL="0" indent="0">
              <a:buNone/>
            </a:pPr>
            <a:r>
              <a:rPr lang="en-AU" sz="1800" b="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a:latin typeface="Jacobs Chronos" panose="010B0603030503030204" pitchFamily="34" charset="0"/>
              <a:cs typeface="Jacobs Chronos" panose="010B0603030503030204" pitchFamily="34" charset="0"/>
            </a:endParaRPr>
          </a:p>
          <a:p>
            <a:pPr marL="0" indent="0">
              <a:buNone/>
            </a:pPr>
            <a:r>
              <a:rPr lang="en-AU" sz="2200" b="1">
                <a:solidFill>
                  <a:schemeClr val="accent2"/>
                </a:solidFill>
              </a:rPr>
              <a:t>Reinventing tomorrow.</a:t>
            </a:r>
          </a:p>
          <a:p>
            <a:pPr marL="0" indent="0">
              <a:buNone/>
            </a:pPr>
            <a:r>
              <a:rPr lang="en-AU" sz="1800" b="0">
                <a:latin typeface="+mn-lt"/>
              </a:rPr>
              <a:t>The outcome, from the innovations we build for our clients to the positive impact our solution have on the world. </a:t>
            </a:r>
          </a:p>
          <a:p>
            <a:pPr marL="0" indent="0">
              <a:buNone/>
            </a:pPr>
            <a:endParaRPr lang="en-AU" sz="1800" b="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a:solidFill>
                  <a:schemeClr val="tx1"/>
                </a:solidFill>
                <a:latin typeface="+mn-lt"/>
                <a:ea typeface="+mn-ea"/>
                <a:cs typeface="+mn-cs"/>
              </a:rPr>
              <a:t>To create a more connected, </a:t>
            </a:r>
            <a:r>
              <a:rPr lang="en-US" sz="1800" b="1" i="0" u="none" strike="noStrike" kern="1200" baseline="0">
                <a:solidFill>
                  <a:schemeClr val="tx1"/>
                </a:solidFill>
                <a:latin typeface="+mn-lt"/>
                <a:ea typeface="+mn-ea"/>
                <a:cs typeface="+mn-cs"/>
              </a:rPr>
              <a:t>sustainable world.</a:t>
            </a:r>
            <a:endParaRPr lang="en-AU" sz="1400" b="0">
              <a:latin typeface="+mn-lt"/>
            </a:endParaRPr>
          </a:p>
          <a:p>
            <a:pPr marL="0" indent="0">
              <a:buNone/>
            </a:pPr>
            <a:endParaRPr lang="en-AU" sz="1800" b="0">
              <a:latin typeface="+mn-lt"/>
            </a:endParaRPr>
          </a:p>
        </p:txBody>
      </p:sp>
      <p:grpSp>
        <p:nvGrpSpPr>
          <p:cNvPr id="6" name="Group 5">
            <a:extLst>
              <a:ext uri="{FF2B5EF4-FFF2-40B4-BE49-F238E27FC236}">
                <a16:creationId xmlns:a16="http://schemas.microsoft.com/office/drawing/2014/main" id="{2FE3338D-D22C-454C-A200-C006BED2B29F}"/>
              </a:ext>
            </a:extLst>
          </p:cNvPr>
          <p:cNvGrpSpPr/>
          <p:nvPr userDrawn="1"/>
        </p:nvGrpSpPr>
        <p:grpSpPr>
          <a:xfrm>
            <a:off x="9059248" y="1142131"/>
            <a:ext cx="3128407" cy="5095197"/>
            <a:chOff x="9059248" y="1142131"/>
            <a:chExt cx="3128407" cy="5095197"/>
          </a:xfrm>
        </p:grpSpPr>
        <p:pic>
          <p:nvPicPr>
            <p:cNvPr id="7" name="Picture 6">
              <a:extLst>
                <a:ext uri="{FF2B5EF4-FFF2-40B4-BE49-F238E27FC236}">
                  <a16:creationId xmlns:a16="http://schemas.microsoft.com/office/drawing/2014/main" id="{ACA0B26E-2320-43E6-90CD-9F72BEEA11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9640" y="1142132"/>
              <a:ext cx="2486315" cy="5095195"/>
            </a:xfrm>
            <a:prstGeom prst="rect">
              <a:avLst/>
            </a:prstGeom>
          </p:spPr>
        </p:pic>
        <p:sp>
          <p:nvSpPr>
            <p:cNvPr id="8" name="Rectangle 7">
              <a:extLst>
                <a:ext uri="{FF2B5EF4-FFF2-40B4-BE49-F238E27FC236}">
                  <a16:creationId xmlns:a16="http://schemas.microsoft.com/office/drawing/2014/main" id="{5C4FBA3C-BC9F-40DA-B13B-2DEC23DC6E44}"/>
                </a:ext>
              </a:extLst>
            </p:cNvPr>
            <p:cNvSpPr/>
            <p:nvPr userDrawn="1"/>
          </p:nvSpPr>
          <p:spPr>
            <a:xfrm>
              <a:off x="11719596" y="1142131"/>
              <a:ext cx="468059" cy="5095196"/>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1B4ED1-C8A2-4893-AFFB-45E26BF99663}"/>
                </a:ext>
              </a:extLst>
            </p:cNvPr>
            <p:cNvSpPr/>
            <p:nvPr userDrawn="1"/>
          </p:nvSpPr>
          <p:spPr>
            <a:xfrm>
              <a:off x="9059248" y="1142132"/>
              <a:ext cx="178177" cy="5095196"/>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9">
            <a:extLst>
              <a:ext uri="{FF2B5EF4-FFF2-40B4-BE49-F238E27FC236}">
                <a16:creationId xmlns:a16="http://schemas.microsoft.com/office/drawing/2014/main" id="{EB4A7EE7-AC6B-44CB-B825-81779BC965E1}"/>
              </a:ext>
            </a:extLst>
          </p:cNvPr>
          <p:cNvGrpSpPr/>
          <p:nvPr userDrawn="1"/>
        </p:nvGrpSpPr>
        <p:grpSpPr>
          <a:xfrm>
            <a:off x="0" y="1124375"/>
            <a:ext cx="1092923" cy="5120641"/>
            <a:chOff x="0" y="1124375"/>
            <a:chExt cx="1092923" cy="5120641"/>
          </a:xfrm>
        </p:grpSpPr>
        <p:sp>
          <p:nvSpPr>
            <p:cNvPr id="11" name="Rectangle 10">
              <a:extLst>
                <a:ext uri="{FF2B5EF4-FFF2-40B4-BE49-F238E27FC236}">
                  <a16:creationId xmlns:a16="http://schemas.microsoft.com/office/drawing/2014/main" id="{0D51B469-F815-47D5-B699-DE631C97A280}"/>
                </a:ext>
              </a:extLst>
            </p:cNvPr>
            <p:cNvSpPr/>
            <p:nvPr userDrawn="1"/>
          </p:nvSpPr>
          <p:spPr>
            <a:xfrm>
              <a:off x="0" y="1124375"/>
              <a:ext cx="235199" cy="5120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8E62D202-5426-476D-974C-1BC5F1857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5199" y="1124375"/>
              <a:ext cx="699186" cy="5120641"/>
            </a:xfrm>
            <a:prstGeom prst="rect">
              <a:avLst/>
            </a:prstGeom>
          </p:spPr>
        </p:pic>
        <p:sp>
          <p:nvSpPr>
            <p:cNvPr id="13" name="Rectangle 12">
              <a:extLst>
                <a:ext uri="{FF2B5EF4-FFF2-40B4-BE49-F238E27FC236}">
                  <a16:creationId xmlns:a16="http://schemas.microsoft.com/office/drawing/2014/main" id="{9D1841D1-7D0A-4AEA-A27B-1110C6E603E7}"/>
                </a:ext>
              </a:extLst>
            </p:cNvPr>
            <p:cNvSpPr/>
            <p:nvPr userDrawn="1"/>
          </p:nvSpPr>
          <p:spPr>
            <a:xfrm>
              <a:off x="914746" y="1124375"/>
              <a:ext cx="178177" cy="5120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
            <a:extLst>
              <a:ext uri="{FF2B5EF4-FFF2-40B4-BE49-F238E27FC236}">
                <a16:creationId xmlns:a16="http://schemas.microsoft.com/office/drawing/2014/main" id="{123AA075-E02D-4D05-AB63-E82F90456242}"/>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a:t>Welcome</a:t>
            </a:r>
            <a:endParaRPr lang="en-US"/>
          </a:p>
        </p:txBody>
      </p:sp>
    </p:spTree>
    <p:extLst>
      <p:ext uri="{BB962C8B-B14F-4D97-AF65-F5344CB8AC3E}">
        <p14:creationId xmlns:p14="http://schemas.microsoft.com/office/powerpoint/2010/main" val="135820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Welcome Re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7BFE069-B278-4455-A5BE-2A1A3C62BF64}"/>
              </a:ext>
            </a:extLst>
          </p:cNvPr>
          <p:cNvGrpSpPr/>
          <p:nvPr userDrawn="1"/>
        </p:nvGrpSpPr>
        <p:grpSpPr>
          <a:xfrm>
            <a:off x="9059248" y="1142131"/>
            <a:ext cx="3128407" cy="5095197"/>
            <a:chOff x="9059248" y="1142131"/>
            <a:chExt cx="3128407" cy="5095197"/>
          </a:xfrm>
        </p:grpSpPr>
        <p:sp>
          <p:nvSpPr>
            <p:cNvPr id="8" name="Rectangle 7">
              <a:extLst>
                <a:ext uri="{FF2B5EF4-FFF2-40B4-BE49-F238E27FC236}">
                  <a16:creationId xmlns:a16="http://schemas.microsoft.com/office/drawing/2014/main" id="{7C296195-F007-46C4-9BF8-10A395305E37}"/>
                </a:ext>
              </a:extLst>
            </p:cNvPr>
            <p:cNvSpPr/>
            <p:nvPr userDrawn="1"/>
          </p:nvSpPr>
          <p:spPr>
            <a:xfrm>
              <a:off x="11719596" y="1142131"/>
              <a:ext cx="468059" cy="5095196"/>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6C7E26F-8770-483D-9630-37B81E606C6E}"/>
                </a:ext>
              </a:extLst>
            </p:cNvPr>
            <p:cNvSpPr/>
            <p:nvPr userDrawn="1"/>
          </p:nvSpPr>
          <p:spPr>
            <a:xfrm>
              <a:off x="9059248" y="1142132"/>
              <a:ext cx="178177" cy="50951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C37594C5-F0D8-46EA-9136-BE26BC5BBCA1}"/>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33D2BEA7-0B4D-4C05-8E5D-965AB1F197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4719" y="1124375"/>
              <a:ext cx="707088" cy="5120640"/>
            </a:xfrm>
            <a:prstGeom prst="rect">
              <a:avLst/>
            </a:prstGeom>
          </p:spPr>
        </p:pic>
        <p:sp>
          <p:nvSpPr>
            <p:cNvPr id="13" name="Rectangle 12">
              <a:extLst>
                <a:ext uri="{FF2B5EF4-FFF2-40B4-BE49-F238E27FC236}">
                  <a16:creationId xmlns:a16="http://schemas.microsoft.com/office/drawing/2014/main" id="{3D74BF4D-1FDC-4EAB-8E5C-557AB0C65A74}"/>
                </a:ext>
              </a:extLst>
            </p:cNvPr>
            <p:cNvSpPr/>
            <p:nvPr userDrawn="1"/>
          </p:nvSpPr>
          <p:spPr>
            <a:xfrm>
              <a:off x="914746" y="1124375"/>
              <a:ext cx="178177" cy="5120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B7BB11B-6138-4887-BA73-FF84C34B9E62}"/>
                </a:ext>
              </a:extLst>
            </p:cNvPr>
            <p:cNvSpPr/>
            <p:nvPr userDrawn="1"/>
          </p:nvSpPr>
          <p:spPr>
            <a:xfrm>
              <a:off x="0" y="1124375"/>
              <a:ext cx="235199" cy="51206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9246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Blu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B7805-C5DF-474A-A262-A5456C627F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6"/>
            <a:ext cx="8873910" cy="6857944"/>
          </a:xfrm>
          <a:prstGeom prst="rect">
            <a:avLst/>
          </a:prstGeom>
        </p:spPr>
      </p:pic>
      <p:sp>
        <p:nvSpPr>
          <p:cNvPr id="5" name="Rectangle 4">
            <a:extLst>
              <a:ext uri="{FF2B5EF4-FFF2-40B4-BE49-F238E27FC236}">
                <a16:creationId xmlns:a16="http://schemas.microsoft.com/office/drawing/2014/main" id="{C7C54FB5-545C-4233-9D06-B4B3C52DED50}"/>
              </a:ext>
            </a:extLst>
          </p:cNvPr>
          <p:cNvSpPr/>
          <p:nvPr userDrawn="1"/>
        </p:nvSpPr>
        <p:spPr>
          <a:xfrm>
            <a:off x="8869680" y="0"/>
            <a:ext cx="3063240" cy="68580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AA9A9B0B-AE61-4C88-BE0F-088E67120268}"/>
              </a:ext>
            </a:extLst>
          </p:cNvPr>
          <p:cNvSpPr/>
          <p:nvPr userDrawn="1"/>
        </p:nvSpPr>
        <p:spPr>
          <a:xfrm>
            <a:off x="11887072" y="0"/>
            <a:ext cx="304927" cy="68580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B7F1B9FD-67E2-402A-A497-9C0BD1DFC0E9}"/>
              </a:ext>
            </a:extLst>
          </p:cNvPr>
          <p:cNvSpPr>
            <a:spLocks noGrp="1"/>
          </p:cNvSpPr>
          <p:nvPr userDrawn="1">
            <p:ph type="ctrTitle" hasCustomPrompt="1"/>
          </p:nvPr>
        </p:nvSpPr>
        <p:spPr>
          <a:xfrm>
            <a:off x="640080" y="2465828"/>
            <a:ext cx="7970521" cy="1371600"/>
          </a:xfrm>
          <a:prstGeom prst="rect">
            <a:avLst/>
          </a:prstGeom>
        </p:spPr>
        <p:txBody>
          <a:bodyPr anchor="b"/>
          <a:lstStyle>
            <a:lvl1pPr algn="l">
              <a:defRPr sz="4200">
                <a:solidFill>
                  <a:schemeClr val="bg1"/>
                </a:solidFill>
              </a:defRPr>
            </a:lvl1pPr>
          </a:lstStyle>
          <a:p>
            <a:r>
              <a:rPr lang="en-US"/>
              <a:t>Section/divider title, 42pt bold,</a:t>
            </a:r>
            <a:br>
              <a:rPr lang="en-US"/>
            </a:br>
            <a:r>
              <a:rPr lang="en-US"/>
              <a:t>two line limit</a:t>
            </a:r>
          </a:p>
        </p:txBody>
      </p:sp>
      <p:sp>
        <p:nvSpPr>
          <p:cNvPr id="8" name="Subtitle 2">
            <a:extLst>
              <a:ext uri="{FF2B5EF4-FFF2-40B4-BE49-F238E27FC236}">
                <a16:creationId xmlns:a16="http://schemas.microsoft.com/office/drawing/2014/main" id="{E0F38626-826F-4A04-BBCA-F4F056D65FE8}"/>
              </a:ext>
            </a:extLst>
          </p:cNvPr>
          <p:cNvSpPr>
            <a:spLocks noGrp="1"/>
          </p:cNvSpPr>
          <p:nvPr userDrawn="1">
            <p:ph type="subTitle" idx="1" hasCustomPrompt="1"/>
          </p:nvPr>
        </p:nvSpPr>
        <p:spPr>
          <a:xfrm>
            <a:off x="640080" y="4218669"/>
            <a:ext cx="7970522"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 light</a:t>
            </a:r>
          </a:p>
        </p:txBody>
      </p:sp>
    </p:spTree>
    <p:extLst>
      <p:ext uri="{BB962C8B-B14F-4D97-AF65-F5344CB8AC3E}">
        <p14:creationId xmlns:p14="http://schemas.microsoft.com/office/powerpoint/2010/main" val="19563793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Welcome Yellow">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568E157-88B7-4AAD-A891-27277CF9C3D8}"/>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ACC420EA-22DA-45E9-BB28-B33157A3E942}"/>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TextBox 4">
            <a:extLst>
              <a:ext uri="{FF2B5EF4-FFF2-40B4-BE49-F238E27FC236}">
                <a16:creationId xmlns:a16="http://schemas.microsoft.com/office/drawing/2014/main" id="{0B4863CD-19E6-42EA-B675-B2B9565E2DA9}"/>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a:solidFill>
                  <a:schemeClr val="accent4"/>
                </a:solidFill>
              </a:rPr>
              <a:t>Challenging today.</a:t>
            </a:r>
          </a:p>
          <a:p>
            <a:pPr marL="0" indent="0">
              <a:buNone/>
            </a:pPr>
            <a:r>
              <a:rPr lang="en-AU" sz="1800" b="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a:latin typeface="Jacobs Chronos" panose="010B0603030503030204" pitchFamily="34" charset="0"/>
              <a:cs typeface="Jacobs Chronos" panose="010B0603030503030204" pitchFamily="34" charset="0"/>
            </a:endParaRPr>
          </a:p>
          <a:p>
            <a:pPr marL="0" indent="0">
              <a:buNone/>
            </a:pPr>
            <a:r>
              <a:rPr lang="en-AU" sz="2200" b="1">
                <a:solidFill>
                  <a:schemeClr val="accent4"/>
                </a:solidFill>
              </a:rPr>
              <a:t>Reinventing tomorrow.</a:t>
            </a:r>
          </a:p>
          <a:p>
            <a:pPr marL="0" indent="0">
              <a:buNone/>
            </a:pPr>
            <a:r>
              <a:rPr lang="en-AU" sz="1800" b="0">
                <a:latin typeface="+mn-lt"/>
              </a:rPr>
              <a:t>The outcome, from the innovations we build for our clients to the positive impact our solution have on the world. </a:t>
            </a:r>
          </a:p>
          <a:p>
            <a:pPr marL="0" indent="0">
              <a:buNone/>
            </a:pPr>
            <a:endParaRPr lang="en-AU" sz="1800" b="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a:solidFill>
                  <a:schemeClr val="tx1"/>
                </a:solidFill>
                <a:latin typeface="+mn-lt"/>
                <a:ea typeface="+mn-ea"/>
                <a:cs typeface="+mn-cs"/>
              </a:rPr>
              <a:t>To create a more connected, </a:t>
            </a:r>
            <a:r>
              <a:rPr lang="en-US" sz="1800" b="1" i="0" u="none" strike="noStrike" kern="1200" baseline="0">
                <a:solidFill>
                  <a:schemeClr val="tx1"/>
                </a:solidFill>
                <a:latin typeface="+mn-lt"/>
                <a:ea typeface="+mn-ea"/>
                <a:cs typeface="+mn-cs"/>
              </a:rPr>
              <a:t>sustainable world.</a:t>
            </a:r>
            <a:endParaRPr lang="en-AU" sz="1400" b="0">
              <a:latin typeface="+mn-lt"/>
            </a:endParaRPr>
          </a:p>
          <a:p>
            <a:pPr marL="0" indent="0">
              <a:buNone/>
            </a:pPr>
            <a:endParaRPr lang="en-AU" sz="1800" b="0">
              <a:latin typeface="+mn-lt"/>
            </a:endParaRPr>
          </a:p>
        </p:txBody>
      </p:sp>
      <p:grpSp>
        <p:nvGrpSpPr>
          <p:cNvPr id="6" name="Group 5">
            <a:extLst>
              <a:ext uri="{FF2B5EF4-FFF2-40B4-BE49-F238E27FC236}">
                <a16:creationId xmlns:a16="http://schemas.microsoft.com/office/drawing/2014/main" id="{EB50EA94-1A74-45E5-852A-8143BC0C1CB3}"/>
              </a:ext>
            </a:extLst>
          </p:cNvPr>
          <p:cNvGrpSpPr/>
          <p:nvPr userDrawn="1"/>
        </p:nvGrpSpPr>
        <p:grpSpPr>
          <a:xfrm>
            <a:off x="9059248" y="1137133"/>
            <a:ext cx="3128407" cy="5103869"/>
            <a:chOff x="9059248" y="1137133"/>
            <a:chExt cx="3128407" cy="5103869"/>
          </a:xfrm>
        </p:grpSpPr>
        <p:sp>
          <p:nvSpPr>
            <p:cNvPr id="7" name="Rectangle 6">
              <a:extLst>
                <a:ext uri="{FF2B5EF4-FFF2-40B4-BE49-F238E27FC236}">
                  <a16:creationId xmlns:a16="http://schemas.microsoft.com/office/drawing/2014/main" id="{5E52C98D-ECE5-4E17-A601-055712F3DC82}"/>
                </a:ext>
              </a:extLst>
            </p:cNvPr>
            <p:cNvSpPr/>
            <p:nvPr userDrawn="1"/>
          </p:nvSpPr>
          <p:spPr>
            <a:xfrm>
              <a:off x="11719596" y="1137133"/>
              <a:ext cx="468059" cy="5100193"/>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4D55178-DEFC-49F4-868F-64539CB1B3FB}"/>
                </a:ext>
              </a:extLst>
            </p:cNvPr>
            <p:cNvSpPr/>
            <p:nvPr userDrawn="1"/>
          </p:nvSpPr>
          <p:spPr>
            <a:xfrm>
              <a:off x="9059248" y="1142132"/>
              <a:ext cx="178177" cy="509519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CFBC6CF-E7E4-47D4-B800-2C3D345554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38524" y="1140808"/>
              <a:ext cx="2481072" cy="5100194"/>
            </a:xfrm>
            <a:prstGeom prst="rect">
              <a:avLst/>
            </a:prstGeom>
          </p:spPr>
        </p:pic>
      </p:grpSp>
      <p:grpSp>
        <p:nvGrpSpPr>
          <p:cNvPr id="11" name="Group 10">
            <a:extLst>
              <a:ext uri="{FF2B5EF4-FFF2-40B4-BE49-F238E27FC236}">
                <a16:creationId xmlns:a16="http://schemas.microsoft.com/office/drawing/2014/main" id="{BF624785-CFFC-4F3B-B653-3DB1CA8ED173}"/>
              </a:ext>
            </a:extLst>
          </p:cNvPr>
          <p:cNvGrpSpPr/>
          <p:nvPr userDrawn="1"/>
        </p:nvGrpSpPr>
        <p:grpSpPr>
          <a:xfrm>
            <a:off x="0" y="1124375"/>
            <a:ext cx="1092923" cy="5120641"/>
            <a:chOff x="0" y="1124375"/>
            <a:chExt cx="1092923" cy="5120641"/>
          </a:xfrm>
        </p:grpSpPr>
        <p:pic>
          <p:nvPicPr>
            <p:cNvPr id="12" name="Picture 11">
              <a:extLst>
                <a:ext uri="{FF2B5EF4-FFF2-40B4-BE49-F238E27FC236}">
                  <a16:creationId xmlns:a16="http://schemas.microsoft.com/office/drawing/2014/main" id="{65A65F8B-C1EB-4923-A45C-C0E78ABF1F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6793" y="1124375"/>
              <a:ext cx="781674" cy="5120640"/>
            </a:xfrm>
            <a:prstGeom prst="rect">
              <a:avLst/>
            </a:prstGeom>
          </p:spPr>
        </p:pic>
        <p:sp>
          <p:nvSpPr>
            <p:cNvPr id="13" name="Rectangle 12">
              <a:extLst>
                <a:ext uri="{FF2B5EF4-FFF2-40B4-BE49-F238E27FC236}">
                  <a16:creationId xmlns:a16="http://schemas.microsoft.com/office/drawing/2014/main" id="{3A58F8F3-0D46-40E5-8F15-5F653C2FC106}"/>
                </a:ext>
              </a:extLst>
            </p:cNvPr>
            <p:cNvSpPr/>
            <p:nvPr userDrawn="1"/>
          </p:nvSpPr>
          <p:spPr>
            <a:xfrm>
              <a:off x="914746" y="1124375"/>
              <a:ext cx="178177" cy="5120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344105-A525-4629-BEC9-12FC1110EE4B}"/>
                </a:ext>
              </a:extLst>
            </p:cNvPr>
            <p:cNvSpPr/>
            <p:nvPr userDrawn="1"/>
          </p:nvSpPr>
          <p:spPr>
            <a:xfrm>
              <a:off x="0" y="1124375"/>
              <a:ext cx="235199" cy="512064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itle 1">
            <a:extLst>
              <a:ext uri="{FF2B5EF4-FFF2-40B4-BE49-F238E27FC236}">
                <a16:creationId xmlns:a16="http://schemas.microsoft.com/office/drawing/2014/main" id="{39EB30F4-7D33-46D2-BA83-6A6DFFE7B246}"/>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a:t>Welcome</a:t>
            </a:r>
            <a:endParaRPr lang="en-US"/>
          </a:p>
        </p:txBody>
      </p:sp>
    </p:spTree>
    <p:extLst>
      <p:ext uri="{BB962C8B-B14F-4D97-AF65-F5344CB8AC3E}">
        <p14:creationId xmlns:p14="http://schemas.microsoft.com/office/powerpoint/2010/main" val="928433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Welcome Gree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E68E17C-9447-4212-9F88-676F014A9EEB}"/>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0EFB0CC2-A075-49BF-82B4-8359CA43733E}"/>
              </a:ext>
            </a:extLst>
          </p:cNvPr>
          <p:cNvSpPr>
            <a:spLocks noGrp="1"/>
          </p:cNvSpPr>
          <p:nvPr>
            <p:ph type="sldNum" sz="quarter" idx="11"/>
          </p:nvPr>
        </p:nvSpPr>
        <p:spPr/>
        <p:txBody>
          <a:bodyPr/>
          <a:lstStyle/>
          <a:p>
            <a:fld id="{9B3E39EC-4BE2-4DEA-81C0-4ABC0AAB4AC0}" type="slidenum">
              <a:rPr lang="en-AU" smtClean="0"/>
              <a:pPr/>
              <a:t>‹#›</a:t>
            </a:fld>
            <a:endParaRPr lang="en-AU"/>
          </a:p>
        </p:txBody>
      </p:sp>
      <p:grpSp>
        <p:nvGrpSpPr>
          <p:cNvPr id="5" name="Group 4">
            <a:extLst>
              <a:ext uri="{FF2B5EF4-FFF2-40B4-BE49-F238E27FC236}">
                <a16:creationId xmlns:a16="http://schemas.microsoft.com/office/drawing/2014/main" id="{25B2AEDA-A990-4555-8B79-13AAC1638A1C}"/>
              </a:ext>
            </a:extLst>
          </p:cNvPr>
          <p:cNvGrpSpPr/>
          <p:nvPr userDrawn="1"/>
        </p:nvGrpSpPr>
        <p:grpSpPr>
          <a:xfrm>
            <a:off x="0" y="1124375"/>
            <a:ext cx="1092923" cy="5120641"/>
            <a:chOff x="0" y="1124375"/>
            <a:chExt cx="1092923" cy="5120641"/>
          </a:xfrm>
        </p:grpSpPr>
        <p:sp>
          <p:nvSpPr>
            <p:cNvPr id="6" name="Rectangle 5">
              <a:extLst>
                <a:ext uri="{FF2B5EF4-FFF2-40B4-BE49-F238E27FC236}">
                  <a16:creationId xmlns:a16="http://schemas.microsoft.com/office/drawing/2014/main" id="{4576146F-6703-465C-8897-A080895D41AA}"/>
                </a:ext>
              </a:extLst>
            </p:cNvPr>
            <p:cNvSpPr/>
            <p:nvPr userDrawn="1"/>
          </p:nvSpPr>
          <p:spPr>
            <a:xfrm>
              <a:off x="0" y="1124375"/>
              <a:ext cx="235199" cy="5120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345C6D-7A0A-4156-92D1-26FA4BBB1D1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90961"/>
            <a:stretch/>
          </p:blipFill>
          <p:spPr>
            <a:xfrm>
              <a:off x="235199" y="1124375"/>
              <a:ext cx="703428" cy="5120641"/>
            </a:xfrm>
            <a:prstGeom prst="rect">
              <a:avLst/>
            </a:prstGeom>
          </p:spPr>
        </p:pic>
        <p:sp>
          <p:nvSpPr>
            <p:cNvPr id="8" name="Rectangle 7">
              <a:extLst>
                <a:ext uri="{FF2B5EF4-FFF2-40B4-BE49-F238E27FC236}">
                  <a16:creationId xmlns:a16="http://schemas.microsoft.com/office/drawing/2014/main" id="{AD3AEC7D-C6B2-427E-9032-B10EFDF1E2AD}"/>
                </a:ext>
              </a:extLst>
            </p:cNvPr>
            <p:cNvSpPr/>
            <p:nvPr userDrawn="1"/>
          </p:nvSpPr>
          <p:spPr>
            <a:xfrm>
              <a:off x="914746" y="1124375"/>
              <a:ext cx="178177" cy="5120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702BE8B6-6432-4AEE-B12A-BE60A72415E3}"/>
              </a:ext>
            </a:extLst>
          </p:cNvPr>
          <p:cNvSpPr txBox="1"/>
          <p:nvPr userDrawn="1"/>
        </p:nvSpPr>
        <p:spPr>
          <a:xfrm>
            <a:off x="1259554" y="1452032"/>
            <a:ext cx="7324471" cy="2985433"/>
          </a:xfrm>
          <a:prstGeom prst="rect">
            <a:avLst/>
          </a:prstGeom>
          <a:noFill/>
        </p:spPr>
        <p:txBody>
          <a:bodyPr wrap="square" rtlCol="0">
            <a:spAutoFit/>
          </a:bodyPr>
          <a:lstStyle/>
          <a:p>
            <a:pPr marL="0" indent="0">
              <a:buNone/>
            </a:pPr>
            <a:r>
              <a:rPr lang="en-AU" sz="2200" b="1">
                <a:solidFill>
                  <a:schemeClr val="accent5"/>
                </a:solidFill>
              </a:rPr>
              <a:t>Challenging today.</a:t>
            </a:r>
          </a:p>
          <a:p>
            <a:pPr marL="0" indent="0">
              <a:buNone/>
            </a:pPr>
            <a:r>
              <a:rPr lang="en-AU" sz="1800" b="0">
                <a:latin typeface="Jacobs Chronos" panose="010B0603030503030204" pitchFamily="34" charset="0"/>
                <a:cs typeface="Jacobs Chronos" panose="010B0603030503030204" pitchFamily="34" charset="0"/>
              </a:rPr>
              <a:t>Our unique approach to challenge what’s accepted, using our expertise and knowledge to rethink the way we solve problems. </a:t>
            </a:r>
          </a:p>
          <a:p>
            <a:pPr marL="0" indent="0">
              <a:buNone/>
            </a:pPr>
            <a:endParaRPr lang="en-AU" sz="1800" b="0">
              <a:latin typeface="Jacobs Chronos" panose="010B0603030503030204" pitchFamily="34" charset="0"/>
              <a:cs typeface="Jacobs Chronos" panose="010B0603030503030204" pitchFamily="34" charset="0"/>
            </a:endParaRPr>
          </a:p>
          <a:p>
            <a:pPr marL="0" indent="0">
              <a:buNone/>
            </a:pPr>
            <a:r>
              <a:rPr lang="en-AU" sz="2200" b="1">
                <a:solidFill>
                  <a:schemeClr val="accent5"/>
                </a:solidFill>
              </a:rPr>
              <a:t>Reinventing tomorrow.</a:t>
            </a:r>
          </a:p>
          <a:p>
            <a:pPr marL="0" indent="0">
              <a:buNone/>
            </a:pPr>
            <a:r>
              <a:rPr lang="en-AU" sz="1800" b="0">
                <a:latin typeface="+mn-lt"/>
              </a:rPr>
              <a:t>The outcome, from the innovations we build for our clients to the positive impact our solution have on the world. </a:t>
            </a:r>
          </a:p>
          <a:p>
            <a:pPr marL="0" indent="0">
              <a:buNone/>
            </a:pPr>
            <a:endParaRPr lang="en-AU" sz="1800" b="0">
              <a:latin typeface="+mn-lt"/>
            </a:endParaRPr>
          </a:p>
          <a:p>
            <a:pPr marL="0" marR="0" lvl="0" indent="0" algn="l" defTabSz="1218987" rtl="0" eaLnBrk="1" fontAlgn="auto" latinLnBrk="0" hangingPunct="1">
              <a:lnSpc>
                <a:spcPct val="100000"/>
              </a:lnSpc>
              <a:spcBef>
                <a:spcPts val="0"/>
              </a:spcBef>
              <a:spcAft>
                <a:spcPts val="0"/>
              </a:spcAft>
              <a:buClrTx/>
              <a:buSzTx/>
              <a:buFontTx/>
              <a:buNone/>
              <a:tabLst/>
              <a:defRPr/>
            </a:pPr>
            <a:r>
              <a:rPr lang="en-AU" sz="1800" b="1" i="0" u="none" strike="noStrike" kern="1200" baseline="0">
                <a:solidFill>
                  <a:schemeClr val="tx1"/>
                </a:solidFill>
                <a:latin typeface="+mn-lt"/>
                <a:ea typeface="+mn-ea"/>
                <a:cs typeface="+mn-cs"/>
              </a:rPr>
              <a:t>To create a more connected, </a:t>
            </a:r>
            <a:r>
              <a:rPr lang="en-US" sz="1800" b="1" i="0" u="none" strike="noStrike" kern="1200" baseline="0">
                <a:solidFill>
                  <a:schemeClr val="tx1"/>
                </a:solidFill>
                <a:latin typeface="+mn-lt"/>
                <a:ea typeface="+mn-ea"/>
                <a:cs typeface="+mn-cs"/>
              </a:rPr>
              <a:t>sustainable world.</a:t>
            </a:r>
            <a:endParaRPr lang="en-AU" sz="1400" b="0">
              <a:latin typeface="+mn-lt"/>
            </a:endParaRPr>
          </a:p>
          <a:p>
            <a:pPr marL="0" indent="0">
              <a:buNone/>
            </a:pPr>
            <a:endParaRPr lang="en-AU" sz="1800" b="0">
              <a:latin typeface="+mn-lt"/>
            </a:endParaRPr>
          </a:p>
        </p:txBody>
      </p:sp>
      <p:grpSp>
        <p:nvGrpSpPr>
          <p:cNvPr id="10" name="Group 9">
            <a:extLst>
              <a:ext uri="{FF2B5EF4-FFF2-40B4-BE49-F238E27FC236}">
                <a16:creationId xmlns:a16="http://schemas.microsoft.com/office/drawing/2014/main" id="{3C66311D-BF96-41CD-926C-19BADDE5934C}"/>
              </a:ext>
            </a:extLst>
          </p:cNvPr>
          <p:cNvGrpSpPr/>
          <p:nvPr userDrawn="1"/>
        </p:nvGrpSpPr>
        <p:grpSpPr>
          <a:xfrm>
            <a:off x="9059248" y="1141463"/>
            <a:ext cx="3128407" cy="5095865"/>
            <a:chOff x="9059248" y="1141463"/>
            <a:chExt cx="3128407" cy="5095865"/>
          </a:xfrm>
        </p:grpSpPr>
        <p:sp>
          <p:nvSpPr>
            <p:cNvPr id="11" name="Rectangle 10">
              <a:extLst>
                <a:ext uri="{FF2B5EF4-FFF2-40B4-BE49-F238E27FC236}">
                  <a16:creationId xmlns:a16="http://schemas.microsoft.com/office/drawing/2014/main" id="{AFD39017-63A6-4DEB-B088-1CD32DAC0979}"/>
                </a:ext>
              </a:extLst>
            </p:cNvPr>
            <p:cNvSpPr/>
            <p:nvPr userDrawn="1"/>
          </p:nvSpPr>
          <p:spPr>
            <a:xfrm>
              <a:off x="11719596" y="1141463"/>
              <a:ext cx="468059" cy="5095864"/>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98ED3F0-752E-49A9-A514-40B951D52832}"/>
                </a:ext>
              </a:extLst>
            </p:cNvPr>
            <p:cNvSpPr/>
            <p:nvPr userDrawn="1"/>
          </p:nvSpPr>
          <p:spPr>
            <a:xfrm>
              <a:off x="9059248" y="1142132"/>
              <a:ext cx="178177" cy="5095196"/>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9787CC1-760D-4B96-B04E-A00CCC191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7424" y="1141463"/>
              <a:ext cx="2482171" cy="5095196"/>
            </a:xfrm>
            <a:prstGeom prst="rect">
              <a:avLst/>
            </a:prstGeom>
          </p:spPr>
        </p:pic>
      </p:grpSp>
      <p:sp>
        <p:nvSpPr>
          <p:cNvPr id="15" name="Title 1">
            <a:extLst>
              <a:ext uri="{FF2B5EF4-FFF2-40B4-BE49-F238E27FC236}">
                <a16:creationId xmlns:a16="http://schemas.microsoft.com/office/drawing/2014/main" id="{02C49220-2985-4165-8E62-3AAF024BE8C4}"/>
              </a:ext>
            </a:extLst>
          </p:cNvPr>
          <p:cNvSpPr txBox="1">
            <a:spLocks/>
          </p:cNvSpPr>
          <p:nvPr userDrawn="1"/>
        </p:nvSpPr>
        <p:spPr bwMode="white">
          <a:xfrm>
            <a:off x="320040" y="486794"/>
            <a:ext cx="11521439" cy="640080"/>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a:lstStyle>
          <a:p>
            <a:r>
              <a:rPr lang="en-AU"/>
              <a:t>Welcome</a:t>
            </a:r>
            <a:endParaRPr lang="en-US"/>
          </a:p>
        </p:txBody>
      </p:sp>
    </p:spTree>
    <p:extLst>
      <p:ext uri="{BB962C8B-B14F-4D97-AF65-F5344CB8AC3E}">
        <p14:creationId xmlns:p14="http://schemas.microsoft.com/office/powerpoint/2010/main" val="37442035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ur Values">
    <p:bg>
      <p:bgRef idx="1001">
        <a:schemeClr val="bg1"/>
      </p:bgRef>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2D3984A-A30F-4AC8-A4AF-450DA24E6A66}"/>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9D85E86F-470D-4E16-8A8C-694BA0143646}"/>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TextBox 4">
            <a:extLst>
              <a:ext uri="{FF2B5EF4-FFF2-40B4-BE49-F238E27FC236}">
                <a16:creationId xmlns:a16="http://schemas.microsoft.com/office/drawing/2014/main" id="{F62D1D5D-5BDB-4F59-9651-278F9A3568E0}"/>
              </a:ext>
            </a:extLst>
          </p:cNvPr>
          <p:cNvSpPr txBox="1"/>
          <p:nvPr userDrawn="1"/>
        </p:nvSpPr>
        <p:spPr>
          <a:xfrm>
            <a:off x="390618" y="566191"/>
            <a:ext cx="11191974" cy="430887"/>
          </a:xfrm>
          <a:prstGeom prst="rect">
            <a:avLst/>
          </a:prstGeom>
          <a:noFill/>
        </p:spPr>
        <p:txBody>
          <a:bodyPr wrap="square" lIns="0" tIns="0" rIns="0" bIns="0" rtlCol="0" anchor="ctr">
            <a:spAutoFit/>
          </a:bodyPr>
          <a:lstStyle/>
          <a:p>
            <a:r>
              <a:rPr lang="en-AU" sz="2800" b="1" baseline="0">
                <a:solidFill>
                  <a:schemeClr val="tx1"/>
                </a:solidFill>
                <a:latin typeface="+mj-lt"/>
                <a:cs typeface="JacobsChronos" panose="020B0604020202020204" pitchFamily="34" charset="0"/>
              </a:rPr>
              <a:t>Our Values</a:t>
            </a:r>
            <a:endParaRPr lang="en-AU" sz="2800" b="1">
              <a:solidFill>
                <a:schemeClr val="tx1"/>
              </a:solidFill>
              <a:latin typeface="+mj-lt"/>
              <a:cs typeface="JacobsChronos" panose="020B0604020202020204" pitchFamily="34" charset="0"/>
            </a:endParaRPr>
          </a:p>
        </p:txBody>
      </p:sp>
      <p:pic>
        <p:nvPicPr>
          <p:cNvPr id="6" name="Picture 5">
            <a:extLst>
              <a:ext uri="{FF2B5EF4-FFF2-40B4-BE49-F238E27FC236}">
                <a16:creationId xmlns:a16="http://schemas.microsoft.com/office/drawing/2014/main" id="{48D38E34-909D-464C-ACF0-55FB61DBD6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8640" y="1178857"/>
            <a:ext cx="1920240" cy="5112952"/>
          </a:xfrm>
          <a:prstGeom prst="rect">
            <a:avLst/>
          </a:prstGeom>
        </p:spPr>
      </p:pic>
      <p:sp>
        <p:nvSpPr>
          <p:cNvPr id="7" name="Rectangle 6">
            <a:extLst>
              <a:ext uri="{FF2B5EF4-FFF2-40B4-BE49-F238E27FC236}">
                <a16:creationId xmlns:a16="http://schemas.microsoft.com/office/drawing/2014/main" id="{078699FC-4450-4410-BD3F-403C5BCB31AA}"/>
              </a:ext>
            </a:extLst>
          </p:cNvPr>
          <p:cNvSpPr/>
          <p:nvPr userDrawn="1"/>
        </p:nvSpPr>
        <p:spPr>
          <a:xfrm>
            <a:off x="0" y="1178857"/>
            <a:ext cx="619760" cy="511295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B49582-011F-49AC-97E2-A0EAE4144D44}"/>
              </a:ext>
            </a:extLst>
          </p:cNvPr>
          <p:cNvSpPr txBox="1"/>
          <p:nvPr userDrawn="1"/>
        </p:nvSpPr>
        <p:spPr>
          <a:xfrm>
            <a:off x="2885439" y="1381760"/>
            <a:ext cx="4545247" cy="2523768"/>
          </a:xfrm>
          <a:prstGeom prst="rect">
            <a:avLst/>
          </a:prstGeom>
          <a:noFill/>
        </p:spPr>
        <p:txBody>
          <a:bodyPr wrap="square" rtlCol="0">
            <a:spAutoFit/>
          </a:bodyPr>
          <a:lstStyle/>
          <a:p>
            <a:r>
              <a:rPr lang="en-AU" sz="2000" b="1">
                <a:solidFill>
                  <a:schemeClr val="tx1"/>
                </a:solidFill>
                <a:latin typeface="+mj-lt"/>
              </a:rPr>
              <a:t>To create a more connected, sustainable world.</a:t>
            </a:r>
          </a:p>
          <a:p>
            <a:endParaRPr lang="en-AU" sz="2000" b="1">
              <a:solidFill>
                <a:schemeClr val="tx1"/>
              </a:solidFill>
              <a:latin typeface="+mj-lt"/>
            </a:endParaRPr>
          </a:p>
          <a:p>
            <a:r>
              <a:rPr lang="en-AU" sz="2000" b="0">
                <a:solidFill>
                  <a:schemeClr val="tx1"/>
                </a:solidFill>
                <a:latin typeface="+mj-lt"/>
              </a:rPr>
              <a:t>We do things right.</a:t>
            </a:r>
          </a:p>
          <a:p>
            <a:r>
              <a:rPr lang="en-AU" sz="2000" b="0">
                <a:solidFill>
                  <a:schemeClr val="tx1"/>
                </a:solidFill>
                <a:latin typeface="+mj-lt"/>
              </a:rPr>
              <a:t>We challenge the accepted.</a:t>
            </a:r>
          </a:p>
          <a:p>
            <a:r>
              <a:rPr lang="en-US" sz="2000" b="0">
                <a:solidFill>
                  <a:schemeClr val="tx1"/>
                </a:solidFill>
                <a:latin typeface="+mj-lt"/>
              </a:rPr>
              <a:t>We aim higher.</a:t>
            </a:r>
          </a:p>
          <a:p>
            <a:r>
              <a:rPr lang="en-US" sz="2000" b="0">
                <a:solidFill>
                  <a:schemeClr val="tx1"/>
                </a:solidFill>
                <a:latin typeface="+mj-lt"/>
              </a:rPr>
              <a:t>We live inclusion.</a:t>
            </a:r>
          </a:p>
          <a:p>
            <a:endParaRPr lang="en-US" b="1">
              <a:solidFill>
                <a:schemeClr val="bg1"/>
              </a:solidFill>
              <a:latin typeface="+mj-lt"/>
            </a:endParaRPr>
          </a:p>
        </p:txBody>
      </p:sp>
      <p:sp>
        <p:nvSpPr>
          <p:cNvPr id="9" name="Rectangle 8">
            <a:extLst>
              <a:ext uri="{FF2B5EF4-FFF2-40B4-BE49-F238E27FC236}">
                <a16:creationId xmlns:a16="http://schemas.microsoft.com/office/drawing/2014/main" id="{AD835B10-B30B-4921-A87F-3E4264685D0F}"/>
              </a:ext>
            </a:extLst>
          </p:cNvPr>
          <p:cNvSpPr/>
          <p:nvPr userDrawn="1"/>
        </p:nvSpPr>
        <p:spPr>
          <a:xfrm>
            <a:off x="11582592" y="1178857"/>
            <a:ext cx="619760" cy="5112952"/>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8D46606-CD93-47D5-B40A-FBCAC4871D1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51908" y="1178858"/>
            <a:ext cx="3618709" cy="5112952"/>
          </a:xfrm>
          <a:prstGeom prst="rect">
            <a:avLst/>
          </a:prstGeom>
        </p:spPr>
      </p:pic>
    </p:spTree>
    <p:extLst>
      <p:ext uri="{BB962C8B-B14F-4D97-AF65-F5344CB8AC3E}">
        <p14:creationId xmlns:p14="http://schemas.microsoft.com/office/powerpoint/2010/main" val="2764517706"/>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8636A6-71CC-4108-ACDC-5A368F94A790}"/>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a:p>
        </p:txBody>
      </p:sp>
      <p:pic>
        <p:nvPicPr>
          <p:cNvPr id="5" name="Picture 4">
            <a:extLst>
              <a:ext uri="{FF2B5EF4-FFF2-40B4-BE49-F238E27FC236}">
                <a16:creationId xmlns:a16="http://schemas.microsoft.com/office/drawing/2014/main" id="{332E1E51-717D-45FF-A8D1-1EC6875BCE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441" y="636650"/>
            <a:ext cx="10969943" cy="5584698"/>
          </a:xfrm>
          <a:prstGeom prst="rect">
            <a:avLst/>
          </a:prstGeom>
        </p:spPr>
      </p:pic>
    </p:spTree>
    <p:extLst>
      <p:ext uri="{BB962C8B-B14F-4D97-AF65-F5344CB8AC3E}">
        <p14:creationId xmlns:p14="http://schemas.microsoft.com/office/powerpoint/2010/main" val="19246558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6" name="TextBox 5">
            <a:extLst>
              <a:ext uri="{FF2B5EF4-FFF2-40B4-BE49-F238E27FC236}">
                <a16:creationId xmlns:a16="http://schemas.microsoft.com/office/drawing/2014/main" id="{4EFB9180-BE23-403B-8605-70E8AEF2B275}"/>
              </a:ext>
            </a:extLst>
          </p:cNvPr>
          <p:cNvSpPr txBox="1"/>
          <p:nvPr userDrawn="1"/>
        </p:nvSpPr>
        <p:spPr>
          <a:xfrm>
            <a:off x="310720" y="1295400"/>
            <a:ext cx="11398928" cy="4698923"/>
          </a:xfrm>
          <a:prstGeom prst="rect">
            <a:avLst/>
          </a:prstGeom>
          <a:noFill/>
        </p:spPr>
        <p:txBody>
          <a:bodyPr wrap="square" lIns="0" tIns="0" rIns="0" bIns="0" rtlCol="0">
            <a:noAutofit/>
          </a:bodyPr>
          <a:lstStyle/>
          <a:p>
            <a:pPr lvl="0" indent="0">
              <a:lnSpc>
                <a:spcPct val="90000"/>
              </a:lnSpc>
              <a:spcBef>
                <a:spcPts val="1800"/>
              </a:spcBef>
              <a:spcAft>
                <a:spcPts val="0"/>
              </a:spcAft>
            </a:pPr>
            <a:r>
              <a:rPr lang="en-AU" sz="1800" b="1">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a:solidFill>
                  <a:schemeClr val="tx1"/>
                </a:solidFill>
                <a:latin typeface="+mj-lt"/>
                <a:cs typeface="JacobsChronos" panose="020B0604020202020204" pitchFamily="34" charset="0"/>
              </a:rPr>
              <a:t>The material in this presentation has been prepared by Jacobs</a:t>
            </a:r>
            <a:r>
              <a:rPr lang="en-AU" sz="1800" baseline="30000">
                <a:solidFill>
                  <a:schemeClr val="tx1"/>
                </a:solidFill>
                <a:latin typeface="+mj-lt"/>
                <a:cs typeface="JacobsChronos" panose="020B0604020202020204" pitchFamily="34" charset="0"/>
              </a:rPr>
              <a:t>®</a:t>
            </a:r>
            <a:r>
              <a:rPr lang="en-AU" sz="1800">
                <a:solidFill>
                  <a:schemeClr val="tx1"/>
                </a:solidFill>
                <a:latin typeface="+mj-lt"/>
                <a:cs typeface="JacobsChronos" panose="020B0604020202020204" pitchFamily="34" charset="0"/>
              </a:rPr>
              <a:t>.</a:t>
            </a:r>
          </a:p>
          <a:p>
            <a:pPr lvl="0" indent="0">
              <a:lnSpc>
                <a:spcPct val="90000"/>
              </a:lnSpc>
              <a:spcBef>
                <a:spcPts val="1800"/>
              </a:spcBef>
              <a:spcAft>
                <a:spcPts val="0"/>
              </a:spcAft>
            </a:pPr>
            <a:r>
              <a:rPr lang="en-US" sz="1800" kern="1200">
                <a:solidFill>
                  <a:schemeClr val="tx1"/>
                </a:solidFill>
                <a:effectLst/>
                <a:latin typeface="+mn-lt"/>
                <a:ea typeface="+mn-ea"/>
                <a:cs typeface="+mn-cs"/>
              </a:rPr>
              <a:t>©2019 Jacobs Solutions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a:solidFill>
                  <a:schemeClr val="tx1"/>
                </a:solidFill>
                <a:latin typeface="+mj-lt"/>
                <a:cs typeface="JacobsChronos" panose="020B0604020202020204" pitchFamily="34" charset="0"/>
              </a:rPr>
              <a:t>Jacobs is a trademark of </a:t>
            </a:r>
            <a:r>
              <a:rPr lang="en-US" sz="1800" kern="1200">
                <a:solidFill>
                  <a:schemeClr val="tx1"/>
                </a:solidFill>
                <a:effectLst/>
                <a:latin typeface="+mn-lt"/>
                <a:ea typeface="+mn-ea"/>
                <a:cs typeface="+mn-cs"/>
              </a:rPr>
              <a:t>Jacobs Solutions </a:t>
            </a:r>
            <a:r>
              <a:rPr lang="en-AU" sz="1800">
                <a:solidFill>
                  <a:schemeClr val="tx1"/>
                </a:solidFill>
                <a:latin typeface="+mj-lt"/>
                <a:cs typeface="JacobsChronos" panose="020B0604020202020204" pitchFamily="34" charset="0"/>
              </a:rPr>
              <a:t>Inc. </a:t>
            </a:r>
          </a:p>
          <a:p>
            <a:pPr marL="0" lvl="0" indent="0">
              <a:lnSpc>
                <a:spcPct val="90000"/>
              </a:lnSpc>
              <a:spcBef>
                <a:spcPts val="1800"/>
              </a:spcBef>
              <a:spcAft>
                <a:spcPts val="0"/>
              </a:spcAft>
              <a:buFont typeface="Jacobs Chronos Light" panose="010B0403030503030204" pitchFamily="34" charset="0"/>
              <a:buNone/>
            </a:pPr>
            <a:r>
              <a:rPr lang="en-AU" sz="1800">
                <a:solidFill>
                  <a:schemeClr val="tx1"/>
                </a:solidFill>
                <a:latin typeface="+mj-lt"/>
                <a:cs typeface="JacobsChronos" panose="020B0604020202020204" pitchFamily="34" charset="0"/>
              </a:rPr>
              <a:t> </a:t>
            </a:r>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a:solidFill>
                  <a:schemeClr val="tx1"/>
                </a:solidFill>
                <a:latin typeface="+mj-lt"/>
                <a:cs typeface="JacobsChronos" panose="020B0604020202020204" pitchFamily="34" charset="0"/>
              </a:rPr>
              <a:t>Copyright Notice</a:t>
            </a:r>
            <a:endParaRPr lang="en-AU" sz="2800" b="1">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Tree>
    <p:extLst>
      <p:ext uri="{BB962C8B-B14F-4D97-AF65-F5344CB8AC3E}">
        <p14:creationId xmlns:p14="http://schemas.microsoft.com/office/powerpoint/2010/main" val="897547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EA1390-B455-464E-B05F-A9C4A5A7247F}"/>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TextBox 4">
            <a:extLst>
              <a:ext uri="{FF2B5EF4-FFF2-40B4-BE49-F238E27FC236}">
                <a16:creationId xmlns:a16="http://schemas.microsoft.com/office/drawing/2014/main" id="{F54BC349-E9B7-43A9-869C-F215935916BD}"/>
              </a:ext>
            </a:extLst>
          </p:cNvPr>
          <p:cNvSpPr txBox="1"/>
          <p:nvPr userDrawn="1"/>
        </p:nvSpPr>
        <p:spPr>
          <a:xfrm>
            <a:off x="310720" y="1295400"/>
            <a:ext cx="11398927" cy="4698923"/>
          </a:xfrm>
          <a:prstGeom prst="rect">
            <a:avLst/>
          </a:prstGeom>
          <a:noFill/>
        </p:spPr>
        <p:txBody>
          <a:bodyPr wrap="square" lIns="0" tIns="0" rIns="0" bIns="0" rtlCol="0">
            <a:noAutofit/>
          </a:bodyPr>
          <a:lstStyle/>
          <a:p>
            <a:pPr lvl="0">
              <a:lnSpc>
                <a:spcPct val="90000"/>
              </a:lnSpc>
              <a:spcBef>
                <a:spcPts val="1800"/>
              </a:spcBef>
              <a:spcAft>
                <a:spcPts val="0"/>
              </a:spcAft>
            </a:pPr>
            <a:r>
              <a:rPr lang="en-US" sz="1800" b="1">
                <a:solidFill>
                  <a:schemeClr val="tx1"/>
                </a:solidFill>
                <a:latin typeface="+mj-lt"/>
                <a:cs typeface="JacobsChronos" panose="020B0604020202020204" pitchFamily="34" charset="0"/>
              </a:rPr>
              <a:t>Important</a:t>
            </a:r>
          </a:p>
          <a:p>
            <a:pPr lvl="0" indent="0">
              <a:lnSpc>
                <a:spcPct val="90000"/>
              </a:lnSpc>
              <a:spcBef>
                <a:spcPts val="1800"/>
              </a:spcBef>
              <a:spcAft>
                <a:spcPts val="0"/>
              </a:spcAft>
            </a:pPr>
            <a:r>
              <a:rPr lang="en-AU" sz="1800" kern="1200">
                <a:solidFill>
                  <a:schemeClr val="tx1"/>
                </a:solidFill>
                <a:latin typeface="+mn-lt"/>
                <a:ea typeface="+mn-ea"/>
                <a:cs typeface="JacobsChronos" panose="020B0604020202020204" pitchFamily="34" charset="0"/>
              </a:rPr>
              <a:t>The material in this presentation has been prepared by Jacobs</a:t>
            </a:r>
            <a:r>
              <a:rPr lang="en-AU" sz="1800" kern="1200" baseline="30000">
                <a:solidFill>
                  <a:schemeClr val="tx1"/>
                </a:solidFill>
                <a:latin typeface="+mn-lt"/>
                <a:ea typeface="+mn-ea"/>
                <a:cs typeface="JacobsChronos" panose="020B0604020202020204" pitchFamily="34" charset="0"/>
              </a:rPr>
              <a:t>®</a:t>
            </a:r>
            <a:r>
              <a:rPr lang="en-AU" sz="1800" kern="1200">
                <a:solidFill>
                  <a:schemeClr val="tx1"/>
                </a:solidFill>
                <a:latin typeface="+mn-lt"/>
                <a:ea typeface="+mn-ea"/>
                <a:cs typeface="JacobsChronos" panose="020B0604020202020204" pitchFamily="34" charset="0"/>
              </a:rPr>
              <a:t>.</a:t>
            </a:r>
          </a:p>
          <a:p>
            <a:pPr lvl="0" indent="0">
              <a:lnSpc>
                <a:spcPct val="90000"/>
              </a:lnSpc>
              <a:spcBef>
                <a:spcPts val="1800"/>
              </a:spcBef>
              <a:spcAft>
                <a:spcPts val="0"/>
              </a:spcAft>
            </a:pPr>
            <a:r>
              <a:rPr lang="en-US" sz="1800" kern="1200">
                <a:solidFill>
                  <a:schemeClr val="tx1"/>
                </a:solidFill>
                <a:effectLst/>
                <a:latin typeface="+mn-lt"/>
                <a:ea typeface="+mn-ea"/>
                <a:cs typeface="+mn-cs"/>
              </a:rPr>
              <a:t>©2019 Jacobs Solutions Inc. All rights reserved. This presentation is protected by U.S. and International copyright laws.  Reproduction and redistribution without written permission is prohibited.  Jacobs, the Jacobs logo, and all other Jacobs trademarks are the property of Jacobs Engineering Group Inc. </a:t>
            </a:r>
          </a:p>
          <a:p>
            <a:pPr lvl="0" indent="0">
              <a:lnSpc>
                <a:spcPct val="90000"/>
              </a:lnSpc>
              <a:spcBef>
                <a:spcPts val="1800"/>
              </a:spcBef>
              <a:spcAft>
                <a:spcPts val="0"/>
              </a:spcAft>
            </a:pPr>
            <a:r>
              <a:rPr lang="en-AU" sz="1800" kern="1200">
                <a:solidFill>
                  <a:schemeClr val="tx1"/>
                </a:solidFill>
                <a:latin typeface="+mn-lt"/>
                <a:ea typeface="+mn-ea"/>
                <a:cs typeface="JacobsChronos" panose="020B0604020202020204" pitchFamily="34" charset="0"/>
              </a:rPr>
              <a:t>Jacobs is a trademark of Jacobs Solutions Inc. </a:t>
            </a:r>
          </a:p>
          <a:p>
            <a:pPr marL="0" lvl="0" indent="0">
              <a:lnSpc>
                <a:spcPct val="90000"/>
              </a:lnSpc>
              <a:spcBef>
                <a:spcPts val="1800"/>
              </a:spcBef>
              <a:spcAft>
                <a:spcPts val="0"/>
              </a:spcAft>
              <a:buFont typeface="Jacobs Chronos Light" panose="010B0403030503030204" pitchFamily="34" charset="0"/>
              <a:buNone/>
            </a:pPr>
            <a:r>
              <a:rPr lang="en-AU" sz="1800" kern="1200">
                <a:solidFill>
                  <a:schemeClr val="tx1"/>
                </a:solidFill>
                <a:latin typeface="+mn-lt"/>
                <a:ea typeface="+mn-ea"/>
                <a:cs typeface="JacobsChronos" panose="020B0604020202020204" pitchFamily="34" charset="0"/>
              </a:rPr>
              <a:t> </a:t>
            </a:r>
          </a:p>
        </p:txBody>
      </p:sp>
      <p:sp>
        <p:nvSpPr>
          <p:cNvPr id="6" name="TextBox 5">
            <a:extLst>
              <a:ext uri="{FF2B5EF4-FFF2-40B4-BE49-F238E27FC236}">
                <a16:creationId xmlns:a16="http://schemas.microsoft.com/office/drawing/2014/main" id="{BC7C20BF-C454-4149-A416-6BA7A4AD1EE7}"/>
              </a:ext>
            </a:extLst>
          </p:cNvPr>
          <p:cNvSpPr txBox="1"/>
          <p:nvPr userDrawn="1"/>
        </p:nvSpPr>
        <p:spPr>
          <a:xfrm>
            <a:off x="310720" y="566191"/>
            <a:ext cx="11271871" cy="430887"/>
          </a:xfrm>
          <a:prstGeom prst="rect">
            <a:avLst/>
          </a:prstGeom>
          <a:noFill/>
        </p:spPr>
        <p:txBody>
          <a:bodyPr wrap="square" lIns="0" tIns="0" rIns="0" bIns="0" rtlCol="0" anchor="ctr">
            <a:spAutoFit/>
          </a:bodyPr>
          <a:lstStyle/>
          <a:p>
            <a:r>
              <a:rPr lang="en-AU" sz="2800" b="1" baseline="0">
                <a:solidFill>
                  <a:schemeClr val="tx1"/>
                </a:solidFill>
                <a:latin typeface="+mj-lt"/>
                <a:cs typeface="JacobsChronos" panose="020B0604020202020204" pitchFamily="34" charset="0"/>
              </a:rPr>
              <a:t>Copyright Notice</a:t>
            </a:r>
            <a:endParaRPr lang="en-AU" sz="2800" b="1">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36DFFAEF-D71C-4488-A77D-ADA5E3D45450}"/>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Tree>
    <p:extLst>
      <p:ext uri="{BB962C8B-B14F-4D97-AF65-F5344CB8AC3E}">
        <p14:creationId xmlns:p14="http://schemas.microsoft.com/office/powerpoint/2010/main" val="3047755999"/>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A2D58CE-3569-4A31-8F35-C1117D97B021}"/>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5C91307B-8EB1-469A-B7D2-B5DFB3774BB9}"/>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5" name="TextBox 4">
            <a:extLst>
              <a:ext uri="{FF2B5EF4-FFF2-40B4-BE49-F238E27FC236}">
                <a16:creationId xmlns:a16="http://schemas.microsoft.com/office/drawing/2014/main" id="{773015B5-9BC6-488B-8F2B-CA18275E9F96}"/>
              </a:ext>
            </a:extLst>
          </p:cNvPr>
          <p:cNvSpPr txBox="1"/>
          <p:nvPr userDrawn="1"/>
        </p:nvSpPr>
        <p:spPr>
          <a:xfrm>
            <a:off x="310720" y="1295400"/>
            <a:ext cx="11254875" cy="3794606"/>
          </a:xfrm>
          <a:prstGeom prst="rect">
            <a:avLst/>
          </a:prstGeom>
          <a:noFill/>
        </p:spPr>
        <p:txBody>
          <a:bodyPr wrap="square" lIns="0" tIns="0" rIns="0" bIns="0" rtlCol="0">
            <a:noAutofit/>
          </a:bodyPr>
          <a:lstStyle/>
          <a:p>
            <a:pPr lvl="0">
              <a:spcAft>
                <a:spcPts val="600"/>
              </a:spcAft>
            </a:pPr>
            <a:r>
              <a:rPr lang="en-US" sz="1800" kern="1200">
                <a:solidFill>
                  <a:schemeClr val="tx1"/>
                </a:solidFill>
                <a:effectLst/>
                <a:latin typeface="+mn-lt"/>
                <a:ea typeface="+mn-ea"/>
                <a:cs typeface="+mn-cs"/>
              </a:rPr>
              <a:t>Statements made in this presentation that are not based on historical fact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additional factors that may occur that could cause actual results to differ from our forward-looking statements, see our most recent Annual Report on Form 10-K, and in particular the discussions contained under Item 1 - Business; Item 1A - Risk Factors; Item 3 - Legal Proceedings; and Item 7 - Management's Discussion and Analysis of Financial Condition and Results of Operations, as well as the Company’s other filings with the Securities and Exchange Commission. The Company is not under any duty to update any of the forward-looking statements after the date of this presentation to conform to actual results, except as required by applicable law.</a:t>
            </a:r>
            <a:endParaRPr lang="en-AU" sz="1800" kern="1200">
              <a:solidFill>
                <a:schemeClr val="tx1"/>
              </a:solidFill>
              <a:effectLst/>
              <a:latin typeface="+mn-lt"/>
              <a:ea typeface="+mn-ea"/>
              <a:cs typeface="JacobsChronos" panose="020B0604020202020204" pitchFamily="34" charset="0"/>
            </a:endParaRPr>
          </a:p>
        </p:txBody>
      </p:sp>
      <p:sp>
        <p:nvSpPr>
          <p:cNvPr id="6" name="TextBox 5">
            <a:extLst>
              <a:ext uri="{FF2B5EF4-FFF2-40B4-BE49-F238E27FC236}">
                <a16:creationId xmlns:a16="http://schemas.microsoft.com/office/drawing/2014/main" id="{DE573007-CD7F-415E-AE98-19BB33CFAB44}"/>
              </a:ext>
            </a:extLst>
          </p:cNvPr>
          <p:cNvSpPr txBox="1"/>
          <p:nvPr userDrawn="1"/>
        </p:nvSpPr>
        <p:spPr>
          <a:xfrm>
            <a:off x="310721" y="523987"/>
            <a:ext cx="11282452" cy="430887"/>
          </a:xfrm>
          <a:prstGeom prst="rect">
            <a:avLst/>
          </a:prstGeom>
          <a:noFill/>
        </p:spPr>
        <p:txBody>
          <a:bodyPr wrap="square" lIns="0" tIns="0" rIns="0" bIns="0" rtlCol="0" anchor="ctr">
            <a:spAutoFit/>
          </a:bodyPr>
          <a:lstStyle/>
          <a:p>
            <a:r>
              <a:rPr lang="en-AU" sz="2800" b="1" baseline="0">
                <a:solidFill>
                  <a:schemeClr val="tx2"/>
                </a:solidFill>
                <a:latin typeface="+mj-lt"/>
                <a:cs typeface="JacobsChronos" panose="020B0604020202020204" pitchFamily="34" charset="0"/>
              </a:rPr>
              <a:t>Forward-Looking Statement Disclaimer</a:t>
            </a:r>
            <a:endParaRPr lang="en-AU" sz="2800" b="1">
              <a:solidFill>
                <a:schemeClr val="tx2"/>
              </a:solidFill>
              <a:latin typeface="+mj-lt"/>
              <a:cs typeface="JacobsChronos" panose="020B0604020202020204" pitchFamily="34" charset="0"/>
            </a:endParaRPr>
          </a:p>
        </p:txBody>
      </p:sp>
    </p:spTree>
    <p:extLst>
      <p:ext uri="{BB962C8B-B14F-4D97-AF65-F5344CB8AC3E}">
        <p14:creationId xmlns:p14="http://schemas.microsoft.com/office/powerpoint/2010/main" val="39566964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Jacobs Presence by Count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834445A-061E-4F49-81F4-B40C60311D68}"/>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7" name="TextBox 6">
            <a:extLst>
              <a:ext uri="{FF2B5EF4-FFF2-40B4-BE49-F238E27FC236}">
                <a16:creationId xmlns:a16="http://schemas.microsoft.com/office/drawing/2014/main" id="{172CAE2E-F228-418B-907C-70E671CBC11C}"/>
              </a:ext>
            </a:extLst>
          </p:cNvPr>
          <p:cNvSpPr txBox="1"/>
          <p:nvPr userDrawn="1"/>
        </p:nvSpPr>
        <p:spPr>
          <a:xfrm>
            <a:off x="310720" y="566191"/>
            <a:ext cx="11271872" cy="430887"/>
          </a:xfrm>
          <a:prstGeom prst="rect">
            <a:avLst/>
          </a:prstGeom>
          <a:noFill/>
        </p:spPr>
        <p:txBody>
          <a:bodyPr wrap="square" lIns="0" tIns="0" rIns="0" bIns="0" rtlCol="0" anchor="ctr">
            <a:spAutoFit/>
          </a:bodyPr>
          <a:lstStyle/>
          <a:p>
            <a:r>
              <a:rPr lang="en-AU" sz="2800" b="1" baseline="0">
                <a:solidFill>
                  <a:schemeClr val="tx1"/>
                </a:solidFill>
                <a:latin typeface="+mj-lt"/>
                <a:cs typeface="JacobsChronos" panose="020B0604020202020204" pitchFamily="34" charset="0"/>
              </a:rPr>
              <a:t>Jacobs Color Palette</a:t>
            </a:r>
            <a:endParaRPr lang="en-AU" sz="2800" b="1">
              <a:solidFill>
                <a:schemeClr val="tx1"/>
              </a:solidFill>
              <a:latin typeface="+mj-lt"/>
              <a:cs typeface="JacobsChronos" panose="020B0604020202020204" pitchFamily="34" charset="0"/>
            </a:endParaRPr>
          </a:p>
        </p:txBody>
      </p:sp>
      <p:sp>
        <p:nvSpPr>
          <p:cNvPr id="9" name="Footer Placeholder 3">
            <a:extLst>
              <a:ext uri="{FF2B5EF4-FFF2-40B4-BE49-F238E27FC236}">
                <a16:creationId xmlns:a16="http://schemas.microsoft.com/office/drawing/2014/main" id="{014F7DA7-F1D6-438D-97DE-17A0E565B3D4}"/>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grpSp>
        <p:nvGrpSpPr>
          <p:cNvPr id="8" name="Group 7">
            <a:extLst>
              <a:ext uri="{FF2B5EF4-FFF2-40B4-BE49-F238E27FC236}">
                <a16:creationId xmlns:a16="http://schemas.microsoft.com/office/drawing/2014/main" id="{029B803D-4B95-4FF6-A8D4-40725647875A}"/>
              </a:ext>
            </a:extLst>
          </p:cNvPr>
          <p:cNvGrpSpPr/>
          <p:nvPr userDrawn="1"/>
        </p:nvGrpSpPr>
        <p:grpSpPr>
          <a:xfrm>
            <a:off x="242835" y="1514011"/>
            <a:ext cx="7843161" cy="4281002"/>
            <a:chOff x="223816" y="1429204"/>
            <a:chExt cx="8249624" cy="4376226"/>
          </a:xfrm>
        </p:grpSpPr>
        <p:grpSp>
          <p:nvGrpSpPr>
            <p:cNvPr id="10" name="Group 9">
              <a:extLst>
                <a:ext uri="{FF2B5EF4-FFF2-40B4-BE49-F238E27FC236}">
                  <a16:creationId xmlns:a16="http://schemas.microsoft.com/office/drawing/2014/main" id="{B8BCAB89-047B-4A8F-BD96-FC606DD85110}"/>
                </a:ext>
              </a:extLst>
            </p:cNvPr>
            <p:cNvGrpSpPr/>
            <p:nvPr userDrawn="1"/>
          </p:nvGrpSpPr>
          <p:grpSpPr>
            <a:xfrm>
              <a:off x="233979" y="1429204"/>
              <a:ext cx="8229301" cy="877450"/>
              <a:chOff x="233979" y="1455132"/>
              <a:chExt cx="8229301" cy="877450"/>
            </a:xfrm>
          </p:grpSpPr>
          <p:sp>
            <p:nvSpPr>
              <p:cNvPr id="39" name="TextBox 38">
                <a:extLst>
                  <a:ext uri="{FF2B5EF4-FFF2-40B4-BE49-F238E27FC236}">
                    <a16:creationId xmlns:a16="http://schemas.microsoft.com/office/drawing/2014/main" id="{91CE0B9D-C60A-4291-8D01-9E70BE729865}"/>
                  </a:ext>
                </a:extLst>
              </p:cNvPr>
              <p:cNvSpPr txBox="1"/>
              <p:nvPr/>
            </p:nvSpPr>
            <p:spPr>
              <a:xfrm>
                <a:off x="233979" y="1455132"/>
                <a:ext cx="7928385" cy="369332"/>
              </a:xfrm>
              <a:prstGeom prst="rect">
                <a:avLst/>
              </a:prstGeom>
              <a:noFill/>
            </p:spPr>
            <p:txBody>
              <a:bodyPr wrap="square" rtlCol="0">
                <a:spAutoFit/>
              </a:bodyPr>
              <a:lstStyle/>
              <a:p>
                <a:r>
                  <a:rPr lang="en-AU" sz="1800">
                    <a:latin typeface="+mj-lt"/>
                  </a:rPr>
                  <a:t>Blues</a:t>
                </a:r>
              </a:p>
            </p:txBody>
          </p:sp>
          <p:grpSp>
            <p:nvGrpSpPr>
              <p:cNvPr id="40" name="Group 39">
                <a:extLst>
                  <a:ext uri="{FF2B5EF4-FFF2-40B4-BE49-F238E27FC236}">
                    <a16:creationId xmlns:a16="http://schemas.microsoft.com/office/drawing/2014/main" id="{60C3A677-EFB3-40F2-A8FD-70442BFA9DCC}"/>
                  </a:ext>
                </a:extLst>
              </p:cNvPr>
              <p:cNvGrpSpPr/>
              <p:nvPr/>
            </p:nvGrpSpPr>
            <p:grpSpPr>
              <a:xfrm>
                <a:off x="320040" y="1783939"/>
                <a:ext cx="8143240" cy="548643"/>
                <a:chOff x="320040" y="1783939"/>
                <a:chExt cx="7842324" cy="548643"/>
              </a:xfrm>
            </p:grpSpPr>
            <p:sp>
              <p:nvSpPr>
                <p:cNvPr id="41" name="Rectangle 40">
                  <a:extLst>
                    <a:ext uri="{FF2B5EF4-FFF2-40B4-BE49-F238E27FC236}">
                      <a16:creationId xmlns:a16="http://schemas.microsoft.com/office/drawing/2014/main" id="{4D78ADDA-BF44-4F1E-BDA5-ABA4634DC03B}"/>
                    </a:ext>
                  </a:extLst>
                </p:cNvPr>
                <p:cNvSpPr/>
                <p:nvPr/>
              </p:nvSpPr>
              <p:spPr>
                <a:xfrm>
                  <a:off x="320040" y="1783941"/>
                  <a:ext cx="1960581" cy="5486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35 30 220</a:t>
                  </a:r>
                </a:p>
              </p:txBody>
            </p:sp>
            <p:sp>
              <p:nvSpPr>
                <p:cNvPr id="42" name="Rectangle 41">
                  <a:extLst>
                    <a:ext uri="{FF2B5EF4-FFF2-40B4-BE49-F238E27FC236}">
                      <a16:creationId xmlns:a16="http://schemas.microsoft.com/office/drawing/2014/main" id="{F6F40ADE-FC0A-400E-A28F-06D0A444F8BD}"/>
                    </a:ext>
                  </a:extLst>
                </p:cNvPr>
                <p:cNvSpPr/>
                <p:nvPr/>
              </p:nvSpPr>
              <p:spPr>
                <a:xfrm>
                  <a:off x="2280621" y="1783941"/>
                  <a:ext cx="1960581" cy="54864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10 125 255</a:t>
                  </a:r>
                </a:p>
              </p:txBody>
            </p:sp>
            <p:sp>
              <p:nvSpPr>
                <p:cNvPr id="43" name="Rectangle 42">
                  <a:extLst>
                    <a:ext uri="{FF2B5EF4-FFF2-40B4-BE49-F238E27FC236}">
                      <a16:creationId xmlns:a16="http://schemas.microsoft.com/office/drawing/2014/main" id="{72CB4F02-0608-43AA-8039-3EAE417781D2}"/>
                    </a:ext>
                  </a:extLst>
                </p:cNvPr>
                <p:cNvSpPr/>
                <p:nvPr/>
              </p:nvSpPr>
              <p:spPr>
                <a:xfrm>
                  <a:off x="4241202" y="1783940"/>
                  <a:ext cx="1960581" cy="548641"/>
                </a:xfrm>
                <a:prstGeom prst="rect">
                  <a:avLst/>
                </a:prstGeom>
                <a:solidFill>
                  <a:srgbClr val="5AE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tx1"/>
                      </a:solidFill>
                      <a:latin typeface="+mj-lt"/>
                    </a:rPr>
                    <a:t>RGB 90 230 255</a:t>
                  </a:r>
                </a:p>
              </p:txBody>
            </p:sp>
            <p:sp>
              <p:nvSpPr>
                <p:cNvPr id="44" name="Rectangle 43">
                  <a:extLst>
                    <a:ext uri="{FF2B5EF4-FFF2-40B4-BE49-F238E27FC236}">
                      <a16:creationId xmlns:a16="http://schemas.microsoft.com/office/drawing/2014/main" id="{E52FC9C9-85EB-4136-A917-A02D140AFA1A}"/>
                    </a:ext>
                  </a:extLst>
                </p:cNvPr>
                <p:cNvSpPr/>
                <p:nvPr/>
              </p:nvSpPr>
              <p:spPr>
                <a:xfrm>
                  <a:off x="6201783" y="1783939"/>
                  <a:ext cx="1960581" cy="548641"/>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0 30 85</a:t>
                  </a:r>
                </a:p>
              </p:txBody>
            </p:sp>
          </p:grpSp>
        </p:grpSp>
        <p:grpSp>
          <p:nvGrpSpPr>
            <p:cNvPr id="11" name="Group 10">
              <a:extLst>
                <a:ext uri="{FF2B5EF4-FFF2-40B4-BE49-F238E27FC236}">
                  <a16:creationId xmlns:a16="http://schemas.microsoft.com/office/drawing/2014/main" id="{A9CFA9E5-B02F-42FA-A897-9F40115BCF29}"/>
                </a:ext>
              </a:extLst>
            </p:cNvPr>
            <p:cNvGrpSpPr/>
            <p:nvPr userDrawn="1"/>
          </p:nvGrpSpPr>
          <p:grpSpPr>
            <a:xfrm>
              <a:off x="223818" y="2284396"/>
              <a:ext cx="8239462" cy="868286"/>
              <a:chOff x="223818" y="2470136"/>
              <a:chExt cx="8239462" cy="868286"/>
            </a:xfrm>
          </p:grpSpPr>
          <p:sp>
            <p:nvSpPr>
              <p:cNvPr id="33" name="TextBox 32">
                <a:extLst>
                  <a:ext uri="{FF2B5EF4-FFF2-40B4-BE49-F238E27FC236}">
                    <a16:creationId xmlns:a16="http://schemas.microsoft.com/office/drawing/2014/main" id="{7E850313-1CB4-4DE9-9898-CAC4F4C3683A}"/>
                  </a:ext>
                </a:extLst>
              </p:cNvPr>
              <p:cNvSpPr txBox="1"/>
              <p:nvPr/>
            </p:nvSpPr>
            <p:spPr>
              <a:xfrm>
                <a:off x="223818" y="2470136"/>
                <a:ext cx="7928385" cy="369332"/>
              </a:xfrm>
              <a:prstGeom prst="rect">
                <a:avLst/>
              </a:prstGeom>
              <a:noFill/>
            </p:spPr>
            <p:txBody>
              <a:bodyPr wrap="square" rtlCol="0">
                <a:spAutoFit/>
              </a:bodyPr>
              <a:lstStyle/>
              <a:p>
                <a:r>
                  <a:rPr lang="en-AU" sz="1800">
                    <a:latin typeface="+mj-lt"/>
                  </a:rPr>
                  <a:t>Purples</a:t>
                </a:r>
              </a:p>
            </p:txBody>
          </p:sp>
          <p:grpSp>
            <p:nvGrpSpPr>
              <p:cNvPr id="34" name="Group 33">
                <a:extLst>
                  <a:ext uri="{FF2B5EF4-FFF2-40B4-BE49-F238E27FC236}">
                    <a16:creationId xmlns:a16="http://schemas.microsoft.com/office/drawing/2014/main" id="{70CBD760-D745-4DD2-B058-260F953E1B58}"/>
                  </a:ext>
                </a:extLst>
              </p:cNvPr>
              <p:cNvGrpSpPr/>
              <p:nvPr/>
            </p:nvGrpSpPr>
            <p:grpSpPr>
              <a:xfrm>
                <a:off x="309880" y="2789779"/>
                <a:ext cx="8153400" cy="548643"/>
                <a:chOff x="320040" y="1783939"/>
                <a:chExt cx="7842324" cy="548643"/>
              </a:xfrm>
            </p:grpSpPr>
            <p:sp>
              <p:nvSpPr>
                <p:cNvPr id="35" name="Rectangle 34">
                  <a:extLst>
                    <a:ext uri="{FF2B5EF4-FFF2-40B4-BE49-F238E27FC236}">
                      <a16:creationId xmlns:a16="http://schemas.microsoft.com/office/drawing/2014/main" id="{7AAA81A9-053A-47E0-8A04-7E487566DA98}"/>
                    </a:ext>
                  </a:extLst>
                </p:cNvPr>
                <p:cNvSpPr/>
                <p:nvPr/>
              </p:nvSpPr>
              <p:spPr>
                <a:xfrm>
                  <a:off x="320040" y="1783941"/>
                  <a:ext cx="1960581" cy="548641"/>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111 0 110</a:t>
                  </a:r>
                </a:p>
              </p:txBody>
            </p:sp>
            <p:sp>
              <p:nvSpPr>
                <p:cNvPr id="36" name="Rectangle 35">
                  <a:extLst>
                    <a:ext uri="{FF2B5EF4-FFF2-40B4-BE49-F238E27FC236}">
                      <a16:creationId xmlns:a16="http://schemas.microsoft.com/office/drawing/2014/main" id="{AE6192F2-7E00-4F9E-B909-0AC9243A3C4B}"/>
                    </a:ext>
                  </a:extLst>
                </p:cNvPr>
                <p:cNvSpPr/>
                <p:nvPr/>
              </p:nvSpPr>
              <p:spPr>
                <a:xfrm>
                  <a:off x="2280621" y="1783941"/>
                  <a:ext cx="1960581" cy="54864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168 0 168</a:t>
                  </a:r>
                </a:p>
              </p:txBody>
            </p:sp>
            <p:sp>
              <p:nvSpPr>
                <p:cNvPr id="37" name="Rectangle 36">
                  <a:extLst>
                    <a:ext uri="{FF2B5EF4-FFF2-40B4-BE49-F238E27FC236}">
                      <a16:creationId xmlns:a16="http://schemas.microsoft.com/office/drawing/2014/main" id="{23D6008C-77AD-4BC6-B636-F2C920C1C4B0}"/>
                    </a:ext>
                  </a:extLst>
                </p:cNvPr>
                <p:cNvSpPr/>
                <p:nvPr/>
              </p:nvSpPr>
              <p:spPr>
                <a:xfrm>
                  <a:off x="4241202" y="1783940"/>
                  <a:ext cx="1960581" cy="548641"/>
                </a:xfrm>
                <a:prstGeom prst="rect">
                  <a:avLst/>
                </a:prstGeom>
                <a:solidFill>
                  <a:srgbClr val="D7A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tx1"/>
                      </a:solidFill>
                      <a:latin typeface="+mj-lt"/>
                    </a:rPr>
                    <a:t>RGB 215 165 245</a:t>
                  </a:r>
                </a:p>
              </p:txBody>
            </p:sp>
            <p:sp>
              <p:nvSpPr>
                <p:cNvPr id="38" name="Rectangle 37">
                  <a:extLst>
                    <a:ext uri="{FF2B5EF4-FFF2-40B4-BE49-F238E27FC236}">
                      <a16:creationId xmlns:a16="http://schemas.microsoft.com/office/drawing/2014/main" id="{67B6A5E2-DF70-4C69-89FE-1A517B96FDBC}"/>
                    </a:ext>
                  </a:extLst>
                </p:cNvPr>
                <p:cNvSpPr/>
                <p:nvPr/>
              </p:nvSpPr>
              <p:spPr>
                <a:xfrm>
                  <a:off x="6201783" y="1783939"/>
                  <a:ext cx="1960581" cy="548641"/>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70 15 50</a:t>
                  </a:r>
                </a:p>
              </p:txBody>
            </p:sp>
          </p:grpSp>
        </p:grpSp>
        <p:grpSp>
          <p:nvGrpSpPr>
            <p:cNvPr id="12" name="Group 11">
              <a:extLst>
                <a:ext uri="{FF2B5EF4-FFF2-40B4-BE49-F238E27FC236}">
                  <a16:creationId xmlns:a16="http://schemas.microsoft.com/office/drawing/2014/main" id="{D213FEEB-1B45-4EFF-B44F-E3B66BADBC5F}"/>
                </a:ext>
              </a:extLst>
            </p:cNvPr>
            <p:cNvGrpSpPr/>
            <p:nvPr userDrawn="1"/>
          </p:nvGrpSpPr>
          <p:grpSpPr>
            <a:xfrm>
              <a:off x="223817" y="3116997"/>
              <a:ext cx="8249623" cy="873287"/>
              <a:chOff x="223817" y="3566019"/>
              <a:chExt cx="8249623" cy="873287"/>
            </a:xfrm>
          </p:grpSpPr>
          <p:sp>
            <p:nvSpPr>
              <p:cNvPr id="27" name="TextBox 26">
                <a:extLst>
                  <a:ext uri="{FF2B5EF4-FFF2-40B4-BE49-F238E27FC236}">
                    <a16:creationId xmlns:a16="http://schemas.microsoft.com/office/drawing/2014/main" id="{8EEC8ECE-A7F8-482E-A1B0-E686BC0DD0ED}"/>
                  </a:ext>
                </a:extLst>
              </p:cNvPr>
              <p:cNvSpPr txBox="1"/>
              <p:nvPr/>
            </p:nvSpPr>
            <p:spPr>
              <a:xfrm>
                <a:off x="223817" y="3566019"/>
                <a:ext cx="7928385" cy="369332"/>
              </a:xfrm>
              <a:prstGeom prst="rect">
                <a:avLst/>
              </a:prstGeom>
              <a:noFill/>
            </p:spPr>
            <p:txBody>
              <a:bodyPr wrap="square" rtlCol="0">
                <a:spAutoFit/>
              </a:bodyPr>
              <a:lstStyle/>
              <a:p>
                <a:r>
                  <a:rPr lang="en-AU" sz="1800">
                    <a:latin typeface="+mj-lt"/>
                  </a:rPr>
                  <a:t>Reds</a:t>
                </a:r>
              </a:p>
            </p:txBody>
          </p:sp>
          <p:grpSp>
            <p:nvGrpSpPr>
              <p:cNvPr id="28" name="Group 27">
                <a:extLst>
                  <a:ext uri="{FF2B5EF4-FFF2-40B4-BE49-F238E27FC236}">
                    <a16:creationId xmlns:a16="http://schemas.microsoft.com/office/drawing/2014/main" id="{2EA49DE8-7ECA-43BE-A8A4-6E4BE47D81FF}"/>
                  </a:ext>
                </a:extLst>
              </p:cNvPr>
              <p:cNvGrpSpPr/>
              <p:nvPr/>
            </p:nvGrpSpPr>
            <p:grpSpPr>
              <a:xfrm>
                <a:off x="320040" y="3890663"/>
                <a:ext cx="8153400" cy="548643"/>
                <a:chOff x="320040" y="1783939"/>
                <a:chExt cx="7842324" cy="548643"/>
              </a:xfrm>
            </p:grpSpPr>
            <p:sp>
              <p:nvSpPr>
                <p:cNvPr id="29" name="Rectangle 28">
                  <a:extLst>
                    <a:ext uri="{FF2B5EF4-FFF2-40B4-BE49-F238E27FC236}">
                      <a16:creationId xmlns:a16="http://schemas.microsoft.com/office/drawing/2014/main" id="{D87E6017-CADB-4F44-98A3-6476B3DCEB47}"/>
                    </a:ext>
                  </a:extLst>
                </p:cNvPr>
                <p:cNvSpPr/>
                <p:nvPr/>
              </p:nvSpPr>
              <p:spPr>
                <a:xfrm>
                  <a:off x="320040" y="1783941"/>
                  <a:ext cx="1960581" cy="548641"/>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215 40 80</a:t>
                  </a:r>
                </a:p>
              </p:txBody>
            </p:sp>
            <p:sp>
              <p:nvSpPr>
                <p:cNvPr id="30" name="Rectangle 29">
                  <a:extLst>
                    <a:ext uri="{FF2B5EF4-FFF2-40B4-BE49-F238E27FC236}">
                      <a16:creationId xmlns:a16="http://schemas.microsoft.com/office/drawing/2014/main" id="{8B1D1189-1B40-4563-97CC-05FD715712A8}"/>
                    </a:ext>
                  </a:extLst>
                </p:cNvPr>
                <p:cNvSpPr/>
                <p:nvPr/>
              </p:nvSpPr>
              <p:spPr>
                <a:xfrm>
                  <a:off x="2280621" y="1783941"/>
                  <a:ext cx="1960581" cy="54864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255 70 95</a:t>
                  </a:r>
                </a:p>
              </p:txBody>
            </p:sp>
            <p:sp>
              <p:nvSpPr>
                <p:cNvPr id="31" name="Rectangle 30">
                  <a:extLst>
                    <a:ext uri="{FF2B5EF4-FFF2-40B4-BE49-F238E27FC236}">
                      <a16:creationId xmlns:a16="http://schemas.microsoft.com/office/drawing/2014/main" id="{71836AA9-05B9-4E33-A06C-8E6DE6A1247D}"/>
                    </a:ext>
                  </a:extLst>
                </p:cNvPr>
                <p:cNvSpPr/>
                <p:nvPr/>
              </p:nvSpPr>
              <p:spPr>
                <a:xfrm>
                  <a:off x="4241202" y="1783940"/>
                  <a:ext cx="1960581" cy="548641"/>
                </a:xfrm>
                <a:prstGeom prst="rect">
                  <a:avLst/>
                </a:prstGeom>
                <a:solidFill>
                  <a:srgbClr val="F591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tx1"/>
                      </a:solidFill>
                      <a:latin typeface="+mj-lt"/>
                    </a:rPr>
                    <a:t>RGB 245 145 145</a:t>
                  </a:r>
                </a:p>
              </p:txBody>
            </p:sp>
            <p:sp>
              <p:nvSpPr>
                <p:cNvPr id="32" name="Rectangle 31">
                  <a:extLst>
                    <a:ext uri="{FF2B5EF4-FFF2-40B4-BE49-F238E27FC236}">
                      <a16:creationId xmlns:a16="http://schemas.microsoft.com/office/drawing/2014/main" id="{586261C2-09F5-4C98-AB7C-8C061BDF0B96}"/>
                    </a:ext>
                  </a:extLst>
                </p:cNvPr>
                <p:cNvSpPr/>
                <p:nvPr/>
              </p:nvSpPr>
              <p:spPr>
                <a:xfrm>
                  <a:off x="6201783" y="1783939"/>
                  <a:ext cx="1960581" cy="548641"/>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105 10 40</a:t>
                  </a:r>
                </a:p>
              </p:txBody>
            </p:sp>
          </p:grpSp>
        </p:grpSp>
        <p:grpSp>
          <p:nvGrpSpPr>
            <p:cNvPr id="13" name="Group 12">
              <a:extLst>
                <a:ext uri="{FF2B5EF4-FFF2-40B4-BE49-F238E27FC236}">
                  <a16:creationId xmlns:a16="http://schemas.microsoft.com/office/drawing/2014/main" id="{545071A4-EBB5-4C44-A37D-2F9AD8BD432B}"/>
                </a:ext>
              </a:extLst>
            </p:cNvPr>
            <p:cNvGrpSpPr/>
            <p:nvPr userDrawn="1"/>
          </p:nvGrpSpPr>
          <p:grpSpPr>
            <a:xfrm>
              <a:off x="223816" y="4005936"/>
              <a:ext cx="8239463" cy="905011"/>
              <a:chOff x="223816" y="4543737"/>
              <a:chExt cx="8239463" cy="905011"/>
            </a:xfrm>
          </p:grpSpPr>
          <p:sp>
            <p:nvSpPr>
              <p:cNvPr id="21" name="TextBox 20">
                <a:extLst>
                  <a:ext uri="{FF2B5EF4-FFF2-40B4-BE49-F238E27FC236}">
                    <a16:creationId xmlns:a16="http://schemas.microsoft.com/office/drawing/2014/main" id="{A63B2D5E-9BE0-4037-B5F8-AC7DBDE23F60}"/>
                  </a:ext>
                </a:extLst>
              </p:cNvPr>
              <p:cNvSpPr txBox="1"/>
              <p:nvPr/>
            </p:nvSpPr>
            <p:spPr>
              <a:xfrm>
                <a:off x="223816" y="4543737"/>
                <a:ext cx="7928385" cy="369332"/>
              </a:xfrm>
              <a:prstGeom prst="rect">
                <a:avLst/>
              </a:prstGeom>
              <a:noFill/>
            </p:spPr>
            <p:txBody>
              <a:bodyPr wrap="square" rtlCol="0">
                <a:spAutoFit/>
              </a:bodyPr>
              <a:lstStyle/>
              <a:p>
                <a:r>
                  <a:rPr lang="en-AU" sz="1800">
                    <a:latin typeface="+mj-lt"/>
                  </a:rPr>
                  <a:t>Yellows</a:t>
                </a:r>
              </a:p>
            </p:txBody>
          </p:sp>
          <p:grpSp>
            <p:nvGrpSpPr>
              <p:cNvPr id="22" name="Group 21">
                <a:extLst>
                  <a:ext uri="{FF2B5EF4-FFF2-40B4-BE49-F238E27FC236}">
                    <a16:creationId xmlns:a16="http://schemas.microsoft.com/office/drawing/2014/main" id="{976F7C61-851B-4A03-AB2F-B05C90D73B46}"/>
                  </a:ext>
                </a:extLst>
              </p:cNvPr>
              <p:cNvGrpSpPr/>
              <p:nvPr/>
            </p:nvGrpSpPr>
            <p:grpSpPr>
              <a:xfrm>
                <a:off x="309880" y="4900105"/>
                <a:ext cx="8153399" cy="548643"/>
                <a:chOff x="320040" y="1783939"/>
                <a:chExt cx="7842324" cy="548643"/>
              </a:xfrm>
            </p:grpSpPr>
            <p:sp>
              <p:nvSpPr>
                <p:cNvPr id="23" name="Rectangle 22">
                  <a:extLst>
                    <a:ext uri="{FF2B5EF4-FFF2-40B4-BE49-F238E27FC236}">
                      <a16:creationId xmlns:a16="http://schemas.microsoft.com/office/drawing/2014/main" id="{0C68306D-EEEE-4DAB-B41F-4CCCF4518EE2}"/>
                    </a:ext>
                  </a:extLst>
                </p:cNvPr>
                <p:cNvSpPr/>
                <p:nvPr/>
              </p:nvSpPr>
              <p:spPr>
                <a:xfrm>
                  <a:off x="320040" y="1783941"/>
                  <a:ext cx="1960581" cy="548641"/>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255 160 20</a:t>
                  </a:r>
                </a:p>
              </p:txBody>
            </p:sp>
            <p:sp>
              <p:nvSpPr>
                <p:cNvPr id="24" name="Rectangle 23">
                  <a:extLst>
                    <a:ext uri="{FF2B5EF4-FFF2-40B4-BE49-F238E27FC236}">
                      <a16:creationId xmlns:a16="http://schemas.microsoft.com/office/drawing/2014/main" id="{1C2E728D-B444-4F1A-B2D3-C588D578141B}"/>
                    </a:ext>
                  </a:extLst>
                </p:cNvPr>
                <p:cNvSpPr/>
                <p:nvPr/>
              </p:nvSpPr>
              <p:spPr>
                <a:xfrm>
                  <a:off x="2280621" y="1783941"/>
                  <a:ext cx="1960581" cy="54864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255 180 30</a:t>
                  </a:r>
                </a:p>
              </p:txBody>
            </p:sp>
            <p:sp>
              <p:nvSpPr>
                <p:cNvPr id="25" name="Rectangle 24">
                  <a:extLst>
                    <a:ext uri="{FF2B5EF4-FFF2-40B4-BE49-F238E27FC236}">
                      <a16:creationId xmlns:a16="http://schemas.microsoft.com/office/drawing/2014/main" id="{5D526E2D-71B1-4AEE-9839-FE0C427A2B01}"/>
                    </a:ext>
                  </a:extLst>
                </p:cNvPr>
                <p:cNvSpPr/>
                <p:nvPr/>
              </p:nvSpPr>
              <p:spPr>
                <a:xfrm>
                  <a:off x="4241202" y="1783940"/>
                  <a:ext cx="1960581" cy="548641"/>
                </a:xfrm>
                <a:prstGeom prst="rect">
                  <a:avLst/>
                </a:prstGeom>
                <a:solidFill>
                  <a:srgbClr val="FFDC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tx1"/>
                      </a:solidFill>
                      <a:latin typeface="+mj-lt"/>
                    </a:rPr>
                    <a:t>RGB 255 220 120</a:t>
                  </a:r>
                </a:p>
              </p:txBody>
            </p:sp>
            <p:sp>
              <p:nvSpPr>
                <p:cNvPr id="26" name="Rectangle 25">
                  <a:extLst>
                    <a:ext uri="{FF2B5EF4-FFF2-40B4-BE49-F238E27FC236}">
                      <a16:creationId xmlns:a16="http://schemas.microsoft.com/office/drawing/2014/main" id="{811521E0-B9CC-4572-A90A-72F07A58DF6F}"/>
                    </a:ext>
                  </a:extLst>
                </p:cNvPr>
                <p:cNvSpPr/>
                <p:nvPr/>
              </p:nvSpPr>
              <p:spPr>
                <a:xfrm>
                  <a:off x="6201783" y="1783939"/>
                  <a:ext cx="1960581" cy="548641"/>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160 75 0</a:t>
                  </a:r>
                </a:p>
              </p:txBody>
            </p:sp>
          </p:grpSp>
        </p:grpSp>
        <p:grpSp>
          <p:nvGrpSpPr>
            <p:cNvPr id="14" name="Group 13">
              <a:extLst>
                <a:ext uri="{FF2B5EF4-FFF2-40B4-BE49-F238E27FC236}">
                  <a16:creationId xmlns:a16="http://schemas.microsoft.com/office/drawing/2014/main" id="{21DC945A-A14D-44D8-8578-F5E7CD79D2AB}"/>
                </a:ext>
              </a:extLst>
            </p:cNvPr>
            <p:cNvGrpSpPr/>
            <p:nvPr userDrawn="1"/>
          </p:nvGrpSpPr>
          <p:grpSpPr>
            <a:xfrm>
              <a:off x="233979" y="4889050"/>
              <a:ext cx="8239461" cy="916380"/>
              <a:chOff x="223819" y="4532368"/>
              <a:chExt cx="8239461" cy="916380"/>
            </a:xfrm>
          </p:grpSpPr>
          <p:sp>
            <p:nvSpPr>
              <p:cNvPr id="15" name="TextBox 14">
                <a:extLst>
                  <a:ext uri="{FF2B5EF4-FFF2-40B4-BE49-F238E27FC236}">
                    <a16:creationId xmlns:a16="http://schemas.microsoft.com/office/drawing/2014/main" id="{DBD19E9B-0DA2-4029-8453-2B8375913AE6}"/>
                  </a:ext>
                </a:extLst>
              </p:cNvPr>
              <p:cNvSpPr txBox="1"/>
              <p:nvPr/>
            </p:nvSpPr>
            <p:spPr>
              <a:xfrm>
                <a:off x="223819" y="4532368"/>
                <a:ext cx="7928385" cy="369332"/>
              </a:xfrm>
              <a:prstGeom prst="rect">
                <a:avLst/>
              </a:prstGeom>
              <a:noFill/>
            </p:spPr>
            <p:txBody>
              <a:bodyPr wrap="square" rtlCol="0">
                <a:spAutoFit/>
              </a:bodyPr>
              <a:lstStyle/>
              <a:p>
                <a:r>
                  <a:rPr lang="en-AU" sz="1800">
                    <a:latin typeface="+mj-lt"/>
                  </a:rPr>
                  <a:t>Greens</a:t>
                </a:r>
              </a:p>
            </p:txBody>
          </p:sp>
          <p:grpSp>
            <p:nvGrpSpPr>
              <p:cNvPr id="16" name="Group 15">
                <a:extLst>
                  <a:ext uri="{FF2B5EF4-FFF2-40B4-BE49-F238E27FC236}">
                    <a16:creationId xmlns:a16="http://schemas.microsoft.com/office/drawing/2014/main" id="{DEA1F6F2-71F8-4E54-A89C-123847C9317D}"/>
                  </a:ext>
                </a:extLst>
              </p:cNvPr>
              <p:cNvGrpSpPr/>
              <p:nvPr/>
            </p:nvGrpSpPr>
            <p:grpSpPr>
              <a:xfrm>
                <a:off x="309880" y="4900105"/>
                <a:ext cx="8153400" cy="548643"/>
                <a:chOff x="320040" y="1783939"/>
                <a:chExt cx="7842324" cy="548643"/>
              </a:xfrm>
            </p:grpSpPr>
            <p:sp>
              <p:nvSpPr>
                <p:cNvPr id="17" name="Rectangle 16">
                  <a:extLst>
                    <a:ext uri="{FF2B5EF4-FFF2-40B4-BE49-F238E27FC236}">
                      <a16:creationId xmlns:a16="http://schemas.microsoft.com/office/drawing/2014/main" id="{F5B3E93F-2B37-453B-9EB2-4B123A70E116}"/>
                    </a:ext>
                  </a:extLst>
                </p:cNvPr>
                <p:cNvSpPr/>
                <p:nvPr/>
              </p:nvSpPr>
              <p:spPr>
                <a:xfrm>
                  <a:off x="320040" y="1783941"/>
                  <a:ext cx="1960581" cy="548641"/>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0 125 85</a:t>
                  </a:r>
                </a:p>
              </p:txBody>
            </p:sp>
            <p:sp>
              <p:nvSpPr>
                <p:cNvPr id="18" name="Rectangle 17">
                  <a:extLst>
                    <a:ext uri="{FF2B5EF4-FFF2-40B4-BE49-F238E27FC236}">
                      <a16:creationId xmlns:a16="http://schemas.microsoft.com/office/drawing/2014/main" id="{6275D9CF-C867-48C3-891E-555BB0AE975B}"/>
                    </a:ext>
                  </a:extLst>
                </p:cNvPr>
                <p:cNvSpPr/>
                <p:nvPr/>
              </p:nvSpPr>
              <p:spPr>
                <a:xfrm>
                  <a:off x="2280621" y="1783941"/>
                  <a:ext cx="1960581" cy="548641"/>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10 210 135</a:t>
                  </a:r>
                </a:p>
              </p:txBody>
            </p:sp>
            <p:sp>
              <p:nvSpPr>
                <p:cNvPr id="19" name="Rectangle 18">
                  <a:extLst>
                    <a:ext uri="{FF2B5EF4-FFF2-40B4-BE49-F238E27FC236}">
                      <a16:creationId xmlns:a16="http://schemas.microsoft.com/office/drawing/2014/main" id="{9A99C0A5-AD37-446D-BAED-40746F4A21A9}"/>
                    </a:ext>
                  </a:extLst>
                </p:cNvPr>
                <p:cNvSpPr/>
                <p:nvPr/>
              </p:nvSpPr>
              <p:spPr>
                <a:xfrm>
                  <a:off x="4241202" y="1783940"/>
                  <a:ext cx="1960581" cy="548641"/>
                </a:xfrm>
                <a:prstGeom prst="rect">
                  <a:avLst/>
                </a:prstGeom>
                <a:solidFill>
                  <a:srgbClr val="78F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tx1"/>
                      </a:solidFill>
                      <a:latin typeface="+mj-lt"/>
                    </a:rPr>
                    <a:t>RGB 120 250 200</a:t>
                  </a:r>
                </a:p>
              </p:txBody>
            </p:sp>
            <p:sp>
              <p:nvSpPr>
                <p:cNvPr id="20" name="Rectangle 19">
                  <a:extLst>
                    <a:ext uri="{FF2B5EF4-FFF2-40B4-BE49-F238E27FC236}">
                      <a16:creationId xmlns:a16="http://schemas.microsoft.com/office/drawing/2014/main" id="{D6457402-DD56-4E84-BA76-FC588DDB5F8D}"/>
                    </a:ext>
                  </a:extLst>
                </p:cNvPr>
                <p:cNvSpPr/>
                <p:nvPr/>
              </p:nvSpPr>
              <p:spPr>
                <a:xfrm>
                  <a:off x="6201783" y="1783939"/>
                  <a:ext cx="1960581" cy="548641"/>
                </a:xfrm>
                <a:prstGeom prst="rect">
                  <a:avLst/>
                </a:pr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0 60 45</a:t>
                  </a:r>
                </a:p>
              </p:txBody>
            </p:sp>
          </p:grpSp>
        </p:grpSp>
      </p:grpSp>
      <p:grpSp>
        <p:nvGrpSpPr>
          <p:cNvPr id="45" name="Group 44">
            <a:extLst>
              <a:ext uri="{FF2B5EF4-FFF2-40B4-BE49-F238E27FC236}">
                <a16:creationId xmlns:a16="http://schemas.microsoft.com/office/drawing/2014/main" id="{0592A3B9-D694-4FD3-AEB2-E5B6D2BD51B6}"/>
              </a:ext>
            </a:extLst>
          </p:cNvPr>
          <p:cNvGrpSpPr/>
          <p:nvPr userDrawn="1"/>
        </p:nvGrpSpPr>
        <p:grpSpPr>
          <a:xfrm>
            <a:off x="8504600" y="1503060"/>
            <a:ext cx="2090020" cy="4277193"/>
            <a:chOff x="9356833" y="1672577"/>
            <a:chExt cx="2385820" cy="4362408"/>
          </a:xfrm>
        </p:grpSpPr>
        <p:grpSp>
          <p:nvGrpSpPr>
            <p:cNvPr id="46" name="Group 45">
              <a:extLst>
                <a:ext uri="{FF2B5EF4-FFF2-40B4-BE49-F238E27FC236}">
                  <a16:creationId xmlns:a16="http://schemas.microsoft.com/office/drawing/2014/main" id="{CED65D36-354B-4007-B44C-979735F8EA4A}"/>
                </a:ext>
              </a:extLst>
            </p:cNvPr>
            <p:cNvGrpSpPr/>
            <p:nvPr userDrawn="1"/>
          </p:nvGrpSpPr>
          <p:grpSpPr>
            <a:xfrm>
              <a:off x="9356834" y="1672577"/>
              <a:ext cx="2363761" cy="890336"/>
              <a:chOff x="9172160" y="1283148"/>
              <a:chExt cx="2363761" cy="890336"/>
            </a:xfrm>
          </p:grpSpPr>
          <p:sp>
            <p:nvSpPr>
              <p:cNvPr id="56" name="Rectangle 55">
                <a:extLst>
                  <a:ext uri="{FF2B5EF4-FFF2-40B4-BE49-F238E27FC236}">
                    <a16:creationId xmlns:a16="http://schemas.microsoft.com/office/drawing/2014/main" id="{3453BBA1-0F31-4B94-97F0-074DB859BE27}"/>
                  </a:ext>
                </a:extLst>
              </p:cNvPr>
              <p:cNvSpPr/>
              <p:nvPr/>
            </p:nvSpPr>
            <p:spPr>
              <a:xfrm>
                <a:off x="9281159" y="1624843"/>
                <a:ext cx="2254762" cy="548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0 0 0</a:t>
                </a:r>
              </a:p>
            </p:txBody>
          </p:sp>
          <p:sp>
            <p:nvSpPr>
              <p:cNvPr id="57" name="TextBox 56">
                <a:extLst>
                  <a:ext uri="{FF2B5EF4-FFF2-40B4-BE49-F238E27FC236}">
                    <a16:creationId xmlns:a16="http://schemas.microsoft.com/office/drawing/2014/main" id="{65379D49-F824-4153-B5BB-694CB0E84852}"/>
                  </a:ext>
                </a:extLst>
              </p:cNvPr>
              <p:cNvSpPr txBox="1"/>
              <p:nvPr/>
            </p:nvSpPr>
            <p:spPr>
              <a:xfrm>
                <a:off x="9172160" y="1283148"/>
                <a:ext cx="1508409" cy="369332"/>
              </a:xfrm>
              <a:prstGeom prst="rect">
                <a:avLst/>
              </a:prstGeom>
              <a:noFill/>
            </p:spPr>
            <p:txBody>
              <a:bodyPr wrap="square" rtlCol="0">
                <a:spAutoFit/>
              </a:bodyPr>
              <a:lstStyle/>
              <a:p>
                <a:r>
                  <a:rPr lang="en-AU" sz="1800">
                    <a:latin typeface="+mj-lt"/>
                  </a:rPr>
                  <a:t>Black</a:t>
                </a:r>
              </a:p>
            </p:txBody>
          </p:sp>
        </p:grpSp>
        <p:grpSp>
          <p:nvGrpSpPr>
            <p:cNvPr id="47" name="Group 46">
              <a:extLst>
                <a:ext uri="{FF2B5EF4-FFF2-40B4-BE49-F238E27FC236}">
                  <a16:creationId xmlns:a16="http://schemas.microsoft.com/office/drawing/2014/main" id="{3D0F67EF-6325-427E-AAB7-38CA8DB7D981}"/>
                </a:ext>
              </a:extLst>
            </p:cNvPr>
            <p:cNvGrpSpPr/>
            <p:nvPr userDrawn="1"/>
          </p:nvGrpSpPr>
          <p:grpSpPr>
            <a:xfrm>
              <a:off x="9356833" y="2528133"/>
              <a:ext cx="2363762" cy="879275"/>
              <a:chOff x="9152712" y="2182543"/>
              <a:chExt cx="2363762" cy="879275"/>
            </a:xfrm>
          </p:grpSpPr>
          <p:sp>
            <p:nvSpPr>
              <p:cNvPr id="54" name="Rectangle 53">
                <a:extLst>
                  <a:ext uri="{FF2B5EF4-FFF2-40B4-BE49-F238E27FC236}">
                    <a16:creationId xmlns:a16="http://schemas.microsoft.com/office/drawing/2014/main" id="{B430601F-522E-4B1A-9033-9A2C36ADBA7B}"/>
                  </a:ext>
                </a:extLst>
              </p:cNvPr>
              <p:cNvSpPr/>
              <p:nvPr/>
            </p:nvSpPr>
            <p:spPr>
              <a:xfrm>
                <a:off x="9304284" y="2518277"/>
                <a:ext cx="2212190" cy="543541"/>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tx1"/>
                    </a:solidFill>
                    <a:latin typeface="+mj-lt"/>
                  </a:rPr>
                  <a:t>RGB 255 255 255</a:t>
                </a:r>
              </a:p>
            </p:txBody>
          </p:sp>
          <p:sp>
            <p:nvSpPr>
              <p:cNvPr id="55" name="TextBox 54">
                <a:extLst>
                  <a:ext uri="{FF2B5EF4-FFF2-40B4-BE49-F238E27FC236}">
                    <a16:creationId xmlns:a16="http://schemas.microsoft.com/office/drawing/2014/main" id="{D8924D86-9A47-4CBF-92DB-CF5858D654AA}"/>
                  </a:ext>
                </a:extLst>
              </p:cNvPr>
              <p:cNvSpPr txBox="1"/>
              <p:nvPr/>
            </p:nvSpPr>
            <p:spPr>
              <a:xfrm>
                <a:off x="9152712" y="2182543"/>
                <a:ext cx="1508409" cy="369332"/>
              </a:xfrm>
              <a:prstGeom prst="rect">
                <a:avLst/>
              </a:prstGeom>
              <a:noFill/>
            </p:spPr>
            <p:txBody>
              <a:bodyPr wrap="square" rtlCol="0">
                <a:spAutoFit/>
              </a:bodyPr>
              <a:lstStyle/>
              <a:p>
                <a:r>
                  <a:rPr lang="en-AU" sz="1800">
                    <a:latin typeface="+mj-lt"/>
                  </a:rPr>
                  <a:t>White</a:t>
                </a:r>
              </a:p>
            </p:txBody>
          </p:sp>
        </p:grpSp>
        <p:grpSp>
          <p:nvGrpSpPr>
            <p:cNvPr id="48" name="Group 47">
              <a:extLst>
                <a:ext uri="{FF2B5EF4-FFF2-40B4-BE49-F238E27FC236}">
                  <a16:creationId xmlns:a16="http://schemas.microsoft.com/office/drawing/2014/main" id="{748A177A-E39D-4848-A1AB-756C4906FB47}"/>
                </a:ext>
              </a:extLst>
            </p:cNvPr>
            <p:cNvGrpSpPr/>
            <p:nvPr userDrawn="1"/>
          </p:nvGrpSpPr>
          <p:grpSpPr>
            <a:xfrm>
              <a:off x="9390197" y="3368316"/>
              <a:ext cx="2352456" cy="2666669"/>
              <a:chOff x="9140896" y="3143161"/>
              <a:chExt cx="2352456" cy="2666669"/>
            </a:xfrm>
          </p:grpSpPr>
          <p:sp>
            <p:nvSpPr>
              <p:cNvPr id="49" name="Rectangle 48">
                <a:extLst>
                  <a:ext uri="{FF2B5EF4-FFF2-40B4-BE49-F238E27FC236}">
                    <a16:creationId xmlns:a16="http://schemas.microsoft.com/office/drawing/2014/main" id="{6D261C9A-6214-46B7-A65E-9DF79A6C5597}"/>
                  </a:ext>
                </a:extLst>
              </p:cNvPr>
              <p:cNvSpPr/>
              <p:nvPr/>
            </p:nvSpPr>
            <p:spPr>
              <a:xfrm>
                <a:off x="9281160" y="3473401"/>
                <a:ext cx="2212189" cy="583352"/>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51 51 51</a:t>
                </a:r>
              </a:p>
            </p:txBody>
          </p:sp>
          <p:sp>
            <p:nvSpPr>
              <p:cNvPr id="50" name="Rectangle 49">
                <a:extLst>
                  <a:ext uri="{FF2B5EF4-FFF2-40B4-BE49-F238E27FC236}">
                    <a16:creationId xmlns:a16="http://schemas.microsoft.com/office/drawing/2014/main" id="{05215B7D-DD6B-430D-9CBE-718E8EC91461}"/>
                  </a:ext>
                </a:extLst>
              </p:cNvPr>
              <p:cNvSpPr/>
              <p:nvPr/>
            </p:nvSpPr>
            <p:spPr>
              <a:xfrm>
                <a:off x="9281160" y="4070342"/>
                <a:ext cx="2212192" cy="540023"/>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165 165 165</a:t>
                </a:r>
              </a:p>
            </p:txBody>
          </p:sp>
          <p:sp>
            <p:nvSpPr>
              <p:cNvPr id="51" name="Rectangle 50">
                <a:extLst>
                  <a:ext uri="{FF2B5EF4-FFF2-40B4-BE49-F238E27FC236}">
                    <a16:creationId xmlns:a16="http://schemas.microsoft.com/office/drawing/2014/main" id="{B017EE66-6186-4A3D-9827-25404E7EBE0F}"/>
                  </a:ext>
                </a:extLst>
              </p:cNvPr>
              <p:cNvSpPr/>
              <p:nvPr/>
            </p:nvSpPr>
            <p:spPr>
              <a:xfrm>
                <a:off x="9281161" y="4610363"/>
                <a:ext cx="2212191" cy="582034"/>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latin typeface="+mj-lt"/>
                  </a:rPr>
                  <a:t>RGB 200 200 200</a:t>
                </a:r>
              </a:p>
            </p:txBody>
          </p:sp>
          <p:sp>
            <p:nvSpPr>
              <p:cNvPr id="52" name="Rectangle 51">
                <a:extLst>
                  <a:ext uri="{FF2B5EF4-FFF2-40B4-BE49-F238E27FC236}">
                    <a16:creationId xmlns:a16="http://schemas.microsoft.com/office/drawing/2014/main" id="{4A6446CE-357D-4836-92A7-27DE538E3001}"/>
                  </a:ext>
                </a:extLst>
              </p:cNvPr>
              <p:cNvSpPr/>
              <p:nvPr/>
            </p:nvSpPr>
            <p:spPr>
              <a:xfrm>
                <a:off x="9281160" y="5192397"/>
                <a:ext cx="2212189" cy="61743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tx1"/>
                    </a:solidFill>
                    <a:latin typeface="+mj-lt"/>
                  </a:rPr>
                  <a:t>RGB 230 230 230</a:t>
                </a:r>
              </a:p>
            </p:txBody>
          </p:sp>
          <p:sp>
            <p:nvSpPr>
              <p:cNvPr id="53" name="TextBox 52">
                <a:extLst>
                  <a:ext uri="{FF2B5EF4-FFF2-40B4-BE49-F238E27FC236}">
                    <a16:creationId xmlns:a16="http://schemas.microsoft.com/office/drawing/2014/main" id="{AECDC51F-89BE-4CDE-8895-8067E59DC3F5}"/>
                  </a:ext>
                </a:extLst>
              </p:cNvPr>
              <p:cNvSpPr txBox="1"/>
              <p:nvPr/>
            </p:nvSpPr>
            <p:spPr>
              <a:xfrm>
                <a:off x="9140896" y="3143161"/>
                <a:ext cx="1508410" cy="376690"/>
              </a:xfrm>
              <a:prstGeom prst="rect">
                <a:avLst/>
              </a:prstGeom>
              <a:noFill/>
            </p:spPr>
            <p:txBody>
              <a:bodyPr wrap="square" rtlCol="0">
                <a:spAutoFit/>
              </a:bodyPr>
              <a:lstStyle/>
              <a:p>
                <a:r>
                  <a:rPr lang="en-AU" sz="1800">
                    <a:latin typeface="+mj-lt"/>
                  </a:rPr>
                  <a:t>Neutrals</a:t>
                </a:r>
              </a:p>
            </p:txBody>
          </p:sp>
        </p:grpSp>
      </p:grpSp>
      <p:sp>
        <p:nvSpPr>
          <p:cNvPr id="58" name="Rectangle 57">
            <a:extLst>
              <a:ext uri="{FF2B5EF4-FFF2-40B4-BE49-F238E27FC236}">
                <a16:creationId xmlns:a16="http://schemas.microsoft.com/office/drawing/2014/main" id="{F74059C9-919A-45A1-A03E-BEB36589E8E4}"/>
              </a:ext>
            </a:extLst>
          </p:cNvPr>
          <p:cNvSpPr/>
          <p:nvPr userDrawn="1"/>
        </p:nvSpPr>
        <p:spPr>
          <a:xfrm>
            <a:off x="320040" y="1077548"/>
            <a:ext cx="8849490" cy="323165"/>
          </a:xfrm>
          <a:prstGeom prst="rect">
            <a:avLst/>
          </a:prstGeom>
        </p:spPr>
        <p:txBody>
          <a:bodyPr wrap="square" lIns="0" tIns="0" rIns="0">
            <a:spAutoFit/>
          </a:bodyPr>
          <a:lstStyle/>
          <a:p>
            <a:pPr lvl="0"/>
            <a:r>
              <a:rPr lang="en-AU" sz="1800" b="1">
                <a:solidFill>
                  <a:schemeClr val="accent3"/>
                </a:solidFill>
                <a:latin typeface="+mn-lt"/>
                <a:cs typeface="JacobsChronos" pitchFamily="34" charset="0"/>
              </a:rPr>
              <a:t>Delete this slide before finalising your presentation</a:t>
            </a:r>
          </a:p>
        </p:txBody>
      </p:sp>
    </p:spTree>
    <p:extLst>
      <p:ext uri="{BB962C8B-B14F-4D97-AF65-F5344CB8AC3E}">
        <p14:creationId xmlns:p14="http://schemas.microsoft.com/office/powerpoint/2010/main" val="27955459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a:t>Instructions for this template – PLEASE READ BEFORE CONTINUING</a:t>
            </a:r>
            <a:endParaRPr lang="en-US"/>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p>
            <a:endParaRPr lang="en-AU"/>
          </a:p>
        </p:txBody>
      </p:sp>
      <p:sp>
        <p:nvSpPr>
          <p:cNvPr id="5" name="Rectangle 4">
            <a:extLst>
              <a:ext uri="{FF2B5EF4-FFF2-40B4-BE49-F238E27FC236}">
                <a16:creationId xmlns:a16="http://schemas.microsoft.com/office/drawing/2014/main" id="{52639E23-1F27-4E36-B4F2-15023129F80A}"/>
              </a:ext>
            </a:extLst>
          </p:cNvPr>
          <p:cNvSpPr/>
          <p:nvPr userDrawn="1"/>
        </p:nvSpPr>
        <p:spPr>
          <a:xfrm>
            <a:off x="320040" y="1135182"/>
            <a:ext cx="11521439" cy="600164"/>
          </a:xfrm>
          <a:prstGeom prst="rect">
            <a:avLst/>
          </a:prstGeom>
        </p:spPr>
        <p:txBody>
          <a:bodyPr wrap="square" lIns="0" tIns="0" rIns="0">
            <a:spAutoFit/>
          </a:bodyPr>
          <a:lstStyle/>
          <a:p>
            <a:pPr lvl="0"/>
            <a:r>
              <a:rPr lang="en-AU" sz="1800" b="1">
                <a:solidFill>
                  <a:schemeClr val="accent3"/>
                </a:solidFill>
                <a:latin typeface="+mn-lt"/>
                <a:cs typeface="JacobsChronos" pitchFamily="34" charset="0"/>
              </a:rPr>
              <a:t>This template uses the Jacobs Chronos font throughout. Make sure this font is installed on your computer before continuing. </a:t>
            </a:r>
          </a:p>
        </p:txBody>
      </p:sp>
      <p:sp>
        <p:nvSpPr>
          <p:cNvPr id="14" name="Rectangle 13">
            <a:extLst>
              <a:ext uri="{FF2B5EF4-FFF2-40B4-BE49-F238E27FC236}">
                <a16:creationId xmlns:a16="http://schemas.microsoft.com/office/drawing/2014/main" id="{D27E198F-65BB-4F16-AB43-9D090118E33B}"/>
              </a:ext>
            </a:extLst>
          </p:cNvPr>
          <p:cNvSpPr/>
          <p:nvPr userDrawn="1"/>
        </p:nvSpPr>
        <p:spPr>
          <a:xfrm>
            <a:off x="3363524" y="1803624"/>
            <a:ext cx="8626168" cy="1031051"/>
          </a:xfrm>
          <a:prstGeom prst="rect">
            <a:avLst/>
          </a:prstGeom>
        </p:spPr>
        <p:txBody>
          <a:bodyPr wrap="square">
            <a:spAutoFit/>
          </a:bodyPr>
          <a:lstStyle/>
          <a:p>
            <a:pPr lvl="0">
              <a:spcAft>
                <a:spcPts val="300"/>
              </a:spcAft>
            </a:pPr>
            <a:r>
              <a:rPr lang="en-AU" sz="1400" b="1" kern="1200" cap="all">
                <a:solidFill>
                  <a:srgbClr val="0A7DFF"/>
                </a:solidFill>
                <a:latin typeface="+mn-lt"/>
                <a:ea typeface="+mn-ea"/>
                <a:cs typeface="JacobsChronos" pitchFamily="34" charset="0"/>
              </a:rPr>
              <a:t>*IMPORTANT – EMBED JACOBS CHRONOS WHEN SAVING YOUR PRESENTATION. </a:t>
            </a:r>
          </a:p>
          <a:p>
            <a:pPr lvl="0">
              <a:spcAft>
                <a:spcPts val="300"/>
              </a:spcAft>
            </a:pPr>
            <a:r>
              <a:rPr lang="en-AU" sz="1400" b="1" kern="1200" cap="none" baseline="0">
                <a:solidFill>
                  <a:schemeClr val="tx1"/>
                </a:solidFill>
                <a:latin typeface="+mn-lt"/>
                <a:ea typeface="+mn-ea"/>
                <a:cs typeface="JacobsChronos" pitchFamily="34" charset="0"/>
              </a:rPr>
              <a:t>Instructions</a:t>
            </a:r>
            <a:endParaRPr lang="en-AU" sz="1200" b="1" kern="1200" cap="none" baseline="0">
              <a:solidFill>
                <a:schemeClr val="tx1"/>
              </a:solidFill>
              <a:latin typeface="+mn-lt"/>
              <a:ea typeface="+mn-ea"/>
              <a:cs typeface="JacobsChronos" pitchFamily="34" charset="0"/>
            </a:endParaRPr>
          </a:p>
          <a:p>
            <a:pPr lvl="0">
              <a:spcAft>
                <a:spcPts val="300"/>
              </a:spcAft>
            </a:pPr>
            <a:r>
              <a:rPr lang="en-AU" sz="1400" b="0" i="1" kern="1200" baseline="0">
                <a:solidFill>
                  <a:schemeClr val="tx1"/>
                </a:solidFill>
                <a:latin typeface="+mn-lt"/>
                <a:ea typeface="+mn-ea"/>
                <a:cs typeface="JacobsChronos" pitchFamily="34" charset="0"/>
              </a:rPr>
              <a:t>File &gt; Save As &gt; Browse </a:t>
            </a:r>
            <a:r>
              <a:rPr lang="en-AU" sz="1400" b="0" kern="1200" baseline="0">
                <a:solidFill>
                  <a:schemeClr val="tx1"/>
                </a:solidFill>
                <a:latin typeface="+mn-lt"/>
                <a:ea typeface="+mn-ea"/>
                <a:cs typeface="JacobsChronos" pitchFamily="34" charset="0"/>
              </a:rPr>
              <a:t>(choose area to save) &gt; Browse Window choose </a:t>
            </a:r>
            <a:r>
              <a:rPr lang="en-AU" sz="1400" b="0" i="1" kern="1200" baseline="0">
                <a:solidFill>
                  <a:schemeClr val="tx1"/>
                </a:solidFill>
                <a:latin typeface="+mn-lt"/>
                <a:ea typeface="+mn-ea"/>
                <a:cs typeface="JacobsChronos" pitchFamily="34" charset="0"/>
              </a:rPr>
              <a:t>Tools dropdown </a:t>
            </a:r>
            <a:r>
              <a:rPr lang="en-AU" sz="1400" b="0" kern="1200" baseline="0">
                <a:solidFill>
                  <a:schemeClr val="tx1"/>
                </a:solidFill>
                <a:latin typeface="+mn-lt"/>
                <a:ea typeface="+mn-ea"/>
                <a:cs typeface="JacobsChronos" pitchFamily="34" charset="0"/>
              </a:rPr>
              <a:t>next to the “Save” button &gt; </a:t>
            </a:r>
            <a:r>
              <a:rPr lang="en-AU" sz="1400" b="0" i="1" kern="1200" baseline="0">
                <a:solidFill>
                  <a:schemeClr val="tx1"/>
                </a:solidFill>
                <a:latin typeface="+mn-lt"/>
                <a:ea typeface="+mn-ea"/>
                <a:cs typeface="JacobsChronos" pitchFamily="34" charset="0"/>
              </a:rPr>
              <a:t>Save Options.  A new window will appear. Scroll to the bottom options and select as per below. </a:t>
            </a: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8956312" y="5559231"/>
            <a:ext cx="2885167" cy="600164"/>
          </a:xfrm>
          <a:prstGeom prst="rect">
            <a:avLst/>
          </a:prstGeom>
        </p:spPr>
        <p:txBody>
          <a:bodyPr wrap="square" lIns="0" tIns="0" rIns="0">
            <a:spAutoFit/>
          </a:bodyPr>
          <a:lstStyle/>
          <a:p>
            <a:pPr lvl="0" algn="r"/>
            <a:r>
              <a:rPr lang="en-AU" sz="1800" b="1">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2308" y="1803624"/>
            <a:ext cx="3013640" cy="2793072"/>
          </a:xfrm>
          <a:prstGeom prst="rect">
            <a:avLst/>
          </a:prstGeom>
        </p:spPr>
        <p:txBody>
          <a:bodyPr wrap="square">
            <a:spAutoFit/>
          </a:bodyPr>
          <a:lstStyle/>
          <a:p>
            <a:pPr lvl="0">
              <a:spcAft>
                <a:spcPts val="300"/>
              </a:spcAft>
            </a:pPr>
            <a:r>
              <a:rPr lang="en-AU" sz="1400" b="1" kern="1200" cap="all" baseline="0">
                <a:solidFill>
                  <a:srgbClr val="0A7DFF"/>
                </a:solidFill>
                <a:latin typeface="+mn-lt"/>
                <a:ea typeface="+mn-ea"/>
                <a:cs typeface="JacobsChronos" pitchFamily="34" charset="0"/>
              </a:rPr>
              <a:t>How do I check if I have the Jacobs </a:t>
            </a:r>
            <a:r>
              <a:rPr lang="en-AU" sz="1400" b="1" kern="1200" cap="all" baseline="0" err="1">
                <a:solidFill>
                  <a:srgbClr val="0A7DFF"/>
                </a:solidFill>
                <a:latin typeface="+mn-lt"/>
                <a:ea typeface="+mn-ea"/>
                <a:cs typeface="JacobsChronos" pitchFamily="34" charset="0"/>
              </a:rPr>
              <a:t>chronos</a:t>
            </a:r>
            <a:r>
              <a:rPr lang="en-AU" sz="1400" b="1" kern="1200" cap="all" baseline="0">
                <a:solidFill>
                  <a:srgbClr val="0A7DFF"/>
                </a:solidFill>
                <a:latin typeface="+mn-lt"/>
                <a:ea typeface="+mn-ea"/>
                <a:cs typeface="JacobsChronos" pitchFamily="34" charset="0"/>
              </a:rPr>
              <a:t> font? </a:t>
            </a:r>
            <a:endParaRPr lang="en-AU" sz="1400" b="0" kern="1200" baseline="0">
              <a:solidFill>
                <a:srgbClr val="0A7DFF"/>
              </a:solidFill>
              <a:latin typeface="+mn-lt"/>
              <a:ea typeface="+mn-ea"/>
              <a:cs typeface="JacobsChronos" pitchFamily="34"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r>
              <a:rPr lang="en-AU" sz="1400" b="0" kern="1200" baseline="0">
                <a:solidFill>
                  <a:schemeClr val="tx1"/>
                </a:solidFill>
                <a:latin typeface="+mn-lt"/>
                <a:ea typeface="+mn-ea"/>
                <a:cs typeface="JacobsChronos" pitchFamily="34" charset="0"/>
              </a:rPr>
              <a:t>The font will be deployed to all Jacobs machines around the 25</a:t>
            </a:r>
            <a:r>
              <a:rPr lang="en-AU" sz="1400" b="0" kern="1200" baseline="30000">
                <a:solidFill>
                  <a:schemeClr val="tx1"/>
                </a:solidFill>
                <a:latin typeface="+mn-lt"/>
                <a:ea typeface="+mn-ea"/>
                <a:cs typeface="JacobsChronos" pitchFamily="34" charset="0"/>
              </a:rPr>
              <a:t>th</a:t>
            </a:r>
            <a:r>
              <a:rPr lang="en-AU" sz="1400" b="0" kern="1200" baseline="0">
                <a:solidFill>
                  <a:schemeClr val="tx1"/>
                </a:solidFill>
                <a:latin typeface="+mn-lt"/>
                <a:ea typeface="+mn-ea"/>
                <a:cs typeface="JacobsChronos" pitchFamily="34" charset="0"/>
              </a:rPr>
              <a:t> November, 2019. To check that you have the font installed please go to: </a:t>
            </a:r>
            <a:r>
              <a:rPr lang="en-AU" sz="1400" b="1" kern="1200" baseline="0">
                <a:solidFill>
                  <a:schemeClr val="tx1"/>
                </a:solidFill>
                <a:latin typeface="+mn-lt"/>
                <a:ea typeface="+mn-ea"/>
                <a:cs typeface="JacobsChronos" pitchFamily="34" charset="0"/>
              </a:rPr>
              <a:t>Windows C Drive &gt; Windows &gt; Fonts</a:t>
            </a:r>
            <a:r>
              <a:rPr lang="en-AU" sz="1400" b="0" kern="1200" baseline="0">
                <a:solidFill>
                  <a:schemeClr val="tx1"/>
                </a:solidFill>
                <a:latin typeface="+mn-lt"/>
                <a:ea typeface="+mn-ea"/>
                <a:cs typeface="JacobsChronos" pitchFamily="34" charset="0"/>
              </a:rPr>
              <a:t>. The fonts will be listed alphabetically. If you do not see the font please raise a help desk ticket. </a:t>
            </a:r>
            <a:endParaRPr lang="en-AU" sz="1400" b="0" u="sng"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p:txBody>
      </p:sp>
      <p:grpSp>
        <p:nvGrpSpPr>
          <p:cNvPr id="20" name="Group 19">
            <a:extLst>
              <a:ext uri="{FF2B5EF4-FFF2-40B4-BE49-F238E27FC236}">
                <a16:creationId xmlns:a16="http://schemas.microsoft.com/office/drawing/2014/main" id="{FF567D97-A6CC-4C97-A045-7104622393C3}"/>
              </a:ext>
            </a:extLst>
          </p:cNvPr>
          <p:cNvGrpSpPr/>
          <p:nvPr userDrawn="1"/>
        </p:nvGrpSpPr>
        <p:grpSpPr>
          <a:xfrm>
            <a:off x="3419052" y="2993599"/>
            <a:ext cx="3651188" cy="3681246"/>
            <a:chOff x="3419052" y="2993599"/>
            <a:chExt cx="3651188" cy="3681246"/>
          </a:xfrm>
        </p:grpSpPr>
        <p:pic>
          <p:nvPicPr>
            <p:cNvPr id="12" name="Picture 11">
              <a:extLst>
                <a:ext uri="{FF2B5EF4-FFF2-40B4-BE49-F238E27FC236}">
                  <a16:creationId xmlns:a16="http://schemas.microsoft.com/office/drawing/2014/main" id="{E057D1F0-0427-4B13-8792-1C4D967CC3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19052" y="2993599"/>
              <a:ext cx="3651188" cy="3522322"/>
            </a:xfrm>
            <a:prstGeom prst="rect">
              <a:avLst/>
            </a:prstGeom>
            <a:ln>
              <a:solidFill>
                <a:schemeClr val="tx1"/>
              </a:solidFill>
            </a:ln>
          </p:spPr>
        </p:pic>
        <p:sp>
          <p:nvSpPr>
            <p:cNvPr id="7" name="Oval 6">
              <a:extLst>
                <a:ext uri="{FF2B5EF4-FFF2-40B4-BE49-F238E27FC236}">
                  <a16:creationId xmlns:a16="http://schemas.microsoft.com/office/drawing/2014/main" id="{6EA606BF-810C-4EF6-8189-B9036EDA916D}"/>
                </a:ext>
              </a:extLst>
            </p:cNvPr>
            <p:cNvSpPr/>
            <p:nvPr userDrawn="1"/>
          </p:nvSpPr>
          <p:spPr>
            <a:xfrm>
              <a:off x="5244646" y="5643945"/>
              <a:ext cx="1529641"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19" name="Group 18">
            <a:extLst>
              <a:ext uri="{FF2B5EF4-FFF2-40B4-BE49-F238E27FC236}">
                <a16:creationId xmlns:a16="http://schemas.microsoft.com/office/drawing/2014/main" id="{C9F6DC91-091F-42AE-99FD-B4B1E710F9C1}"/>
              </a:ext>
            </a:extLst>
          </p:cNvPr>
          <p:cNvGrpSpPr/>
          <p:nvPr userDrawn="1"/>
        </p:nvGrpSpPr>
        <p:grpSpPr>
          <a:xfrm>
            <a:off x="7070240" y="2989176"/>
            <a:ext cx="4919452" cy="1419723"/>
            <a:chOff x="7070240" y="2989176"/>
            <a:chExt cx="4919452" cy="1419723"/>
          </a:xfrm>
        </p:grpSpPr>
        <p:pic>
          <p:nvPicPr>
            <p:cNvPr id="15" name="Picture 14">
              <a:extLst>
                <a:ext uri="{FF2B5EF4-FFF2-40B4-BE49-F238E27FC236}">
                  <a16:creationId xmlns:a16="http://schemas.microsoft.com/office/drawing/2014/main" id="{6629F0D3-94BF-45BB-AD3B-465F0DB8B55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65" t="-1" r="16967" b="-2873"/>
            <a:stretch/>
          </p:blipFill>
          <p:spPr>
            <a:xfrm>
              <a:off x="7237692" y="3004899"/>
              <a:ext cx="4752000" cy="1404000"/>
            </a:xfrm>
            <a:prstGeom prst="rect">
              <a:avLst/>
            </a:prstGeom>
            <a:ln>
              <a:solidFill>
                <a:schemeClr val="tx1"/>
              </a:solidFill>
            </a:ln>
          </p:spPr>
        </p:pic>
        <p:sp>
          <p:nvSpPr>
            <p:cNvPr id="18" name="Oval 17">
              <a:extLst>
                <a:ext uri="{FF2B5EF4-FFF2-40B4-BE49-F238E27FC236}">
                  <a16:creationId xmlns:a16="http://schemas.microsoft.com/office/drawing/2014/main" id="{4D01BE43-9C0C-45E4-B262-DE6DE55123FC}"/>
                </a:ext>
              </a:extLst>
            </p:cNvPr>
            <p:cNvSpPr/>
            <p:nvPr userDrawn="1"/>
          </p:nvSpPr>
          <p:spPr>
            <a:xfrm>
              <a:off x="7070240" y="2989176"/>
              <a:ext cx="2317338" cy="103090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grpSp>
      <p:grpSp>
        <p:nvGrpSpPr>
          <p:cNvPr id="21" name="Group 20">
            <a:extLst>
              <a:ext uri="{FF2B5EF4-FFF2-40B4-BE49-F238E27FC236}">
                <a16:creationId xmlns:a16="http://schemas.microsoft.com/office/drawing/2014/main" id="{067530DA-7EAC-4DA8-9C35-896F97E7EB55}"/>
              </a:ext>
            </a:extLst>
          </p:cNvPr>
          <p:cNvGrpSpPr/>
          <p:nvPr userDrawn="1"/>
        </p:nvGrpSpPr>
        <p:grpSpPr>
          <a:xfrm>
            <a:off x="320040" y="5440835"/>
            <a:ext cx="2603464" cy="1075086"/>
            <a:chOff x="-87514" y="4770207"/>
            <a:chExt cx="2636870" cy="934222"/>
          </a:xfrm>
        </p:grpSpPr>
        <p:pic>
          <p:nvPicPr>
            <p:cNvPr id="22" name="Picture 21">
              <a:extLst>
                <a:ext uri="{FF2B5EF4-FFF2-40B4-BE49-F238E27FC236}">
                  <a16:creationId xmlns:a16="http://schemas.microsoft.com/office/drawing/2014/main" id="{FA6F99AA-5025-4837-97D7-4E017DA5DD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514" y="4770207"/>
              <a:ext cx="2636870" cy="912282"/>
            </a:xfrm>
            <a:prstGeom prst="rect">
              <a:avLst/>
            </a:prstGeom>
          </p:spPr>
        </p:pic>
        <p:sp>
          <p:nvSpPr>
            <p:cNvPr id="23" name="Oval 22">
              <a:extLst>
                <a:ext uri="{FF2B5EF4-FFF2-40B4-BE49-F238E27FC236}">
                  <a16:creationId xmlns:a16="http://schemas.microsoft.com/office/drawing/2014/main" id="{CC96DCC2-6D1A-483A-84B6-75864986FE5E}"/>
                </a:ext>
              </a:extLst>
            </p:cNvPr>
            <p:cNvSpPr/>
            <p:nvPr userDrawn="1"/>
          </p:nvSpPr>
          <p:spPr>
            <a:xfrm>
              <a:off x="1698498" y="5092412"/>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8CB035D5-B4FA-490B-9B04-C0891A5ABC2F}"/>
                </a:ext>
              </a:extLst>
            </p:cNvPr>
            <p:cNvSpPr/>
            <p:nvPr userDrawn="1"/>
          </p:nvSpPr>
          <p:spPr>
            <a:xfrm>
              <a:off x="230692" y="5102746"/>
              <a:ext cx="632009" cy="601683"/>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19E8FB1B-BE2B-45E2-BC69-83A101D15792}"/>
              </a:ext>
            </a:extLst>
          </p:cNvPr>
          <p:cNvSpPr/>
          <p:nvPr userDrawn="1"/>
        </p:nvSpPr>
        <p:spPr>
          <a:xfrm>
            <a:off x="211908" y="4158280"/>
            <a:ext cx="3013640" cy="1500411"/>
          </a:xfrm>
          <a:prstGeom prst="rect">
            <a:avLst/>
          </a:prstGeom>
        </p:spPr>
        <p:txBody>
          <a:bodyPr wrap="square">
            <a:spAutoFit/>
          </a:bodyPr>
          <a:lstStyle/>
          <a:p>
            <a:pPr lvl="0">
              <a:spcAft>
                <a:spcPts val="300"/>
              </a:spcAft>
            </a:pPr>
            <a:r>
              <a:rPr lang="en-AU" sz="1400" b="1" kern="1200" cap="all">
                <a:solidFill>
                  <a:srgbClr val="0A7DFF"/>
                </a:solidFill>
                <a:latin typeface="+mn-lt"/>
                <a:ea typeface="+mn-ea"/>
                <a:cs typeface="JacobsChronos" pitchFamily="34" charset="0"/>
              </a:rPr>
              <a:t>Pasting content</a:t>
            </a:r>
            <a:endParaRPr lang="en-AU" sz="1400" b="0" kern="1200" baseline="0">
              <a:solidFill>
                <a:srgbClr val="0A7DFF"/>
              </a:solidFill>
              <a:latin typeface="+mn-lt"/>
              <a:ea typeface="+mn-ea"/>
              <a:cs typeface="JacobsChronos" pitchFamily="34" charset="0"/>
            </a:endParaRPr>
          </a:p>
          <a:p>
            <a:pPr marL="171450" lvl="0" indent="-171450">
              <a:spcAft>
                <a:spcPts val="300"/>
              </a:spcAft>
              <a:buFont typeface="Wingdings" panose="05000000000000000000" pitchFamily="2" charset="2"/>
              <a:buChar char="§"/>
            </a:pPr>
            <a:r>
              <a:rPr lang="en-AU" sz="1400" b="0" kern="1200" baseline="0">
                <a:solidFill>
                  <a:schemeClr val="tx1"/>
                </a:solidFill>
                <a:latin typeface="+mn-lt"/>
                <a:ea typeface="+mn-ea"/>
                <a:cs typeface="JacobsChronos" pitchFamily="34" charset="0"/>
              </a:rPr>
              <a:t>When pasting content from other presentations, always use: </a:t>
            </a:r>
          </a:p>
          <a:p>
            <a:pPr marL="180000" lvl="0" indent="-180000">
              <a:spcAft>
                <a:spcPts val="300"/>
              </a:spcAft>
              <a:buFont typeface="Wingdings" panose="05000000000000000000" pitchFamily="2" charset="2"/>
              <a:buChar char="§"/>
            </a:pPr>
            <a:r>
              <a:rPr lang="en-AU" sz="1400" b="0" kern="1200" baseline="0">
                <a:solidFill>
                  <a:schemeClr val="tx1"/>
                </a:solidFill>
                <a:latin typeface="+mn-lt"/>
                <a:ea typeface="+mn-ea"/>
                <a:cs typeface="JacobsChronos" pitchFamily="34" charset="0"/>
              </a:rPr>
              <a:t>Paste Options: Use destination theme, or Keep text only</a:t>
            </a: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22647339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a:t>Instructions for this template – PLEASE READ BEFORE CONTINUING</a:t>
            </a:r>
            <a:endParaRPr lang="en-US"/>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13" name="Rectangle 12">
            <a:extLst>
              <a:ext uri="{FF2B5EF4-FFF2-40B4-BE49-F238E27FC236}">
                <a16:creationId xmlns:a16="http://schemas.microsoft.com/office/drawing/2014/main" id="{8C2B99CB-6380-431A-B1EE-BEF40275E9A4}"/>
              </a:ext>
            </a:extLst>
          </p:cNvPr>
          <p:cNvSpPr/>
          <p:nvPr userDrawn="1"/>
        </p:nvSpPr>
        <p:spPr>
          <a:xfrm>
            <a:off x="217009" y="1546729"/>
            <a:ext cx="5585998" cy="1831271"/>
          </a:xfrm>
          <a:prstGeom prst="rect">
            <a:avLst/>
          </a:prstGeom>
        </p:spPr>
        <p:txBody>
          <a:bodyPr wrap="square">
            <a:spAutoFit/>
          </a:bodyPr>
          <a:lstStyle/>
          <a:p>
            <a:pPr lvl="0">
              <a:spcAft>
                <a:spcPts val="300"/>
              </a:spcAft>
            </a:pPr>
            <a:r>
              <a:rPr lang="en-AU" sz="1400" b="1" kern="1200" cap="all" baseline="0">
                <a:solidFill>
                  <a:srgbClr val="0A7DFF"/>
                </a:solidFill>
                <a:latin typeface="+mn-lt"/>
                <a:ea typeface="+mn-ea"/>
                <a:cs typeface="JacobsChronos" pitchFamily="34" charset="0"/>
              </a:rPr>
              <a:t>HOW TO CHOSE YOUR LAYOUT OPTION</a:t>
            </a:r>
          </a:p>
          <a:p>
            <a:pPr marL="171450" lvl="0" indent="-171450">
              <a:spcAft>
                <a:spcPts val="300"/>
              </a:spcAft>
              <a:buFont typeface="Wingdings" panose="05000000000000000000" pitchFamily="2" charset="2"/>
              <a:buChar char="§"/>
            </a:pPr>
            <a:r>
              <a:rPr lang="en-AU" sz="1400" b="1" kern="1200" baseline="0">
                <a:solidFill>
                  <a:schemeClr val="tx1"/>
                </a:solidFill>
                <a:latin typeface="+mn-lt"/>
                <a:ea typeface="+mn-ea"/>
                <a:cs typeface="JacobsChronos" pitchFamily="34" charset="0"/>
              </a:rPr>
              <a:t>Right click </a:t>
            </a:r>
            <a:r>
              <a:rPr lang="en-AU" sz="1400" b="0" kern="1200" baseline="0">
                <a:solidFill>
                  <a:schemeClr val="tx1"/>
                </a:solidFill>
                <a:latin typeface="+mn-lt"/>
                <a:ea typeface="+mn-ea"/>
                <a:cs typeface="JacobsChronos" pitchFamily="34" charset="0"/>
              </a:rPr>
              <a:t>an existing slide in the side bar menu.</a:t>
            </a:r>
          </a:p>
          <a:p>
            <a:pPr marL="171450" lvl="0" indent="-171450">
              <a:spcAft>
                <a:spcPts val="300"/>
              </a:spcAft>
              <a:buFont typeface="Wingdings" panose="05000000000000000000" pitchFamily="2" charset="2"/>
              <a:buChar char="§"/>
            </a:pPr>
            <a:r>
              <a:rPr lang="en-AU" sz="1400" b="1" kern="1200" baseline="0">
                <a:solidFill>
                  <a:schemeClr val="tx1"/>
                </a:solidFill>
                <a:latin typeface="+mn-lt"/>
                <a:ea typeface="+mn-ea"/>
                <a:cs typeface="JacobsChronos" pitchFamily="34" charset="0"/>
              </a:rPr>
              <a:t>Choose </a:t>
            </a:r>
            <a:r>
              <a:rPr lang="en-AU" sz="1400" b="1" i="1" kern="1200" baseline="0">
                <a:solidFill>
                  <a:schemeClr val="tx1"/>
                </a:solidFill>
                <a:latin typeface="+mn-lt"/>
                <a:ea typeface="+mn-ea"/>
                <a:cs typeface="JacobsChronos" pitchFamily="34" charset="0"/>
              </a:rPr>
              <a:t>Layout  </a:t>
            </a:r>
            <a:r>
              <a:rPr lang="en-AU" sz="1400" b="0" i="1" kern="1200" baseline="0">
                <a:solidFill>
                  <a:schemeClr val="tx1"/>
                </a:solidFill>
                <a:latin typeface="+mn-lt"/>
                <a:ea typeface="+mn-ea"/>
                <a:cs typeface="JacobsChronos" pitchFamily="34" charset="0"/>
              </a:rPr>
              <a:t>&gt;</a:t>
            </a:r>
            <a:r>
              <a:rPr lang="en-AU" sz="1400" b="0" kern="1200" baseline="0">
                <a:solidFill>
                  <a:schemeClr val="tx1"/>
                </a:solidFill>
                <a:latin typeface="+mn-lt"/>
                <a:ea typeface="+mn-ea"/>
                <a:cs typeface="JacobsChronos" pitchFamily="34" charset="0"/>
              </a:rPr>
              <a:t> select one of the various slide options.</a:t>
            </a: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a:p>
            <a:pPr lvl="0">
              <a:spcAft>
                <a:spcPts val="300"/>
              </a:spcAft>
            </a:pPr>
            <a:r>
              <a:rPr lang="en-AU" sz="1400" b="1" kern="1200" cap="all">
                <a:solidFill>
                  <a:srgbClr val="0A7DFF"/>
                </a:solidFill>
                <a:latin typeface="+mn-lt"/>
                <a:ea typeface="+mn-ea"/>
                <a:cs typeface="JacobsChronos" pitchFamily="34" charset="0"/>
              </a:rPr>
              <a:t> </a:t>
            </a:r>
            <a:endParaRPr lang="en-AU" sz="1400" b="0"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a:solidFill>
                  <a:schemeClr val="accent3"/>
                </a:solidFill>
                <a:latin typeface="+mn-lt"/>
                <a:cs typeface="JacobsChronos" pitchFamily="34" charset="0"/>
              </a:rPr>
              <a:t>Delete this slide before finalising your presentation</a:t>
            </a:r>
          </a:p>
        </p:txBody>
      </p:sp>
      <p:grpSp>
        <p:nvGrpSpPr>
          <p:cNvPr id="6" name="Group 5">
            <a:extLst>
              <a:ext uri="{FF2B5EF4-FFF2-40B4-BE49-F238E27FC236}">
                <a16:creationId xmlns:a16="http://schemas.microsoft.com/office/drawing/2014/main" id="{E1DBFCE7-3EA9-4FD3-97BE-CAB276DAB55C}"/>
              </a:ext>
            </a:extLst>
          </p:cNvPr>
          <p:cNvGrpSpPr/>
          <p:nvPr userDrawn="1"/>
        </p:nvGrpSpPr>
        <p:grpSpPr>
          <a:xfrm>
            <a:off x="320040" y="2451331"/>
            <a:ext cx="6892129" cy="3214999"/>
            <a:chOff x="320040" y="2451331"/>
            <a:chExt cx="7806529" cy="3476959"/>
          </a:xfrm>
        </p:grpSpPr>
        <p:pic>
          <p:nvPicPr>
            <p:cNvPr id="17" name="Picture 16">
              <a:extLst>
                <a:ext uri="{FF2B5EF4-FFF2-40B4-BE49-F238E27FC236}">
                  <a16:creationId xmlns:a16="http://schemas.microsoft.com/office/drawing/2014/main" id="{622472AD-D921-4EC0-9571-5FF4AF2BAA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0040" y="2451331"/>
              <a:ext cx="7806529" cy="3476959"/>
            </a:xfrm>
            <a:prstGeom prst="rect">
              <a:avLst/>
            </a:prstGeom>
          </p:spPr>
        </p:pic>
        <p:sp>
          <p:nvSpPr>
            <p:cNvPr id="18" name="Oval 17">
              <a:extLst>
                <a:ext uri="{FF2B5EF4-FFF2-40B4-BE49-F238E27FC236}">
                  <a16:creationId xmlns:a16="http://schemas.microsoft.com/office/drawing/2014/main" id="{10177005-6381-4648-9FBB-27BCC485B8E1}"/>
                </a:ext>
              </a:extLst>
            </p:cNvPr>
            <p:cNvSpPr/>
            <p:nvPr userDrawn="1"/>
          </p:nvSpPr>
          <p:spPr>
            <a:xfrm>
              <a:off x="1011561" y="4899897"/>
              <a:ext cx="1190725" cy="320040"/>
            </a:xfrm>
            <a:prstGeom prst="ellipse">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14754D65-DE03-42DC-8CC8-6EBFEEB74BD8}"/>
              </a:ext>
            </a:extLst>
          </p:cNvPr>
          <p:cNvSpPr/>
          <p:nvPr userDrawn="1"/>
        </p:nvSpPr>
        <p:spPr>
          <a:xfrm>
            <a:off x="7315200" y="1543344"/>
            <a:ext cx="4526279" cy="3339376"/>
          </a:xfrm>
          <a:prstGeom prst="rect">
            <a:avLst/>
          </a:prstGeom>
        </p:spPr>
        <p:txBody>
          <a:bodyPr wrap="square">
            <a:spAutoFit/>
          </a:bodyPr>
          <a:lstStyle/>
          <a:p>
            <a:pPr lvl="0">
              <a:spcAft>
                <a:spcPts val="300"/>
              </a:spcAft>
            </a:pPr>
            <a:r>
              <a:rPr lang="en-AU" sz="1400" b="1" kern="1200" cap="all" baseline="0">
                <a:solidFill>
                  <a:srgbClr val="0A7DFF"/>
                </a:solidFill>
                <a:latin typeface="+mn-lt"/>
                <a:ea typeface="+mn-ea"/>
                <a:cs typeface="JacobsChronos" pitchFamily="34" charset="0"/>
              </a:rPr>
              <a:t>How to “color theme” your presentation</a:t>
            </a:r>
          </a:p>
          <a:p>
            <a:pPr marL="171450" lvl="0" indent="-171450">
              <a:spcAft>
                <a:spcPts val="300"/>
              </a:spcAft>
              <a:buFont typeface="Wingdings" panose="05000000000000000000" pitchFamily="2" charset="2"/>
              <a:buChar char="§"/>
            </a:pPr>
            <a:r>
              <a:rPr lang="en-AU" sz="1400" b="0" kern="1200" baseline="0">
                <a:solidFill>
                  <a:schemeClr val="tx1"/>
                </a:solidFill>
                <a:latin typeface="+mn-lt"/>
                <a:ea typeface="+mn-ea"/>
                <a:cs typeface="JacobsChronos" pitchFamily="34" charset="0"/>
              </a:rPr>
              <a:t>We have 5 color themes throughout the template and </a:t>
            </a:r>
            <a:r>
              <a:rPr lang="en-AU" sz="1400" b="1" kern="1200" baseline="0">
                <a:solidFill>
                  <a:schemeClr val="tx1"/>
                </a:solidFill>
                <a:latin typeface="+mn-lt"/>
                <a:ea typeface="+mn-ea"/>
                <a:cs typeface="JacobsChronos" pitchFamily="34" charset="0"/>
              </a:rPr>
              <a:t>recommend</a:t>
            </a:r>
            <a:r>
              <a:rPr lang="en-AU" sz="1400" b="0" kern="1200" baseline="0">
                <a:solidFill>
                  <a:schemeClr val="tx1"/>
                </a:solidFill>
                <a:latin typeface="+mn-lt"/>
                <a:ea typeface="+mn-ea"/>
                <a:cs typeface="JacobsChronos" pitchFamily="34" charset="0"/>
              </a:rPr>
              <a:t> you use a different color theme per section.</a:t>
            </a:r>
          </a:p>
          <a:p>
            <a:pPr marL="171450" lvl="0" indent="-171450">
              <a:spcAft>
                <a:spcPts val="300"/>
              </a:spcAft>
              <a:buFont typeface="Wingdings" panose="05000000000000000000" pitchFamily="2" charset="2"/>
              <a:buChar char="§"/>
            </a:pPr>
            <a:r>
              <a:rPr lang="en-AU" sz="1400" b="0" kern="1200" baseline="0">
                <a:solidFill>
                  <a:schemeClr val="tx1"/>
                </a:solidFill>
                <a:latin typeface="+mn-lt"/>
                <a:ea typeface="+mn-ea"/>
                <a:cs typeface="JacobsChronos" pitchFamily="34" charset="0"/>
              </a:rPr>
              <a:t>Our themes are: Blue, Purple, Red, Yellow &amp; Green. There are various layout options for each that you can use for each section. </a:t>
            </a:r>
          </a:p>
          <a:p>
            <a:pPr marL="171450" lvl="0" indent="-171450">
              <a:spcAft>
                <a:spcPts val="300"/>
              </a:spcAft>
              <a:buFont typeface="Wingdings" panose="05000000000000000000" pitchFamily="2" charset="2"/>
              <a:buChar char="§"/>
            </a:pPr>
            <a:r>
              <a:rPr lang="en-AU" sz="1400" b="0" kern="1200" baseline="0">
                <a:solidFill>
                  <a:schemeClr val="tx1"/>
                </a:solidFill>
                <a:latin typeface="+mn-lt"/>
                <a:ea typeface="+mn-ea"/>
                <a:cs typeface="JacobsChronos" pitchFamily="34" charset="0"/>
              </a:rPr>
              <a:t>For example presentations please see: </a:t>
            </a:r>
            <a:r>
              <a:rPr lang="en-AU" sz="1400" b="0" u="sng" kern="1200" baseline="0">
                <a:solidFill>
                  <a:schemeClr val="tx1"/>
                </a:solidFill>
                <a:latin typeface="+mn-lt"/>
                <a:ea typeface="+mn-ea"/>
                <a:cs typeface="JacobsChronos" pitchFamily="34" charset="0"/>
                <a:hlinkClick r:id="rId3"/>
              </a:rPr>
              <a:t>JacobsConnect &gt; Company &gt; Brand Central &gt; Document Templates &gt; Content &gt; Example PowerPoint Presentations &gt;</a:t>
            </a:r>
            <a:endParaRPr lang="en-AU" sz="1400" b="0" u="sng"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a:p>
            <a:pPr lvl="0">
              <a:spcAft>
                <a:spcPts val="300"/>
              </a:spcAft>
            </a:pPr>
            <a:r>
              <a:rPr lang="en-AU" sz="1400" b="1" kern="1200" cap="all">
                <a:solidFill>
                  <a:srgbClr val="0A7DFF"/>
                </a:solidFill>
                <a:latin typeface="+mn-lt"/>
                <a:ea typeface="+mn-ea"/>
                <a:cs typeface="JacobsChronos" pitchFamily="34" charset="0"/>
              </a:rPr>
              <a:t> </a:t>
            </a:r>
            <a:endParaRPr lang="en-AU" sz="1400" b="0"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375961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Purpl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98CEADB-1AD4-417A-A1F0-722A632D7BD6}"/>
              </a:ext>
            </a:extLst>
          </p:cNvPr>
          <p:cNvGrpSpPr/>
          <p:nvPr userDrawn="1"/>
        </p:nvGrpSpPr>
        <p:grpSpPr>
          <a:xfrm>
            <a:off x="0" y="0"/>
            <a:ext cx="12188825" cy="6858000"/>
            <a:chOff x="0" y="0"/>
            <a:chExt cx="12188825" cy="6858000"/>
          </a:xfrm>
        </p:grpSpPr>
        <p:pic>
          <p:nvPicPr>
            <p:cNvPr id="4" name="Picture 3">
              <a:extLst>
                <a:ext uri="{FF2B5EF4-FFF2-40B4-BE49-F238E27FC236}">
                  <a16:creationId xmlns:a16="http://schemas.microsoft.com/office/drawing/2014/main" id="{DC868718-AA3B-4D81-A3D6-3F2AC791E0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875776" cy="6858000"/>
            </a:xfrm>
            <a:prstGeom prst="rect">
              <a:avLst/>
            </a:prstGeom>
          </p:spPr>
        </p:pic>
        <p:sp>
          <p:nvSpPr>
            <p:cNvPr id="5" name="Rectangle 4">
              <a:extLst>
                <a:ext uri="{FF2B5EF4-FFF2-40B4-BE49-F238E27FC236}">
                  <a16:creationId xmlns:a16="http://schemas.microsoft.com/office/drawing/2014/main" id="{9E9F2D89-206B-4BAB-AE31-8F57F56DBB3B}"/>
                </a:ext>
              </a:extLst>
            </p:cNvPr>
            <p:cNvSpPr/>
            <p:nvPr userDrawn="1"/>
          </p:nvSpPr>
          <p:spPr>
            <a:xfrm>
              <a:off x="8869680" y="0"/>
              <a:ext cx="3063240" cy="68580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CC3D76-ABB7-4319-80D3-554308D21E91}"/>
                </a:ext>
              </a:extLst>
            </p:cNvPr>
            <p:cNvSpPr/>
            <p:nvPr userDrawn="1"/>
          </p:nvSpPr>
          <p:spPr>
            <a:xfrm>
              <a:off x="11887073" y="0"/>
              <a:ext cx="301752" cy="6858000"/>
            </a:xfrm>
            <a:prstGeom prst="rect">
              <a:avLst/>
            </a:pr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386FE12-D8B1-464A-8652-072E60798C95}"/>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a:t>Section/divider title, 42pt bold,</a:t>
            </a:r>
            <a:br>
              <a:rPr lang="en-US"/>
            </a:br>
            <a:r>
              <a:rPr lang="en-US"/>
              <a:t>two line limit</a:t>
            </a:r>
          </a:p>
        </p:txBody>
      </p:sp>
      <p:sp>
        <p:nvSpPr>
          <p:cNvPr id="8" name="Subtitle 2">
            <a:extLst>
              <a:ext uri="{FF2B5EF4-FFF2-40B4-BE49-F238E27FC236}">
                <a16:creationId xmlns:a16="http://schemas.microsoft.com/office/drawing/2014/main" id="{08BA4E40-0D4F-4796-8B29-7D8491152C86}"/>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26635523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DB7C2-9DCE-477C-8B93-9DDBA8FD12DC}"/>
              </a:ext>
            </a:extLst>
          </p:cNvPr>
          <p:cNvSpPr>
            <a:spLocks noGrp="1"/>
          </p:cNvSpPr>
          <p:nvPr>
            <p:ph type="title" hasCustomPrompt="1"/>
          </p:nvPr>
        </p:nvSpPr>
        <p:spPr/>
        <p:txBody>
          <a:bodyPr/>
          <a:lstStyle>
            <a:lvl1pPr>
              <a:defRPr/>
            </a:lvl1pPr>
          </a:lstStyle>
          <a:p>
            <a:r>
              <a:rPr lang="en-AU"/>
              <a:t>Instructions for this template – PLEASE READ BEFORE CONTINUING</a:t>
            </a:r>
            <a:endParaRPr lang="en-US"/>
          </a:p>
        </p:txBody>
      </p:sp>
      <p:sp>
        <p:nvSpPr>
          <p:cNvPr id="3" name="Footer Placeholder 2">
            <a:extLst>
              <a:ext uri="{FF2B5EF4-FFF2-40B4-BE49-F238E27FC236}">
                <a16:creationId xmlns:a16="http://schemas.microsoft.com/office/drawing/2014/main" id="{CE428C74-04D1-478A-B50F-D0CC9DC84C00}"/>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0E84AC62-C91D-464E-970E-F3F56DC44CD8}"/>
              </a:ext>
            </a:extLst>
          </p:cNvPr>
          <p:cNvSpPr>
            <a:spLocks noGrp="1"/>
          </p:cNvSpPr>
          <p:nvPr>
            <p:ph type="sldNum" sz="quarter" idx="11"/>
          </p:nvPr>
        </p:nvSpPr>
        <p:spPr/>
        <p:txBody>
          <a:bodyPr/>
          <a:lstStyle/>
          <a:p>
            <a:fld id="{9B3E39EC-4BE2-4DEA-81C0-4ABC0AAB4AC0}" type="slidenum">
              <a:rPr lang="en-AU" smtClean="0"/>
              <a:pPr/>
              <a:t>‹#›</a:t>
            </a:fld>
            <a:endParaRPr lang="en-AU"/>
          </a:p>
        </p:txBody>
      </p:sp>
      <p:sp>
        <p:nvSpPr>
          <p:cNvPr id="16" name="Rectangle 15">
            <a:extLst>
              <a:ext uri="{FF2B5EF4-FFF2-40B4-BE49-F238E27FC236}">
                <a16:creationId xmlns:a16="http://schemas.microsoft.com/office/drawing/2014/main" id="{98B9AFD4-EC77-4A29-84F6-52BD5C15A51E}"/>
              </a:ext>
            </a:extLst>
          </p:cNvPr>
          <p:cNvSpPr/>
          <p:nvPr userDrawn="1"/>
        </p:nvSpPr>
        <p:spPr>
          <a:xfrm>
            <a:off x="320040" y="1129064"/>
            <a:ext cx="8849490" cy="323165"/>
          </a:xfrm>
          <a:prstGeom prst="rect">
            <a:avLst/>
          </a:prstGeom>
        </p:spPr>
        <p:txBody>
          <a:bodyPr wrap="square" lIns="0" tIns="0" rIns="0">
            <a:spAutoFit/>
          </a:bodyPr>
          <a:lstStyle/>
          <a:p>
            <a:pPr lvl="0"/>
            <a:r>
              <a:rPr lang="en-AU" sz="1800" b="1">
                <a:solidFill>
                  <a:schemeClr val="accent3"/>
                </a:solidFill>
                <a:latin typeface="+mn-lt"/>
                <a:cs typeface="JacobsChronos" pitchFamily="34" charset="0"/>
              </a:rPr>
              <a:t>Delete this slide before finalising your presentation</a:t>
            </a:r>
          </a:p>
        </p:txBody>
      </p:sp>
      <p:sp>
        <p:nvSpPr>
          <p:cNvPr id="17" name="Rectangle 16">
            <a:extLst>
              <a:ext uri="{FF2B5EF4-FFF2-40B4-BE49-F238E27FC236}">
                <a16:creationId xmlns:a16="http://schemas.microsoft.com/office/drawing/2014/main" id="{672DC32F-2ECD-4891-99B6-8D7D3511F948}"/>
              </a:ext>
            </a:extLst>
          </p:cNvPr>
          <p:cNvSpPr/>
          <p:nvPr userDrawn="1"/>
        </p:nvSpPr>
        <p:spPr>
          <a:xfrm>
            <a:off x="203345" y="1665755"/>
            <a:ext cx="11521440" cy="1284967"/>
          </a:xfrm>
          <a:prstGeom prst="rect">
            <a:avLst/>
          </a:prstGeom>
        </p:spPr>
        <p:txBody>
          <a:bodyPr wrap="square">
            <a:spAutoFit/>
          </a:bodyPr>
          <a:lstStyle/>
          <a:p>
            <a:pPr lvl="0">
              <a:spcAft>
                <a:spcPts val="300"/>
              </a:spcAft>
            </a:pPr>
            <a:r>
              <a:rPr lang="en-AU" sz="1400" b="1" kern="1200" cap="all" baseline="0">
                <a:solidFill>
                  <a:srgbClr val="0A7DFF"/>
                </a:solidFill>
                <a:latin typeface="+mn-lt"/>
                <a:ea typeface="+mn-ea"/>
                <a:cs typeface="JacobsChronos" pitchFamily="34" charset="0"/>
              </a:rPr>
              <a:t>Guidelines on using the new Jacobs template</a:t>
            </a:r>
            <a:endParaRPr lang="en-AU" sz="1400" b="0" kern="1200" baseline="0">
              <a:solidFill>
                <a:srgbClr val="0A7DFF"/>
              </a:solidFill>
              <a:latin typeface="+mn-lt"/>
              <a:ea typeface="+mn-ea"/>
              <a:cs typeface="JacobsChronos" pitchFamily="34" charset="0"/>
            </a:endParaRPr>
          </a:p>
          <a:p>
            <a:pPr marL="171450" marR="0" lvl="0" indent="-171450" algn="l" defTabSz="914400" rtl="0" eaLnBrk="1" fontAlgn="auto" latinLnBrk="0" hangingPunct="1">
              <a:lnSpc>
                <a:spcPct val="100000"/>
              </a:lnSpc>
              <a:spcBef>
                <a:spcPts val="0"/>
              </a:spcBef>
              <a:spcAft>
                <a:spcPts val="300"/>
              </a:spcAft>
              <a:buClrTx/>
              <a:buSzTx/>
              <a:buFont typeface="Wingdings" panose="05000000000000000000" pitchFamily="2" charset="2"/>
              <a:buChar char="§"/>
              <a:tabLst/>
              <a:defRPr/>
            </a:pPr>
            <a:r>
              <a:rPr lang="en-AU" sz="1400" b="0" kern="1200" baseline="0">
                <a:solidFill>
                  <a:schemeClr val="tx1"/>
                </a:solidFill>
                <a:latin typeface="+mn-lt"/>
                <a:ea typeface="+mn-ea"/>
                <a:cs typeface="JacobsChronos" pitchFamily="34" charset="0"/>
              </a:rPr>
              <a:t>For more comprehensive instructions on how to use this template please go to: </a:t>
            </a:r>
            <a:br>
              <a:rPr lang="en-AU" sz="1400" b="0" kern="1200" baseline="0">
                <a:solidFill>
                  <a:schemeClr val="tx1"/>
                </a:solidFill>
                <a:latin typeface="+mn-lt"/>
                <a:ea typeface="+mn-ea"/>
                <a:cs typeface="JacobsChronos" pitchFamily="34" charset="0"/>
              </a:rPr>
            </a:br>
            <a:r>
              <a:rPr lang="en-AU" sz="1400" b="0" u="sng" kern="1200" baseline="0">
                <a:solidFill>
                  <a:schemeClr val="tx1"/>
                </a:solidFill>
                <a:latin typeface="+mn-lt"/>
                <a:ea typeface="+mn-ea"/>
                <a:cs typeface="JacobsChronos" pitchFamily="34" charset="0"/>
                <a:hlinkClick r:id="rId2"/>
              </a:rPr>
              <a:t>JacobsConnect &gt; Company &gt; Brand Central &gt; Document Templates &gt; Content &gt; PowerPoint Instructions</a:t>
            </a:r>
            <a:endParaRPr lang="en-AU" sz="1400" b="0" u="sng"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a:p>
            <a:pPr marL="171450" lvl="0" indent="-171450">
              <a:spcAft>
                <a:spcPts val="300"/>
              </a:spcAft>
              <a:buFont typeface="Wingdings" panose="05000000000000000000" pitchFamily="2" charset="2"/>
              <a:buChar char="§"/>
            </a:pPr>
            <a:endParaRPr lang="en-AU" sz="1400" b="0" kern="1200" baseline="0">
              <a:solidFill>
                <a:schemeClr val="tx1"/>
              </a:solidFill>
              <a:latin typeface="+mn-lt"/>
              <a:ea typeface="+mn-ea"/>
              <a:cs typeface="JacobsChronos" pitchFamily="34" charset="0"/>
            </a:endParaRPr>
          </a:p>
        </p:txBody>
      </p:sp>
    </p:spTree>
    <p:extLst>
      <p:ext uri="{BB962C8B-B14F-4D97-AF65-F5344CB8AC3E}">
        <p14:creationId xmlns:p14="http://schemas.microsoft.com/office/powerpoint/2010/main" val="12319832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9320-1B92-4877-9ED2-0920B6F3509E}"/>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53D9993-F679-40EC-97D3-597F79C7051F}"/>
              </a:ext>
            </a:extLst>
          </p:cNvPr>
          <p:cNvSpPr>
            <a:spLocks noGrp="1"/>
          </p:cNvSpPr>
          <p:nvPr>
            <p:ph type="ftr" sz="quarter" idx="10"/>
          </p:nvPr>
        </p:nvSpPr>
        <p:spPr/>
        <p:txBody>
          <a:bodyPr/>
          <a:lstStyle/>
          <a:p>
            <a:endParaRPr lang="en-AU"/>
          </a:p>
        </p:txBody>
      </p:sp>
      <p:sp>
        <p:nvSpPr>
          <p:cNvPr id="4" name="Slide Number Placeholder 3">
            <a:extLst>
              <a:ext uri="{FF2B5EF4-FFF2-40B4-BE49-F238E27FC236}">
                <a16:creationId xmlns:a16="http://schemas.microsoft.com/office/drawing/2014/main" id="{BE6C2C7B-4695-4DBD-BC4A-95D6AF7465AC}"/>
              </a:ext>
            </a:extLst>
          </p:cNvPr>
          <p:cNvSpPr>
            <a:spLocks noGrp="1"/>
          </p:cNvSpPr>
          <p:nvPr>
            <p:ph type="sldNum" sz="quarter" idx="11"/>
          </p:nvPr>
        </p:nvSpPr>
        <p:spPr/>
        <p:txBody>
          <a:bodyPr/>
          <a:lstStyle/>
          <a:p>
            <a:fld id="{9B3E39EC-4BE2-4DEA-81C0-4ABC0AAB4AC0}" type="slidenum">
              <a:rPr lang="en-AU" smtClean="0"/>
              <a:pPr/>
              <a:t>‹#›</a:t>
            </a:fld>
            <a:endParaRPr lang="en-AU"/>
          </a:p>
        </p:txBody>
      </p:sp>
    </p:spTree>
    <p:extLst>
      <p:ext uri="{BB962C8B-B14F-4D97-AF65-F5344CB8AC3E}">
        <p14:creationId xmlns:p14="http://schemas.microsoft.com/office/powerpoint/2010/main" val="20767269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 Cover Blue 1">
    <p:spTree>
      <p:nvGrpSpPr>
        <p:cNvPr id="1" name=""/>
        <p:cNvGrpSpPr/>
        <p:nvPr/>
      </p:nvGrpSpPr>
      <p:grpSpPr>
        <a:xfrm>
          <a:off x="0" y="0"/>
          <a:ext cx="0" cy="0"/>
          <a:chOff x="0" y="0"/>
          <a:chExt cx="0" cy="0"/>
        </a:xfrm>
      </p:grpSpPr>
      <p:grpSp>
        <p:nvGrpSpPr>
          <p:cNvPr id="59" name="Group 58">
            <a:extLst>
              <a:ext uri="{FF2B5EF4-FFF2-40B4-BE49-F238E27FC236}">
                <a16:creationId xmlns:a16="http://schemas.microsoft.com/office/drawing/2014/main" id="{27D40AD0-5D9B-4347-8016-757E80747E76}"/>
              </a:ext>
            </a:extLst>
          </p:cNvPr>
          <p:cNvGrpSpPr/>
          <p:nvPr userDrawn="1"/>
        </p:nvGrpSpPr>
        <p:grpSpPr>
          <a:xfrm>
            <a:off x="1572014" y="0"/>
            <a:ext cx="10616811" cy="5411469"/>
            <a:chOff x="1572014" y="0"/>
            <a:chExt cx="10616811" cy="5411469"/>
          </a:xfrm>
        </p:grpSpPr>
        <p:pic>
          <p:nvPicPr>
            <p:cNvPr id="60" name="Picture 59">
              <a:extLst>
                <a:ext uri="{FF2B5EF4-FFF2-40B4-BE49-F238E27FC236}">
                  <a16:creationId xmlns:a16="http://schemas.microsoft.com/office/drawing/2014/main" id="{245104B9-E223-42AF-9228-4D9DBA103E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2014" y="1107030"/>
              <a:ext cx="10607039" cy="4304439"/>
            </a:xfrm>
            <a:prstGeom prst="rect">
              <a:avLst/>
            </a:prstGeom>
          </p:spPr>
        </p:pic>
        <p:sp>
          <p:nvSpPr>
            <p:cNvPr id="61" name="Rectangle 60">
              <a:extLst>
                <a:ext uri="{FF2B5EF4-FFF2-40B4-BE49-F238E27FC236}">
                  <a16:creationId xmlns:a16="http://schemas.microsoft.com/office/drawing/2014/main" id="{ECA9C7F8-F075-46B3-BC20-F7BC754AB4B6}"/>
                </a:ext>
              </a:extLst>
            </p:cNvPr>
            <p:cNvSpPr/>
            <p:nvPr userDrawn="1"/>
          </p:nvSpPr>
          <p:spPr>
            <a:xfrm>
              <a:off x="1581785" y="247014"/>
              <a:ext cx="10607040" cy="879231"/>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7D2CEBA-062E-4A76-86B2-E30ADE7C31E0}"/>
                </a:ext>
              </a:extLst>
            </p:cNvPr>
            <p:cNvSpPr/>
            <p:nvPr userDrawn="1"/>
          </p:nvSpPr>
          <p:spPr>
            <a:xfrm>
              <a:off x="1581785" y="0"/>
              <a:ext cx="10607040" cy="27432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itle 1">
            <a:extLst>
              <a:ext uri="{FF2B5EF4-FFF2-40B4-BE49-F238E27FC236}">
                <a16:creationId xmlns:a16="http://schemas.microsoft.com/office/drawing/2014/main" id="{A7F61A64-3CDE-4167-85CB-90C6332EF1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a:t>Thank You</a:t>
            </a:r>
          </a:p>
        </p:txBody>
      </p:sp>
      <p:sp>
        <p:nvSpPr>
          <p:cNvPr id="64" name="Subtitle 2">
            <a:extLst>
              <a:ext uri="{FF2B5EF4-FFF2-40B4-BE49-F238E27FC236}">
                <a16:creationId xmlns:a16="http://schemas.microsoft.com/office/drawing/2014/main" id="{9FD1511E-B62B-4097-A97D-8D9B2E4AD4A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a:t>
            </a:r>
          </a:p>
        </p:txBody>
      </p:sp>
      <p:grpSp>
        <p:nvGrpSpPr>
          <p:cNvPr id="65" name="Group 64">
            <a:extLst>
              <a:ext uri="{FF2B5EF4-FFF2-40B4-BE49-F238E27FC236}">
                <a16:creationId xmlns:a16="http://schemas.microsoft.com/office/drawing/2014/main" id="{53786810-F764-4F72-91EE-746C76405884}"/>
              </a:ext>
            </a:extLst>
          </p:cNvPr>
          <p:cNvGrpSpPr/>
          <p:nvPr userDrawn="1"/>
        </p:nvGrpSpPr>
        <p:grpSpPr>
          <a:xfrm>
            <a:off x="8794793" y="5901394"/>
            <a:ext cx="2899367" cy="438422"/>
            <a:chOff x="8408713" y="5816160"/>
            <a:chExt cx="3149902" cy="523656"/>
          </a:xfrm>
        </p:grpSpPr>
        <p:pic>
          <p:nvPicPr>
            <p:cNvPr id="66" name="Picture 65">
              <a:hlinkClick r:id="rId3"/>
              <a:extLst>
                <a:ext uri="{FF2B5EF4-FFF2-40B4-BE49-F238E27FC236}">
                  <a16:creationId xmlns:a16="http://schemas.microsoft.com/office/drawing/2014/main" id="{298E1155-2FC8-4C9D-B32A-4418899F65E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08713" y="5911554"/>
              <a:ext cx="428262" cy="428262"/>
            </a:xfrm>
            <a:prstGeom prst="rect">
              <a:avLst/>
            </a:prstGeom>
          </p:spPr>
        </p:pic>
        <p:pic>
          <p:nvPicPr>
            <p:cNvPr id="67" name="Picture 66">
              <a:hlinkClick r:id="rId5"/>
              <a:extLst>
                <a:ext uri="{FF2B5EF4-FFF2-40B4-BE49-F238E27FC236}">
                  <a16:creationId xmlns:a16="http://schemas.microsoft.com/office/drawing/2014/main" id="{CC820D8D-B204-4EA6-8D4C-824B78F08DA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5537" t="13310" r="21972" b="13201"/>
            <a:stretch/>
          </p:blipFill>
          <p:spPr>
            <a:xfrm>
              <a:off x="10455212" y="5816160"/>
              <a:ext cx="374041" cy="523656"/>
            </a:xfrm>
            <a:prstGeom prst="rect">
              <a:avLst/>
            </a:prstGeom>
          </p:spPr>
        </p:pic>
        <p:pic>
          <p:nvPicPr>
            <p:cNvPr id="68" name="Picture 67">
              <a:hlinkClick r:id="rId7"/>
              <a:extLst>
                <a:ext uri="{FF2B5EF4-FFF2-40B4-BE49-F238E27FC236}">
                  <a16:creationId xmlns:a16="http://schemas.microsoft.com/office/drawing/2014/main" id="{5D109FCF-90BD-4114-B58B-6CD9603F090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91913" y="5899247"/>
              <a:ext cx="527616" cy="428561"/>
            </a:xfrm>
            <a:prstGeom prst="rect">
              <a:avLst/>
            </a:prstGeom>
          </p:spPr>
        </p:pic>
        <p:pic>
          <p:nvPicPr>
            <p:cNvPr id="69" name="Picture 68">
              <a:hlinkClick r:id="rId9"/>
              <a:extLst>
                <a:ext uri="{FF2B5EF4-FFF2-40B4-BE49-F238E27FC236}">
                  <a16:creationId xmlns:a16="http://schemas.microsoft.com/office/drawing/2014/main" id="{92B393F4-6DD7-4606-B636-E40EDC1B6CCC}"/>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17602" t="17667" r="15208" b="16821"/>
            <a:stretch/>
          </p:blipFill>
          <p:spPr>
            <a:xfrm>
              <a:off x="9119029" y="5822041"/>
              <a:ext cx="527616" cy="514425"/>
            </a:xfrm>
            <a:prstGeom prst="rect">
              <a:avLst/>
            </a:prstGeom>
          </p:spPr>
        </p:pic>
        <p:pic>
          <p:nvPicPr>
            <p:cNvPr id="70" name="Picture 69">
              <a:hlinkClick r:id="rId11"/>
              <a:extLst>
                <a:ext uri="{FF2B5EF4-FFF2-40B4-BE49-F238E27FC236}">
                  <a16:creationId xmlns:a16="http://schemas.microsoft.com/office/drawing/2014/main" id="{72598779-48E4-4AD1-8F4D-AA30DA0C56E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15082" b="14257"/>
            <a:stretch/>
          </p:blipFill>
          <p:spPr>
            <a:xfrm>
              <a:off x="10964936" y="5899246"/>
              <a:ext cx="593679" cy="440569"/>
            </a:xfrm>
            <a:prstGeom prst="rect">
              <a:avLst/>
            </a:prstGeom>
          </p:spPr>
        </p:pic>
      </p:grpSp>
    </p:spTree>
    <p:extLst>
      <p:ext uri="{BB962C8B-B14F-4D97-AF65-F5344CB8AC3E}">
        <p14:creationId xmlns:p14="http://schemas.microsoft.com/office/powerpoint/2010/main" val="3605302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 Cover Purpl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E504DC-7314-44CB-9C4D-D1417B013B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81785" y="1107030"/>
            <a:ext cx="10607039" cy="4304439"/>
          </a:xfrm>
          <a:prstGeom prst="rect">
            <a:avLst/>
          </a:prstGeom>
          <a:solidFill>
            <a:srgbClr val="6F006E"/>
          </a:solidFill>
        </p:spPr>
      </p:pic>
      <p:grpSp>
        <p:nvGrpSpPr>
          <p:cNvPr id="6" name="Group 5">
            <a:extLst>
              <a:ext uri="{FF2B5EF4-FFF2-40B4-BE49-F238E27FC236}">
                <a16:creationId xmlns:a16="http://schemas.microsoft.com/office/drawing/2014/main" id="{CE216235-861E-4CD0-BEC0-AF3D1B4E1DB6}"/>
              </a:ext>
            </a:extLst>
          </p:cNvPr>
          <p:cNvGrpSpPr/>
          <p:nvPr userDrawn="1"/>
        </p:nvGrpSpPr>
        <p:grpSpPr>
          <a:xfrm>
            <a:off x="1581785" y="0"/>
            <a:ext cx="10607040" cy="1126245"/>
            <a:chOff x="1581785" y="0"/>
            <a:chExt cx="10607040" cy="1126245"/>
          </a:xfrm>
        </p:grpSpPr>
        <p:sp>
          <p:nvSpPr>
            <p:cNvPr id="7" name="Rectangle 6">
              <a:extLst>
                <a:ext uri="{FF2B5EF4-FFF2-40B4-BE49-F238E27FC236}">
                  <a16:creationId xmlns:a16="http://schemas.microsoft.com/office/drawing/2014/main" id="{4C42AADD-502D-4152-8B36-EC246279832D}"/>
                </a:ext>
              </a:extLst>
            </p:cNvPr>
            <p:cNvSpPr/>
            <p:nvPr userDrawn="1"/>
          </p:nvSpPr>
          <p:spPr>
            <a:xfrm>
              <a:off x="1581785" y="247014"/>
              <a:ext cx="10607040" cy="879231"/>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FED9C33-1382-426F-943B-9CDA2DA2A262}"/>
                </a:ext>
              </a:extLst>
            </p:cNvPr>
            <p:cNvSpPr/>
            <p:nvPr userDrawn="1"/>
          </p:nvSpPr>
          <p:spPr>
            <a:xfrm>
              <a:off x="1581785" y="0"/>
              <a:ext cx="10607040" cy="274320"/>
            </a:xfrm>
            <a:prstGeom prst="rect">
              <a:avLst/>
            </a:prstGeom>
            <a:solidFill>
              <a:srgbClr val="6F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1">
            <a:extLst>
              <a:ext uri="{FF2B5EF4-FFF2-40B4-BE49-F238E27FC236}">
                <a16:creationId xmlns:a16="http://schemas.microsoft.com/office/drawing/2014/main" id="{76E2362A-61F6-4883-94BC-DEF42B3004A3}"/>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a:t>Thank You</a:t>
            </a:r>
          </a:p>
        </p:txBody>
      </p:sp>
      <p:sp>
        <p:nvSpPr>
          <p:cNvPr id="10" name="Subtitle 2">
            <a:extLst>
              <a:ext uri="{FF2B5EF4-FFF2-40B4-BE49-F238E27FC236}">
                <a16:creationId xmlns:a16="http://schemas.microsoft.com/office/drawing/2014/main" id="{5003B944-E549-4D32-A21A-BCB050EFAE96}"/>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a:t>
            </a:r>
          </a:p>
        </p:txBody>
      </p:sp>
    </p:spTree>
    <p:extLst>
      <p:ext uri="{BB962C8B-B14F-4D97-AF65-F5344CB8AC3E}">
        <p14:creationId xmlns:p14="http://schemas.microsoft.com/office/powerpoint/2010/main" val="109309533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 Cover Red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D7953F-2CEC-49FD-9143-A18FFEBAE699}"/>
              </a:ext>
            </a:extLst>
          </p:cNvPr>
          <p:cNvGrpSpPr/>
          <p:nvPr userDrawn="1"/>
        </p:nvGrpSpPr>
        <p:grpSpPr>
          <a:xfrm>
            <a:off x="1570193" y="0"/>
            <a:ext cx="10618632" cy="5411469"/>
            <a:chOff x="1570193" y="0"/>
            <a:chExt cx="10618632" cy="5411469"/>
          </a:xfrm>
        </p:grpSpPr>
        <p:pic>
          <p:nvPicPr>
            <p:cNvPr id="4" name="Picture 3">
              <a:extLst>
                <a:ext uri="{FF2B5EF4-FFF2-40B4-BE49-F238E27FC236}">
                  <a16:creationId xmlns:a16="http://schemas.microsoft.com/office/drawing/2014/main" id="{1F99D95C-68CF-4E22-948C-DFAD50B79D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07039" cy="4304439"/>
            </a:xfrm>
            <a:prstGeom prst="rect">
              <a:avLst/>
            </a:prstGeom>
          </p:spPr>
        </p:pic>
        <p:sp>
          <p:nvSpPr>
            <p:cNvPr id="5" name="Rectangle 4">
              <a:extLst>
                <a:ext uri="{FF2B5EF4-FFF2-40B4-BE49-F238E27FC236}">
                  <a16:creationId xmlns:a16="http://schemas.microsoft.com/office/drawing/2014/main" id="{C44AF1E9-C422-45F4-BA0F-E18879906F83}"/>
                </a:ext>
              </a:extLst>
            </p:cNvPr>
            <p:cNvSpPr/>
            <p:nvPr userDrawn="1"/>
          </p:nvSpPr>
          <p:spPr>
            <a:xfrm>
              <a:off x="1581785" y="247014"/>
              <a:ext cx="10607040" cy="879231"/>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57EEAFE-09AD-44A7-A787-4D480FA4E3DD}"/>
                </a:ext>
              </a:extLst>
            </p:cNvPr>
            <p:cNvSpPr/>
            <p:nvPr userDrawn="1"/>
          </p:nvSpPr>
          <p:spPr>
            <a:xfrm>
              <a:off x="1581785" y="0"/>
              <a:ext cx="10607040" cy="27432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A62AC4E7-EB97-4491-AA7E-434973D72177}"/>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a:t>Thank You</a:t>
            </a:r>
          </a:p>
        </p:txBody>
      </p:sp>
      <p:sp>
        <p:nvSpPr>
          <p:cNvPr id="8" name="Subtitle 2">
            <a:extLst>
              <a:ext uri="{FF2B5EF4-FFF2-40B4-BE49-F238E27FC236}">
                <a16:creationId xmlns:a16="http://schemas.microsoft.com/office/drawing/2014/main" id="{ADB1696D-6D05-4956-B98D-EA4162819138}"/>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a:t>
            </a:r>
          </a:p>
        </p:txBody>
      </p:sp>
    </p:spTree>
    <p:extLst>
      <p:ext uri="{BB962C8B-B14F-4D97-AF65-F5344CB8AC3E}">
        <p14:creationId xmlns:p14="http://schemas.microsoft.com/office/powerpoint/2010/main" val="2086384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 Cover Yellow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407A0F4-C136-4AFC-ACF9-D497162F1EA0}"/>
              </a:ext>
            </a:extLst>
          </p:cNvPr>
          <p:cNvGrpSpPr/>
          <p:nvPr userDrawn="1"/>
        </p:nvGrpSpPr>
        <p:grpSpPr>
          <a:xfrm>
            <a:off x="1570193" y="0"/>
            <a:ext cx="10618632" cy="5411469"/>
            <a:chOff x="1570193" y="0"/>
            <a:chExt cx="10618632" cy="5411469"/>
          </a:xfrm>
        </p:grpSpPr>
        <p:pic>
          <p:nvPicPr>
            <p:cNvPr id="4" name="Picture 3">
              <a:extLst>
                <a:ext uri="{FF2B5EF4-FFF2-40B4-BE49-F238E27FC236}">
                  <a16:creationId xmlns:a16="http://schemas.microsoft.com/office/drawing/2014/main" id="{6F240012-04C1-4ACA-B25D-D08ADB1C50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07040" cy="4304439"/>
            </a:xfrm>
            <a:prstGeom prst="rect">
              <a:avLst/>
            </a:prstGeom>
          </p:spPr>
        </p:pic>
        <p:sp>
          <p:nvSpPr>
            <p:cNvPr id="5" name="Rectangle 4">
              <a:extLst>
                <a:ext uri="{FF2B5EF4-FFF2-40B4-BE49-F238E27FC236}">
                  <a16:creationId xmlns:a16="http://schemas.microsoft.com/office/drawing/2014/main" id="{3544F831-BECB-4384-B834-C4A1B5697076}"/>
                </a:ext>
              </a:extLst>
            </p:cNvPr>
            <p:cNvSpPr/>
            <p:nvPr userDrawn="1"/>
          </p:nvSpPr>
          <p:spPr>
            <a:xfrm>
              <a:off x="1581785" y="247014"/>
              <a:ext cx="10607040" cy="879231"/>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700C554-EE42-4A2E-8CDA-CA681774E516}"/>
                </a:ext>
              </a:extLst>
            </p:cNvPr>
            <p:cNvSpPr/>
            <p:nvPr userDrawn="1"/>
          </p:nvSpPr>
          <p:spPr>
            <a:xfrm>
              <a:off x="1581785" y="0"/>
              <a:ext cx="10607040" cy="27432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6013827B-CA75-4A46-B871-44D669F75440}"/>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a:t>
            </a:r>
          </a:p>
        </p:txBody>
      </p:sp>
      <p:sp>
        <p:nvSpPr>
          <p:cNvPr id="9" name="Title 1">
            <a:extLst>
              <a:ext uri="{FF2B5EF4-FFF2-40B4-BE49-F238E27FC236}">
                <a16:creationId xmlns:a16="http://schemas.microsoft.com/office/drawing/2014/main" id="{7184162D-55BE-425C-8D84-44A1BE9B67A8}"/>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tx1"/>
                </a:solidFill>
              </a:defRPr>
            </a:lvl1pPr>
          </a:lstStyle>
          <a:p>
            <a:r>
              <a:rPr lang="en-US"/>
              <a:t>Thank You</a:t>
            </a:r>
          </a:p>
        </p:txBody>
      </p:sp>
    </p:spTree>
    <p:extLst>
      <p:ext uri="{BB962C8B-B14F-4D97-AF65-F5344CB8AC3E}">
        <p14:creationId xmlns:p14="http://schemas.microsoft.com/office/powerpoint/2010/main" val="6680125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 Cover Green 1">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834D91D-A186-4D05-BFD3-C949F892CB38}"/>
              </a:ext>
            </a:extLst>
          </p:cNvPr>
          <p:cNvGrpSpPr/>
          <p:nvPr userDrawn="1"/>
        </p:nvGrpSpPr>
        <p:grpSpPr>
          <a:xfrm>
            <a:off x="1570193" y="0"/>
            <a:ext cx="10618632" cy="5411469"/>
            <a:chOff x="1570193" y="0"/>
            <a:chExt cx="10618632" cy="5411469"/>
          </a:xfrm>
        </p:grpSpPr>
        <p:pic>
          <p:nvPicPr>
            <p:cNvPr id="4" name="Picture 3">
              <a:extLst>
                <a:ext uri="{FF2B5EF4-FFF2-40B4-BE49-F238E27FC236}">
                  <a16:creationId xmlns:a16="http://schemas.microsoft.com/office/drawing/2014/main" id="{CE63DA98-418A-4359-A075-3660B20FE9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0193" y="1107030"/>
              <a:ext cx="10607040" cy="4304439"/>
            </a:xfrm>
            <a:prstGeom prst="rect">
              <a:avLst/>
            </a:prstGeom>
          </p:spPr>
        </p:pic>
        <p:sp>
          <p:nvSpPr>
            <p:cNvPr id="5" name="Rectangle 4">
              <a:extLst>
                <a:ext uri="{FF2B5EF4-FFF2-40B4-BE49-F238E27FC236}">
                  <a16:creationId xmlns:a16="http://schemas.microsoft.com/office/drawing/2014/main" id="{9998795D-FDF1-49C0-9FBB-09DF165043AE}"/>
                </a:ext>
              </a:extLst>
            </p:cNvPr>
            <p:cNvSpPr/>
            <p:nvPr userDrawn="1"/>
          </p:nvSpPr>
          <p:spPr>
            <a:xfrm>
              <a:off x="1581785" y="247014"/>
              <a:ext cx="10607040" cy="879231"/>
            </a:xfrm>
            <a:prstGeom prst="rect">
              <a:avLst/>
            </a:prstGeom>
            <a:solidFill>
              <a:srgbClr val="09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F85CA9B-4A79-492D-A389-B5AE05F56FFA}"/>
                </a:ext>
              </a:extLst>
            </p:cNvPr>
            <p:cNvSpPr/>
            <p:nvPr userDrawn="1"/>
          </p:nvSpPr>
          <p:spPr>
            <a:xfrm>
              <a:off x="1581785" y="0"/>
              <a:ext cx="10607040" cy="274320"/>
            </a:xfrm>
            <a:prstGeom prst="rect">
              <a:avLst/>
            </a:prstGeom>
            <a:solidFill>
              <a:srgbClr val="027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Subtitle 2">
            <a:extLst>
              <a:ext uri="{FF2B5EF4-FFF2-40B4-BE49-F238E27FC236}">
                <a16:creationId xmlns:a16="http://schemas.microsoft.com/office/drawing/2014/main" id="{96B498E0-A08A-4E2A-ABD6-DC7D4712A79F}"/>
              </a:ext>
            </a:extLst>
          </p:cNvPr>
          <p:cNvSpPr>
            <a:spLocks noGrp="1"/>
          </p:cNvSpPr>
          <p:nvPr>
            <p:ph type="subTitle" idx="1" hasCustomPrompt="1"/>
          </p:nvPr>
        </p:nvSpPr>
        <p:spPr>
          <a:xfrm>
            <a:off x="2222044" y="3343464"/>
            <a:ext cx="6400800" cy="1097280"/>
          </a:xfrm>
          <a:prstGeom prst="rect">
            <a:avLst/>
          </a:prstGeom>
        </p:spPr>
        <p:txBody>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  </a:t>
            </a:r>
          </a:p>
        </p:txBody>
      </p:sp>
      <p:sp>
        <p:nvSpPr>
          <p:cNvPr id="9" name="Title 1">
            <a:extLst>
              <a:ext uri="{FF2B5EF4-FFF2-40B4-BE49-F238E27FC236}">
                <a16:creationId xmlns:a16="http://schemas.microsoft.com/office/drawing/2014/main" id="{22E0353E-389E-4662-B9AD-B4AE0DAB05EF}"/>
              </a:ext>
            </a:extLst>
          </p:cNvPr>
          <p:cNvSpPr>
            <a:spLocks noGrp="1"/>
          </p:cNvSpPr>
          <p:nvPr>
            <p:ph type="ctrTitle" hasCustomPrompt="1"/>
          </p:nvPr>
        </p:nvSpPr>
        <p:spPr>
          <a:xfrm>
            <a:off x="2222044" y="1568547"/>
            <a:ext cx="6400800" cy="1371600"/>
          </a:xfrm>
          <a:prstGeom prst="rect">
            <a:avLst/>
          </a:prstGeom>
        </p:spPr>
        <p:txBody>
          <a:bodyPr anchor="b"/>
          <a:lstStyle>
            <a:lvl1pPr algn="l">
              <a:defRPr sz="4200">
                <a:solidFill>
                  <a:schemeClr val="bg1"/>
                </a:solidFill>
              </a:defRPr>
            </a:lvl1pPr>
          </a:lstStyle>
          <a:p>
            <a:r>
              <a:rPr lang="en-US"/>
              <a:t>Thank You</a:t>
            </a:r>
          </a:p>
        </p:txBody>
      </p:sp>
    </p:spTree>
    <p:extLst>
      <p:ext uri="{BB962C8B-B14F-4D97-AF65-F5344CB8AC3E}">
        <p14:creationId xmlns:p14="http://schemas.microsoft.com/office/powerpoint/2010/main" val="307561550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 Cover Blue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A640D0-5A86-41DF-87EE-1C11B56E8945}"/>
              </a:ext>
            </a:extLst>
          </p:cNvPr>
          <p:cNvGrpSpPr/>
          <p:nvPr userDrawn="1"/>
        </p:nvGrpSpPr>
        <p:grpSpPr>
          <a:xfrm>
            <a:off x="914401" y="-18380"/>
            <a:ext cx="11265832" cy="5965908"/>
            <a:chOff x="922993" y="0"/>
            <a:chExt cx="11265832" cy="5943600"/>
          </a:xfrm>
        </p:grpSpPr>
        <p:sp>
          <p:nvSpPr>
            <p:cNvPr id="4" name="Rectangle 3">
              <a:extLst>
                <a:ext uri="{FF2B5EF4-FFF2-40B4-BE49-F238E27FC236}">
                  <a16:creationId xmlns:a16="http://schemas.microsoft.com/office/drawing/2014/main" id="{01DB3D08-8653-4A14-832E-60338C2C1FDF}"/>
                </a:ext>
              </a:extLst>
            </p:cNvPr>
            <p:cNvSpPr/>
            <p:nvPr userDrawn="1"/>
          </p:nvSpPr>
          <p:spPr>
            <a:xfrm>
              <a:off x="922993" y="0"/>
              <a:ext cx="10361686"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Rectangle 4">
              <a:extLst>
                <a:ext uri="{FF2B5EF4-FFF2-40B4-BE49-F238E27FC236}">
                  <a16:creationId xmlns:a16="http://schemas.microsoft.com/office/drawing/2014/main" id="{DB7F6925-F518-413C-ACD4-367B26AB9910}"/>
                </a:ext>
              </a:extLst>
            </p:cNvPr>
            <p:cNvSpPr/>
            <p:nvPr userDrawn="1"/>
          </p:nvSpPr>
          <p:spPr>
            <a:xfrm>
              <a:off x="11246400" y="0"/>
              <a:ext cx="942425"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a:extLst>
              <a:ext uri="{FF2B5EF4-FFF2-40B4-BE49-F238E27FC236}">
                <a16:creationId xmlns:a16="http://schemas.microsoft.com/office/drawing/2014/main" id="{D1277C04-264B-4396-96A1-BA96AA5E92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77381" y="6199705"/>
            <a:ext cx="3358507" cy="374808"/>
          </a:xfrm>
          <a:prstGeom prst="rect">
            <a:avLst/>
          </a:prstGeom>
        </p:spPr>
      </p:pic>
      <p:sp>
        <p:nvSpPr>
          <p:cNvPr id="7" name="L-Shape 6">
            <a:extLst>
              <a:ext uri="{FF2B5EF4-FFF2-40B4-BE49-F238E27FC236}">
                <a16:creationId xmlns:a16="http://schemas.microsoft.com/office/drawing/2014/main" id="{F4818BB2-38C0-4C1E-9429-8D2D2595EE2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Subtitle 2">
            <a:extLst>
              <a:ext uri="{FF2B5EF4-FFF2-40B4-BE49-F238E27FC236}">
                <a16:creationId xmlns:a16="http://schemas.microsoft.com/office/drawing/2014/main" id="{5969D603-828E-4E32-839B-1733F21141CE}"/>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a:t>
            </a:r>
          </a:p>
        </p:txBody>
      </p:sp>
      <p:sp>
        <p:nvSpPr>
          <p:cNvPr id="10" name="Freeform: Shape 9">
            <a:extLst>
              <a:ext uri="{FF2B5EF4-FFF2-40B4-BE49-F238E27FC236}">
                <a16:creationId xmlns:a16="http://schemas.microsoft.com/office/drawing/2014/main" id="{991913DD-454B-4F48-A6C1-484C008FA7DF}"/>
              </a:ext>
            </a:extLst>
          </p:cNvPr>
          <p:cNvSpPr/>
          <p:nvPr userDrawn="1"/>
        </p:nvSpPr>
        <p:spPr>
          <a:xfrm>
            <a:off x="0" y="-17756"/>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Shape 10">
            <a:extLst>
              <a:ext uri="{FF2B5EF4-FFF2-40B4-BE49-F238E27FC236}">
                <a16:creationId xmlns:a16="http://schemas.microsoft.com/office/drawing/2014/main" id="{29F42CFE-30EE-4D81-9451-65225B0CEC50}"/>
              </a:ext>
            </a:extLst>
          </p:cNvPr>
          <p:cNvSpPr/>
          <p:nvPr userDrawn="1"/>
        </p:nvSpPr>
        <p:spPr>
          <a:xfrm rot="10800000">
            <a:off x="0" y="5943600"/>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2" name="Group 11">
            <a:extLst>
              <a:ext uri="{FF2B5EF4-FFF2-40B4-BE49-F238E27FC236}">
                <a16:creationId xmlns:a16="http://schemas.microsoft.com/office/drawing/2014/main" id="{FBB79BC8-01DB-49D7-BDC0-D22C1662A03C}"/>
              </a:ext>
            </a:extLst>
          </p:cNvPr>
          <p:cNvGrpSpPr/>
          <p:nvPr userDrawn="1"/>
        </p:nvGrpSpPr>
        <p:grpSpPr>
          <a:xfrm>
            <a:off x="1586379" y="6136031"/>
            <a:ext cx="3139067" cy="411359"/>
            <a:chOff x="1586379" y="6136031"/>
            <a:chExt cx="3139067" cy="411359"/>
          </a:xfrm>
        </p:grpSpPr>
        <p:pic>
          <p:nvPicPr>
            <p:cNvPr id="13" name="Picture 12">
              <a:hlinkClick r:id="rId3"/>
              <a:extLst>
                <a:ext uri="{FF2B5EF4-FFF2-40B4-BE49-F238E27FC236}">
                  <a16:creationId xmlns:a16="http://schemas.microsoft.com/office/drawing/2014/main" id="{49B85F58-257E-4931-A286-13CDCADD8A1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4" name="Picture 13">
              <a:hlinkClick r:id="rId5"/>
              <a:extLst>
                <a:ext uri="{FF2B5EF4-FFF2-40B4-BE49-F238E27FC236}">
                  <a16:creationId xmlns:a16="http://schemas.microsoft.com/office/drawing/2014/main" id="{6470EE4C-2AFF-4D3C-8837-250DCE835AB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5" name="Picture 14">
              <a:hlinkClick r:id="rId7"/>
              <a:extLst>
                <a:ext uri="{FF2B5EF4-FFF2-40B4-BE49-F238E27FC236}">
                  <a16:creationId xmlns:a16="http://schemas.microsoft.com/office/drawing/2014/main" id="{7ABC6DFE-B958-42F6-A196-6D5FF764225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86379" y="6138417"/>
              <a:ext cx="405785" cy="405785"/>
            </a:xfrm>
            <a:prstGeom prst="rect">
              <a:avLst/>
            </a:prstGeom>
          </p:spPr>
        </p:pic>
        <p:pic>
          <p:nvPicPr>
            <p:cNvPr id="16" name="Picture 15">
              <a:hlinkClick r:id="rId9"/>
              <a:extLst>
                <a:ext uri="{FF2B5EF4-FFF2-40B4-BE49-F238E27FC236}">
                  <a16:creationId xmlns:a16="http://schemas.microsoft.com/office/drawing/2014/main" id="{085ADA76-04DA-4FBF-95BC-11625BA056B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7" name="Picture 16">
              <a:hlinkClick r:id="rId11"/>
              <a:extLst>
                <a:ext uri="{FF2B5EF4-FFF2-40B4-BE49-F238E27FC236}">
                  <a16:creationId xmlns:a16="http://schemas.microsoft.com/office/drawing/2014/main" id="{4B4A28F8-8A85-44D4-A8C0-49A04723DF3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36063" y="6136031"/>
              <a:ext cx="359091" cy="354764"/>
            </a:xfrm>
            <a:prstGeom prst="rect">
              <a:avLst/>
            </a:prstGeom>
          </p:spPr>
        </p:pic>
      </p:grpSp>
      <p:pic>
        <p:nvPicPr>
          <p:cNvPr id="19" name="Picture 18">
            <a:extLst>
              <a:ext uri="{FF2B5EF4-FFF2-40B4-BE49-F238E27FC236}">
                <a16:creationId xmlns:a16="http://schemas.microsoft.com/office/drawing/2014/main" id="{B6EF7C89-4AF9-4037-99A4-D5925EDFDC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467977" y="6168337"/>
            <a:ext cx="3358500" cy="374808"/>
          </a:xfrm>
          <a:prstGeom prst="rect">
            <a:avLst/>
          </a:prstGeom>
        </p:spPr>
      </p:pic>
      <p:sp>
        <p:nvSpPr>
          <p:cNvPr id="23" name="Text Placeholder 22">
            <a:extLst>
              <a:ext uri="{FF2B5EF4-FFF2-40B4-BE49-F238E27FC236}">
                <a16:creationId xmlns:a16="http://schemas.microsoft.com/office/drawing/2014/main" id="{79055058-5432-4171-9ED6-8C9D048DB0FD}"/>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a:t>Thank You</a:t>
            </a:r>
          </a:p>
        </p:txBody>
      </p:sp>
    </p:spTree>
    <p:extLst>
      <p:ext uri="{BB962C8B-B14F-4D97-AF65-F5344CB8AC3E}">
        <p14:creationId xmlns:p14="http://schemas.microsoft.com/office/powerpoint/2010/main" val="1885827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 Cover Purple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413690EB-DB6B-4A4C-BBFC-F96B509DF4D8}"/>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460F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97DFB3E-CCDD-42C2-8947-D4DB09500896}"/>
              </a:ext>
            </a:extLst>
          </p:cNvPr>
          <p:cNvGrpSpPr/>
          <p:nvPr userDrawn="1"/>
        </p:nvGrpSpPr>
        <p:grpSpPr>
          <a:xfrm>
            <a:off x="914401" y="0"/>
            <a:ext cx="11265832" cy="5943599"/>
            <a:chOff x="922993" y="0"/>
            <a:chExt cx="11265832" cy="5943600"/>
          </a:xfrm>
        </p:grpSpPr>
        <p:sp>
          <p:nvSpPr>
            <p:cNvPr id="5" name="Rectangle 4">
              <a:extLst>
                <a:ext uri="{FF2B5EF4-FFF2-40B4-BE49-F238E27FC236}">
                  <a16:creationId xmlns:a16="http://schemas.microsoft.com/office/drawing/2014/main" id="{1E6A1C5B-AB17-4B26-A73F-A3EC00F871A5}"/>
                </a:ext>
              </a:extLst>
            </p:cNvPr>
            <p:cNvSpPr/>
            <p:nvPr userDrawn="1"/>
          </p:nvSpPr>
          <p:spPr>
            <a:xfrm>
              <a:off x="922993" y="0"/>
              <a:ext cx="10361686"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99412C3-1AE2-4363-9FA9-BD085274D3E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CF888F2-E176-4A64-9F96-68EA2FA30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145770B2-1A04-48B5-B7E8-57E319F76EC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7441B77A-1A48-4BA2-8129-F0A8914DA2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a:t>
            </a:r>
          </a:p>
        </p:txBody>
      </p:sp>
      <p:grpSp>
        <p:nvGrpSpPr>
          <p:cNvPr id="11" name="Group 10">
            <a:extLst>
              <a:ext uri="{FF2B5EF4-FFF2-40B4-BE49-F238E27FC236}">
                <a16:creationId xmlns:a16="http://schemas.microsoft.com/office/drawing/2014/main" id="{0F2902F4-6C20-4F38-82AF-30247E2CFF9A}"/>
              </a:ext>
            </a:extLst>
          </p:cNvPr>
          <p:cNvGrpSpPr/>
          <p:nvPr userDrawn="1"/>
        </p:nvGrpSpPr>
        <p:grpSpPr>
          <a:xfrm>
            <a:off x="1586379" y="6136031"/>
            <a:ext cx="3139067" cy="411359"/>
            <a:chOff x="1586379" y="6136031"/>
            <a:chExt cx="3139067" cy="411359"/>
          </a:xfrm>
        </p:grpSpPr>
        <p:pic>
          <p:nvPicPr>
            <p:cNvPr id="12" name="Picture 11">
              <a:hlinkClick r:id="rId3"/>
              <a:extLst>
                <a:ext uri="{FF2B5EF4-FFF2-40B4-BE49-F238E27FC236}">
                  <a16:creationId xmlns:a16="http://schemas.microsoft.com/office/drawing/2014/main" id="{532574B5-077A-49D4-94F2-30EF2BD39AA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3" name="Picture 12">
              <a:hlinkClick r:id="rId5"/>
              <a:extLst>
                <a:ext uri="{FF2B5EF4-FFF2-40B4-BE49-F238E27FC236}">
                  <a16:creationId xmlns:a16="http://schemas.microsoft.com/office/drawing/2014/main" id="{EEC777C4-3883-417E-885F-CA9AB1CE0D2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4" name="Picture 13">
              <a:hlinkClick r:id="rId7"/>
              <a:extLst>
                <a:ext uri="{FF2B5EF4-FFF2-40B4-BE49-F238E27FC236}">
                  <a16:creationId xmlns:a16="http://schemas.microsoft.com/office/drawing/2014/main" id="{3435C045-AFEE-4F66-81CE-CD811ED8810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86379" y="6138417"/>
              <a:ext cx="405785" cy="405785"/>
            </a:xfrm>
            <a:prstGeom prst="rect">
              <a:avLst/>
            </a:prstGeom>
          </p:spPr>
        </p:pic>
        <p:pic>
          <p:nvPicPr>
            <p:cNvPr id="15" name="Picture 14">
              <a:hlinkClick r:id="rId9"/>
              <a:extLst>
                <a:ext uri="{FF2B5EF4-FFF2-40B4-BE49-F238E27FC236}">
                  <a16:creationId xmlns:a16="http://schemas.microsoft.com/office/drawing/2014/main" id="{7E21FD81-E58F-47E0-BA36-D313BD4F807C}"/>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6" name="Picture 15">
              <a:hlinkClick r:id="rId11"/>
              <a:extLst>
                <a:ext uri="{FF2B5EF4-FFF2-40B4-BE49-F238E27FC236}">
                  <a16:creationId xmlns:a16="http://schemas.microsoft.com/office/drawing/2014/main" id="{BEB17ECD-CC84-4CED-B222-30B322AAA34D}"/>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36063" y="6136031"/>
              <a:ext cx="359091" cy="354764"/>
            </a:xfrm>
            <a:prstGeom prst="rect">
              <a:avLst/>
            </a:prstGeom>
          </p:spPr>
        </p:pic>
      </p:grpSp>
      <p:sp>
        <p:nvSpPr>
          <p:cNvPr id="19" name="Text Placeholder 22">
            <a:extLst>
              <a:ext uri="{FF2B5EF4-FFF2-40B4-BE49-F238E27FC236}">
                <a16:creationId xmlns:a16="http://schemas.microsoft.com/office/drawing/2014/main" id="{9E40AFA9-2B4F-4A46-80F0-6C9EA73C6D6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a:t>Thank You</a:t>
            </a:r>
          </a:p>
        </p:txBody>
      </p:sp>
    </p:spTree>
    <p:extLst>
      <p:ext uri="{BB962C8B-B14F-4D97-AF65-F5344CB8AC3E}">
        <p14:creationId xmlns:p14="http://schemas.microsoft.com/office/powerpoint/2010/main" val="3491099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 Cover Red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54D582E-9525-4F01-8272-ED2271BD208D}"/>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673513D-D459-4A26-A468-AB830834F0DA}"/>
              </a:ext>
            </a:extLst>
          </p:cNvPr>
          <p:cNvGrpSpPr/>
          <p:nvPr userDrawn="1"/>
        </p:nvGrpSpPr>
        <p:grpSpPr>
          <a:xfrm>
            <a:off x="914401" y="0"/>
            <a:ext cx="11265832" cy="5943600"/>
            <a:chOff x="922993" y="0"/>
            <a:chExt cx="11265832" cy="5943600"/>
          </a:xfrm>
        </p:grpSpPr>
        <p:sp>
          <p:nvSpPr>
            <p:cNvPr id="5" name="Rectangle 4">
              <a:extLst>
                <a:ext uri="{FF2B5EF4-FFF2-40B4-BE49-F238E27FC236}">
                  <a16:creationId xmlns:a16="http://schemas.microsoft.com/office/drawing/2014/main" id="{54AA3FD8-E160-4267-A6CF-B5C39BC8184E}"/>
                </a:ext>
              </a:extLst>
            </p:cNvPr>
            <p:cNvSpPr/>
            <p:nvPr userDrawn="1"/>
          </p:nvSpPr>
          <p:spPr>
            <a:xfrm>
              <a:off x="922993" y="0"/>
              <a:ext cx="10361686" cy="5943600"/>
            </a:xfrm>
            <a:prstGeom prst="rect">
              <a:avLst/>
            </a:prstGeom>
            <a:solidFill>
              <a:srgbClr val="FF46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1B6231B-F2C5-45A8-84E7-8D10013D6091}"/>
                </a:ext>
              </a:extLst>
            </p:cNvPr>
            <p:cNvSpPr/>
            <p:nvPr userDrawn="1"/>
          </p:nvSpPr>
          <p:spPr>
            <a:xfrm>
              <a:off x="11246400" y="0"/>
              <a:ext cx="942425" cy="59436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73007B45-E4E3-4B47-AF19-2B718561CF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70F32F28-55D2-4C6E-8196-5F4902F936A1}"/>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322109E5-31C3-4DF7-B7D3-A9D2750477B9}"/>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a:t>
            </a:r>
          </a:p>
        </p:txBody>
      </p:sp>
      <p:grpSp>
        <p:nvGrpSpPr>
          <p:cNvPr id="11" name="Group 10">
            <a:extLst>
              <a:ext uri="{FF2B5EF4-FFF2-40B4-BE49-F238E27FC236}">
                <a16:creationId xmlns:a16="http://schemas.microsoft.com/office/drawing/2014/main" id="{6A6B1712-06F1-4BF4-A5C8-613736408FB4}"/>
              </a:ext>
            </a:extLst>
          </p:cNvPr>
          <p:cNvGrpSpPr/>
          <p:nvPr userDrawn="1"/>
        </p:nvGrpSpPr>
        <p:grpSpPr>
          <a:xfrm>
            <a:off x="1586379" y="6136031"/>
            <a:ext cx="3139067" cy="411359"/>
            <a:chOff x="1586379" y="6136031"/>
            <a:chExt cx="3139067" cy="411359"/>
          </a:xfrm>
        </p:grpSpPr>
        <p:pic>
          <p:nvPicPr>
            <p:cNvPr id="12" name="Picture 11">
              <a:hlinkClick r:id="rId3"/>
              <a:extLst>
                <a:ext uri="{FF2B5EF4-FFF2-40B4-BE49-F238E27FC236}">
                  <a16:creationId xmlns:a16="http://schemas.microsoft.com/office/drawing/2014/main" id="{A77B75B4-1E12-48EA-983B-B7AF480205A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3" name="Picture 12">
              <a:hlinkClick r:id="rId5"/>
              <a:extLst>
                <a:ext uri="{FF2B5EF4-FFF2-40B4-BE49-F238E27FC236}">
                  <a16:creationId xmlns:a16="http://schemas.microsoft.com/office/drawing/2014/main" id="{AF7E97EA-395B-4EF2-9A0E-3C0F0682547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4" name="Picture 13">
              <a:hlinkClick r:id="rId7"/>
              <a:extLst>
                <a:ext uri="{FF2B5EF4-FFF2-40B4-BE49-F238E27FC236}">
                  <a16:creationId xmlns:a16="http://schemas.microsoft.com/office/drawing/2014/main" id="{E40BB74B-66E0-4CB0-BA0C-E4DD9D52633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86379" y="6138417"/>
              <a:ext cx="405785" cy="405785"/>
            </a:xfrm>
            <a:prstGeom prst="rect">
              <a:avLst/>
            </a:prstGeom>
          </p:spPr>
        </p:pic>
        <p:pic>
          <p:nvPicPr>
            <p:cNvPr id="15" name="Picture 14">
              <a:hlinkClick r:id="rId9"/>
              <a:extLst>
                <a:ext uri="{FF2B5EF4-FFF2-40B4-BE49-F238E27FC236}">
                  <a16:creationId xmlns:a16="http://schemas.microsoft.com/office/drawing/2014/main" id="{2C7A314F-229A-4CCC-898D-7812118AAFAE}"/>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6" name="Picture 15">
              <a:hlinkClick r:id="rId11"/>
              <a:extLst>
                <a:ext uri="{FF2B5EF4-FFF2-40B4-BE49-F238E27FC236}">
                  <a16:creationId xmlns:a16="http://schemas.microsoft.com/office/drawing/2014/main" id="{C35F5E70-FC3B-4188-BD7E-6A5589D27F3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36063" y="6136031"/>
              <a:ext cx="359091" cy="354764"/>
            </a:xfrm>
            <a:prstGeom prst="rect">
              <a:avLst/>
            </a:prstGeom>
          </p:spPr>
        </p:pic>
      </p:grpSp>
      <p:sp>
        <p:nvSpPr>
          <p:cNvPr id="19" name="Text Placeholder 22">
            <a:extLst>
              <a:ext uri="{FF2B5EF4-FFF2-40B4-BE49-F238E27FC236}">
                <a16:creationId xmlns:a16="http://schemas.microsoft.com/office/drawing/2014/main" id="{B7664C22-1578-41A1-AE8B-54B8E10D5AC6}"/>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a:t>Thank You</a:t>
            </a:r>
          </a:p>
        </p:txBody>
      </p:sp>
    </p:spTree>
    <p:extLst>
      <p:ext uri="{BB962C8B-B14F-4D97-AF65-F5344CB8AC3E}">
        <p14:creationId xmlns:p14="http://schemas.microsoft.com/office/powerpoint/2010/main" val="2508594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Red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8A5FE3-041D-4DF1-B3E5-F60473968D3C}"/>
              </a:ext>
            </a:extLst>
          </p:cNvPr>
          <p:cNvGrpSpPr/>
          <p:nvPr userDrawn="1"/>
        </p:nvGrpSpPr>
        <p:grpSpPr>
          <a:xfrm>
            <a:off x="933" y="0"/>
            <a:ext cx="12187892" cy="6858000"/>
            <a:chOff x="933" y="0"/>
            <a:chExt cx="12187892" cy="6858000"/>
          </a:xfrm>
        </p:grpSpPr>
        <p:pic>
          <p:nvPicPr>
            <p:cNvPr id="4" name="Picture 3">
              <a:extLst>
                <a:ext uri="{FF2B5EF4-FFF2-40B4-BE49-F238E27FC236}">
                  <a16:creationId xmlns:a16="http://schemas.microsoft.com/office/drawing/2014/main" id="{CEDCEBB1-A3AA-4CA0-9BA6-56BB5D5F67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 y="57"/>
              <a:ext cx="8873910" cy="6857943"/>
            </a:xfrm>
            <a:prstGeom prst="rect">
              <a:avLst/>
            </a:prstGeom>
          </p:spPr>
        </p:pic>
        <p:sp>
          <p:nvSpPr>
            <p:cNvPr id="5" name="Rectangle 4">
              <a:extLst>
                <a:ext uri="{FF2B5EF4-FFF2-40B4-BE49-F238E27FC236}">
                  <a16:creationId xmlns:a16="http://schemas.microsoft.com/office/drawing/2014/main" id="{62177EF2-5F7A-4B2E-94B0-CC9D5F19230B}"/>
                </a:ext>
              </a:extLst>
            </p:cNvPr>
            <p:cNvSpPr/>
            <p:nvPr userDrawn="1"/>
          </p:nvSpPr>
          <p:spPr>
            <a:xfrm>
              <a:off x="8869680" y="0"/>
              <a:ext cx="3063240" cy="6858000"/>
            </a:xfrm>
            <a:prstGeom prst="rect">
              <a:avLst/>
            </a:prstGeom>
            <a:solidFill>
              <a:srgbClr val="D72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1A9399C-8515-47D8-BEDD-574E57E61CA5}"/>
                </a:ext>
              </a:extLst>
            </p:cNvPr>
            <p:cNvSpPr/>
            <p:nvPr userDrawn="1"/>
          </p:nvSpPr>
          <p:spPr>
            <a:xfrm>
              <a:off x="11887073" y="0"/>
              <a:ext cx="301752" cy="6858000"/>
            </a:xfrm>
            <a:prstGeom prst="rect">
              <a:avLst/>
            </a:prstGeom>
            <a:solidFill>
              <a:srgbClr val="690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le 1">
            <a:extLst>
              <a:ext uri="{FF2B5EF4-FFF2-40B4-BE49-F238E27FC236}">
                <a16:creationId xmlns:a16="http://schemas.microsoft.com/office/drawing/2014/main" id="{C8D1B57D-1C69-46B6-890A-AA019A190A99}"/>
              </a:ext>
            </a:extLst>
          </p:cNvPr>
          <p:cNvSpPr>
            <a:spLocks noGrp="1"/>
          </p:cNvSpPr>
          <p:nvPr>
            <p:ph type="ctrTitle" hasCustomPrompt="1"/>
          </p:nvPr>
        </p:nvSpPr>
        <p:spPr>
          <a:xfrm>
            <a:off x="640080" y="2465828"/>
            <a:ext cx="7973695" cy="1371600"/>
          </a:xfrm>
          <a:prstGeom prst="rect">
            <a:avLst/>
          </a:prstGeom>
        </p:spPr>
        <p:txBody>
          <a:bodyPr anchor="b"/>
          <a:lstStyle>
            <a:lvl1pPr algn="l">
              <a:defRPr sz="4200">
                <a:solidFill>
                  <a:schemeClr val="bg1"/>
                </a:solidFill>
              </a:defRPr>
            </a:lvl1pPr>
          </a:lstStyle>
          <a:p>
            <a:r>
              <a:rPr lang="en-US"/>
              <a:t>Section/divider title, 42pt bold,</a:t>
            </a:r>
            <a:br>
              <a:rPr lang="en-US"/>
            </a:br>
            <a:r>
              <a:rPr lang="en-US"/>
              <a:t>two line limit</a:t>
            </a:r>
          </a:p>
        </p:txBody>
      </p:sp>
      <p:sp>
        <p:nvSpPr>
          <p:cNvPr id="8" name="Subtitle 2">
            <a:extLst>
              <a:ext uri="{FF2B5EF4-FFF2-40B4-BE49-F238E27FC236}">
                <a16:creationId xmlns:a16="http://schemas.microsoft.com/office/drawing/2014/main" id="{E8BEEFC3-DF49-43BC-9F9B-9ABACC205F9E}"/>
              </a:ext>
            </a:extLst>
          </p:cNvPr>
          <p:cNvSpPr>
            <a:spLocks noGrp="1"/>
          </p:cNvSpPr>
          <p:nvPr>
            <p:ph type="subTitle" idx="1" hasCustomPrompt="1"/>
          </p:nvPr>
        </p:nvSpPr>
        <p:spPr>
          <a:xfrm>
            <a:off x="640079" y="4218669"/>
            <a:ext cx="7973695" cy="61827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24pt</a:t>
            </a:r>
          </a:p>
        </p:txBody>
      </p:sp>
    </p:spTree>
    <p:extLst>
      <p:ext uri="{BB962C8B-B14F-4D97-AF65-F5344CB8AC3E}">
        <p14:creationId xmlns:p14="http://schemas.microsoft.com/office/powerpoint/2010/main" val="15912435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ack Cover Yellow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C66AA33D-C4BB-4A89-8BAF-869688A033A7}"/>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9C5D12E-DB67-4958-8D99-A3B81751DFE3}"/>
              </a:ext>
            </a:extLst>
          </p:cNvPr>
          <p:cNvGrpSpPr/>
          <p:nvPr userDrawn="1"/>
        </p:nvGrpSpPr>
        <p:grpSpPr>
          <a:xfrm>
            <a:off x="914401" y="0"/>
            <a:ext cx="11265832" cy="5943600"/>
            <a:chOff x="922993" y="0"/>
            <a:chExt cx="11265832" cy="5943600"/>
          </a:xfrm>
        </p:grpSpPr>
        <p:sp>
          <p:nvSpPr>
            <p:cNvPr id="5" name="Rectangle 4">
              <a:extLst>
                <a:ext uri="{FF2B5EF4-FFF2-40B4-BE49-F238E27FC236}">
                  <a16:creationId xmlns:a16="http://schemas.microsoft.com/office/drawing/2014/main" id="{49AD4268-440C-442E-85CA-F84338F78239}"/>
                </a:ext>
              </a:extLst>
            </p:cNvPr>
            <p:cNvSpPr/>
            <p:nvPr userDrawn="1"/>
          </p:nvSpPr>
          <p:spPr>
            <a:xfrm>
              <a:off x="922993" y="0"/>
              <a:ext cx="10361686" cy="59436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5C07D76-D2DD-4B5E-AA3D-4F0D1B92600F}"/>
                </a:ext>
              </a:extLst>
            </p:cNvPr>
            <p:cNvSpPr/>
            <p:nvPr userDrawn="1"/>
          </p:nvSpPr>
          <p:spPr>
            <a:xfrm>
              <a:off x="11246400" y="0"/>
              <a:ext cx="942425" cy="59436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60F0C7EC-4198-42B3-87B0-4010357DF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85A3F116-CE8A-4091-B050-6E29E36E1903}"/>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432F9285-DB4B-4410-B576-0FCBE590FC8F}"/>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tx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a:t>
            </a:r>
          </a:p>
        </p:txBody>
      </p:sp>
      <p:grpSp>
        <p:nvGrpSpPr>
          <p:cNvPr id="11" name="Group 10">
            <a:extLst>
              <a:ext uri="{FF2B5EF4-FFF2-40B4-BE49-F238E27FC236}">
                <a16:creationId xmlns:a16="http://schemas.microsoft.com/office/drawing/2014/main" id="{8F4A10FF-E00A-4BAA-8752-7465F4221138}"/>
              </a:ext>
            </a:extLst>
          </p:cNvPr>
          <p:cNvGrpSpPr/>
          <p:nvPr userDrawn="1"/>
        </p:nvGrpSpPr>
        <p:grpSpPr>
          <a:xfrm>
            <a:off x="1586379" y="6136031"/>
            <a:ext cx="3139067" cy="411359"/>
            <a:chOff x="1586379" y="6136031"/>
            <a:chExt cx="3139067" cy="411359"/>
          </a:xfrm>
        </p:grpSpPr>
        <p:pic>
          <p:nvPicPr>
            <p:cNvPr id="12" name="Picture 11">
              <a:hlinkClick r:id="rId3"/>
              <a:extLst>
                <a:ext uri="{FF2B5EF4-FFF2-40B4-BE49-F238E27FC236}">
                  <a16:creationId xmlns:a16="http://schemas.microsoft.com/office/drawing/2014/main" id="{4D4B3F2A-DDFF-448E-A7F7-E3AA977F4C8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3" name="Picture 12">
              <a:hlinkClick r:id="rId5"/>
              <a:extLst>
                <a:ext uri="{FF2B5EF4-FFF2-40B4-BE49-F238E27FC236}">
                  <a16:creationId xmlns:a16="http://schemas.microsoft.com/office/drawing/2014/main" id="{7B0488B9-6562-4C3A-B420-8772270DFD9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4" name="Picture 13">
              <a:hlinkClick r:id="rId7"/>
              <a:extLst>
                <a:ext uri="{FF2B5EF4-FFF2-40B4-BE49-F238E27FC236}">
                  <a16:creationId xmlns:a16="http://schemas.microsoft.com/office/drawing/2014/main" id="{5023E3B8-2FD8-4283-A380-1FDAC02ABE7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86379" y="6138417"/>
              <a:ext cx="405785" cy="405785"/>
            </a:xfrm>
            <a:prstGeom prst="rect">
              <a:avLst/>
            </a:prstGeom>
          </p:spPr>
        </p:pic>
        <p:pic>
          <p:nvPicPr>
            <p:cNvPr id="15" name="Picture 14">
              <a:hlinkClick r:id="rId9"/>
              <a:extLst>
                <a:ext uri="{FF2B5EF4-FFF2-40B4-BE49-F238E27FC236}">
                  <a16:creationId xmlns:a16="http://schemas.microsoft.com/office/drawing/2014/main" id="{F45AD472-64D4-4E0A-AB4A-756B1369E97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6" name="Picture 15">
              <a:hlinkClick r:id="rId11"/>
              <a:extLst>
                <a:ext uri="{FF2B5EF4-FFF2-40B4-BE49-F238E27FC236}">
                  <a16:creationId xmlns:a16="http://schemas.microsoft.com/office/drawing/2014/main" id="{F355A36E-C1A6-4DB9-8462-6A47529C75BF}"/>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36063" y="6136031"/>
              <a:ext cx="359091" cy="354764"/>
            </a:xfrm>
            <a:prstGeom prst="rect">
              <a:avLst/>
            </a:prstGeom>
          </p:spPr>
        </p:pic>
      </p:grpSp>
      <p:sp>
        <p:nvSpPr>
          <p:cNvPr id="17" name="Text Placeholder 22">
            <a:extLst>
              <a:ext uri="{FF2B5EF4-FFF2-40B4-BE49-F238E27FC236}">
                <a16:creationId xmlns:a16="http://schemas.microsoft.com/office/drawing/2014/main" id="{A70E7D44-B911-4FA0-9BB8-9D8E54408AFB}"/>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tx1"/>
                </a:solidFill>
              </a:defRPr>
            </a:lvl1pPr>
          </a:lstStyle>
          <a:p>
            <a:pPr lvl="0"/>
            <a:r>
              <a:rPr lang="en-US"/>
              <a:t>Thank You</a:t>
            </a:r>
          </a:p>
        </p:txBody>
      </p:sp>
    </p:spTree>
    <p:extLst>
      <p:ext uri="{BB962C8B-B14F-4D97-AF65-F5344CB8AC3E}">
        <p14:creationId xmlns:p14="http://schemas.microsoft.com/office/powerpoint/2010/main" val="1731959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ack Cover Green 2">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FD3F75BC-4A92-41D5-A8DA-D3E84975C934}"/>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003C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FA705DD-56ED-4F54-AA91-35E616D4BC13}"/>
              </a:ext>
            </a:extLst>
          </p:cNvPr>
          <p:cNvGrpSpPr/>
          <p:nvPr userDrawn="1"/>
        </p:nvGrpSpPr>
        <p:grpSpPr>
          <a:xfrm>
            <a:off x="914401" y="0"/>
            <a:ext cx="11265832" cy="5943600"/>
            <a:chOff x="922993" y="0"/>
            <a:chExt cx="11265832" cy="5943600"/>
          </a:xfrm>
        </p:grpSpPr>
        <p:sp>
          <p:nvSpPr>
            <p:cNvPr id="5" name="Rectangle 4">
              <a:extLst>
                <a:ext uri="{FF2B5EF4-FFF2-40B4-BE49-F238E27FC236}">
                  <a16:creationId xmlns:a16="http://schemas.microsoft.com/office/drawing/2014/main" id="{CA983449-2E0B-43CA-9BC5-182C2EF5B47E}"/>
                </a:ext>
              </a:extLst>
            </p:cNvPr>
            <p:cNvSpPr/>
            <p:nvPr userDrawn="1"/>
          </p:nvSpPr>
          <p:spPr>
            <a:xfrm>
              <a:off x="922993" y="0"/>
              <a:ext cx="10361686" cy="594360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53DDF91-51BF-4D32-98B7-15240757038B}"/>
                </a:ext>
              </a:extLst>
            </p:cNvPr>
            <p:cNvSpPr/>
            <p:nvPr userDrawn="1"/>
          </p:nvSpPr>
          <p:spPr>
            <a:xfrm>
              <a:off x="11246400" y="0"/>
              <a:ext cx="942425" cy="594360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5BF651FB-2EEE-4CEC-AB1F-9990F441A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L-Shape 7">
            <a:extLst>
              <a:ext uri="{FF2B5EF4-FFF2-40B4-BE49-F238E27FC236}">
                <a16:creationId xmlns:a16="http://schemas.microsoft.com/office/drawing/2014/main" id="{2A89CD49-FA2A-4E24-964A-A7AC94506A47}"/>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ubtitle 2">
            <a:extLst>
              <a:ext uri="{FF2B5EF4-FFF2-40B4-BE49-F238E27FC236}">
                <a16:creationId xmlns:a16="http://schemas.microsoft.com/office/drawing/2014/main" id="{DA80CB3F-B139-4AA5-868D-E62A3A2A8230}"/>
              </a:ext>
            </a:extLst>
          </p:cNvPr>
          <p:cNvSpPr>
            <a:spLocks noGrp="1"/>
          </p:cNvSpPr>
          <p:nvPr>
            <p:ph type="subTitle" idx="1" hasCustomPrompt="1"/>
          </p:nvPr>
        </p:nvSpPr>
        <p:spPr>
          <a:xfrm>
            <a:off x="1556181" y="3977640"/>
            <a:ext cx="8321040" cy="1828800"/>
          </a:xfrm>
          <a:prstGeom prst="rect">
            <a:avLst/>
          </a:prstGeom>
          <a:noFill/>
        </p:spPr>
        <p:txBody>
          <a:bodyPr>
            <a:noAutofit/>
          </a:bodyPr>
          <a:lstStyle>
            <a:lvl1pPr marL="0" indent="0" algn="l">
              <a:buNone/>
              <a:defRPr sz="2800">
                <a:solidFill>
                  <a:schemeClr val="bg1"/>
                </a:solidFill>
              </a:defRPr>
            </a:lvl1pPr>
            <a:lvl2pPr marL="0" indent="0" algn="l">
              <a:spcBef>
                <a:spcPts val="0"/>
              </a:spcBef>
              <a:buNone/>
              <a:defRPr sz="240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Other information, 28pt</a:t>
            </a:r>
          </a:p>
        </p:txBody>
      </p:sp>
      <p:grpSp>
        <p:nvGrpSpPr>
          <p:cNvPr id="11" name="Group 10">
            <a:extLst>
              <a:ext uri="{FF2B5EF4-FFF2-40B4-BE49-F238E27FC236}">
                <a16:creationId xmlns:a16="http://schemas.microsoft.com/office/drawing/2014/main" id="{0E986D74-C19B-4023-BF0E-608942CED5F4}"/>
              </a:ext>
            </a:extLst>
          </p:cNvPr>
          <p:cNvGrpSpPr/>
          <p:nvPr userDrawn="1"/>
        </p:nvGrpSpPr>
        <p:grpSpPr>
          <a:xfrm>
            <a:off x="1586379" y="6136031"/>
            <a:ext cx="3139067" cy="411359"/>
            <a:chOff x="1586379" y="6136031"/>
            <a:chExt cx="3139067" cy="411359"/>
          </a:xfrm>
        </p:grpSpPr>
        <p:pic>
          <p:nvPicPr>
            <p:cNvPr id="12" name="Picture 11">
              <a:hlinkClick r:id="rId3"/>
              <a:extLst>
                <a:ext uri="{FF2B5EF4-FFF2-40B4-BE49-F238E27FC236}">
                  <a16:creationId xmlns:a16="http://schemas.microsoft.com/office/drawing/2014/main" id="{6A0DC89E-8A3F-4439-A97C-448B0E944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39053" y="6150970"/>
              <a:ext cx="474898" cy="385741"/>
            </a:xfrm>
            <a:prstGeom prst="rect">
              <a:avLst/>
            </a:prstGeom>
          </p:spPr>
        </p:pic>
        <p:pic>
          <p:nvPicPr>
            <p:cNvPr id="13" name="Picture 12">
              <a:hlinkClick r:id="rId5"/>
              <a:extLst>
                <a:ext uri="{FF2B5EF4-FFF2-40B4-BE49-F238E27FC236}">
                  <a16:creationId xmlns:a16="http://schemas.microsoft.com/office/drawing/2014/main" id="{778E0B60-0B3B-4312-A30D-26CCC14D9CD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548419" y="6140293"/>
              <a:ext cx="405785" cy="407097"/>
            </a:xfrm>
            <a:prstGeom prst="rect">
              <a:avLst/>
            </a:prstGeom>
          </p:spPr>
        </p:pic>
        <p:pic>
          <p:nvPicPr>
            <p:cNvPr id="14" name="Picture 13">
              <a:hlinkClick r:id="rId7"/>
              <a:extLst>
                <a:ext uri="{FF2B5EF4-FFF2-40B4-BE49-F238E27FC236}">
                  <a16:creationId xmlns:a16="http://schemas.microsoft.com/office/drawing/2014/main" id="{1BF2F2AD-277E-4FB2-B31D-7074E01DE5C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86379" y="6138417"/>
              <a:ext cx="405785" cy="405785"/>
            </a:xfrm>
            <a:prstGeom prst="rect">
              <a:avLst/>
            </a:prstGeom>
          </p:spPr>
        </p:pic>
        <p:pic>
          <p:nvPicPr>
            <p:cNvPr id="15" name="Picture 14">
              <a:hlinkClick r:id="rId9"/>
              <a:extLst>
                <a:ext uri="{FF2B5EF4-FFF2-40B4-BE49-F238E27FC236}">
                  <a16:creationId xmlns:a16="http://schemas.microsoft.com/office/drawing/2014/main" id="{0ECEDAD3-893A-430C-B190-D66F5B73790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4206428" y="6168337"/>
              <a:ext cx="519018" cy="363722"/>
            </a:xfrm>
            <a:prstGeom prst="rect">
              <a:avLst/>
            </a:prstGeom>
          </p:spPr>
        </p:pic>
        <p:pic>
          <p:nvPicPr>
            <p:cNvPr id="16" name="Picture 15">
              <a:hlinkClick r:id="rId11"/>
              <a:extLst>
                <a:ext uri="{FF2B5EF4-FFF2-40B4-BE49-F238E27FC236}">
                  <a16:creationId xmlns:a16="http://schemas.microsoft.com/office/drawing/2014/main" id="{01FE29D7-7D09-46EC-ADA7-6A56F7CD6D0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36063" y="6136031"/>
              <a:ext cx="359091" cy="354764"/>
            </a:xfrm>
            <a:prstGeom prst="rect">
              <a:avLst/>
            </a:prstGeom>
          </p:spPr>
        </p:pic>
      </p:grpSp>
      <p:sp>
        <p:nvSpPr>
          <p:cNvPr id="17" name="Text Placeholder 22">
            <a:extLst>
              <a:ext uri="{FF2B5EF4-FFF2-40B4-BE49-F238E27FC236}">
                <a16:creationId xmlns:a16="http://schemas.microsoft.com/office/drawing/2014/main" id="{19715368-2B09-42B3-B040-029DBA29CDAE}"/>
              </a:ext>
            </a:extLst>
          </p:cNvPr>
          <p:cNvSpPr>
            <a:spLocks noGrp="1"/>
          </p:cNvSpPr>
          <p:nvPr>
            <p:ph type="body" sz="quarter" idx="10" hasCustomPrompt="1"/>
          </p:nvPr>
        </p:nvSpPr>
        <p:spPr>
          <a:xfrm>
            <a:off x="1585913" y="2174875"/>
            <a:ext cx="7770812" cy="1504950"/>
          </a:xfrm>
          <a:prstGeom prst="rect">
            <a:avLst/>
          </a:prstGeom>
        </p:spPr>
        <p:txBody>
          <a:bodyPr anchor="b"/>
          <a:lstStyle>
            <a:lvl1pPr marL="0" indent="0">
              <a:buFontTx/>
              <a:buNone/>
              <a:defRPr sz="4800" b="1">
                <a:solidFill>
                  <a:schemeClr val="bg1"/>
                </a:solidFill>
              </a:defRPr>
            </a:lvl1pPr>
          </a:lstStyle>
          <a:p>
            <a:pPr lvl="0"/>
            <a:r>
              <a:rPr lang="en-US"/>
              <a:t>Thank You</a:t>
            </a:r>
          </a:p>
        </p:txBody>
      </p:sp>
    </p:spTree>
    <p:extLst>
      <p:ext uri="{BB962C8B-B14F-4D97-AF65-F5344CB8AC3E}">
        <p14:creationId xmlns:p14="http://schemas.microsoft.com/office/powerpoint/2010/main" val="3346658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3713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347328-B70C-4751-BC8D-491CF38D14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66"/>
          <a:stretch/>
        </p:blipFill>
        <p:spPr>
          <a:xfrm>
            <a:off x="308180" y="958788"/>
            <a:ext cx="9048465" cy="5943600"/>
          </a:xfrm>
          <a:prstGeom prst="rect">
            <a:avLst/>
          </a:prstGeom>
        </p:spPr>
      </p:pic>
      <p:sp>
        <p:nvSpPr>
          <p:cNvPr id="10" name="Rectangle 9">
            <a:extLst>
              <a:ext uri="{FF2B5EF4-FFF2-40B4-BE49-F238E27FC236}">
                <a16:creationId xmlns:a16="http://schemas.microsoft.com/office/drawing/2014/main" id="{A74B344C-1059-441A-B5F4-30CA532C3801}"/>
              </a:ext>
            </a:extLst>
          </p:cNvPr>
          <p:cNvSpPr/>
          <p:nvPr userDrawn="1"/>
        </p:nvSpPr>
        <p:spPr>
          <a:xfrm>
            <a:off x="9298080" y="958788"/>
            <a:ext cx="1325880"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CF0A7FE-E40F-488B-8AB6-3CBB07F6A5A6}"/>
              </a:ext>
            </a:extLst>
          </p:cNvPr>
          <p:cNvSpPr/>
          <p:nvPr userDrawn="1"/>
        </p:nvSpPr>
        <p:spPr>
          <a:xfrm>
            <a:off x="10591199" y="958788"/>
            <a:ext cx="1005840" cy="5943600"/>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E59BCD-47C9-4B31-AE87-A4C2C37E1B3F}"/>
              </a:ext>
            </a:extLst>
          </p:cNvPr>
          <p:cNvSpPr/>
          <p:nvPr userDrawn="1"/>
        </p:nvSpPr>
        <p:spPr>
          <a:xfrm>
            <a:off x="11541545" y="958788"/>
            <a:ext cx="320040" cy="5943600"/>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1E20A46A-74ED-4819-86EC-E38A31E5BF86}"/>
              </a:ext>
            </a:extLst>
          </p:cNvPr>
          <p:cNvSpPr>
            <a:spLocks noGrp="1"/>
          </p:cNvSpPr>
          <p:nvPr userDrawn="1">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a:t>Presentation title, 48pt bold</a:t>
            </a:r>
            <a:br>
              <a:rPr lang="en-US"/>
            </a:br>
            <a:r>
              <a:rPr lang="en-US"/>
              <a:t>Two line limit</a:t>
            </a:r>
          </a:p>
        </p:txBody>
      </p:sp>
      <p:pic>
        <p:nvPicPr>
          <p:cNvPr id="15" name="Picture 14">
            <a:extLst>
              <a:ext uri="{FF2B5EF4-FFF2-40B4-BE49-F238E27FC236}">
                <a16:creationId xmlns:a16="http://schemas.microsoft.com/office/drawing/2014/main" id="{0E04C589-FE67-4806-80C9-D3EEA7897CF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6" name="Text Placeholder 5">
            <a:extLst>
              <a:ext uri="{FF2B5EF4-FFF2-40B4-BE49-F238E27FC236}">
                <a16:creationId xmlns:a16="http://schemas.microsoft.com/office/drawing/2014/main" id="{B2C3EF58-96A4-4465-A795-FFCE070BE62D}"/>
              </a:ext>
            </a:extLst>
          </p:cNvPr>
          <p:cNvSpPr>
            <a:spLocks noGrp="1"/>
          </p:cNvSpPr>
          <p:nvPr userDrawn="1">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
        <p:nvSpPr>
          <p:cNvPr id="8" name="Rectangle 7">
            <a:extLst>
              <a:ext uri="{FF2B5EF4-FFF2-40B4-BE49-F238E27FC236}">
                <a16:creationId xmlns:a16="http://schemas.microsoft.com/office/drawing/2014/main" id="{5C68A0A1-DF7B-46D3-8F90-3A8D67F52C74}"/>
              </a:ext>
            </a:extLst>
          </p:cNvPr>
          <p:cNvSpPr/>
          <p:nvPr userDrawn="1"/>
        </p:nvSpPr>
        <p:spPr>
          <a:xfrm>
            <a:off x="-11861" y="958788"/>
            <a:ext cx="331349" cy="5943600"/>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575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Blu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0CD050-8971-4822-B101-DC9BDBB8E634}"/>
              </a:ext>
            </a:extLst>
          </p:cNvPr>
          <p:cNvSpPr/>
          <p:nvPr userDrawn="1"/>
        </p:nvSpPr>
        <p:spPr>
          <a:xfrm>
            <a:off x="-11860" y="958788"/>
            <a:ext cx="32004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14394DF-9B97-4FD7-A305-95D007ADA7AC}"/>
              </a:ext>
            </a:extLst>
          </p:cNvPr>
          <p:cNvSpPr/>
          <p:nvPr userDrawn="1"/>
        </p:nvSpPr>
        <p:spPr>
          <a:xfrm>
            <a:off x="9298080" y="958788"/>
            <a:ext cx="1325880" cy="5899212"/>
          </a:xfrm>
          <a:prstGeom prst="rect">
            <a:avLst/>
          </a:prstGeom>
          <a:solidFill>
            <a:srgbClr val="0A7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A11706F-9D53-4E73-BCF1-DB191B0D19C2}"/>
              </a:ext>
            </a:extLst>
          </p:cNvPr>
          <p:cNvSpPr/>
          <p:nvPr userDrawn="1"/>
        </p:nvSpPr>
        <p:spPr>
          <a:xfrm>
            <a:off x="10591199" y="958788"/>
            <a:ext cx="1005840" cy="5899212"/>
          </a:xfrm>
          <a:prstGeom prst="rect">
            <a:avLst/>
          </a:prstGeom>
          <a:solidFill>
            <a:srgbClr val="231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9AF803-B215-4DCC-BF17-C868078EBA8A}"/>
              </a:ext>
            </a:extLst>
          </p:cNvPr>
          <p:cNvSpPr/>
          <p:nvPr userDrawn="1"/>
        </p:nvSpPr>
        <p:spPr>
          <a:xfrm>
            <a:off x="11541545" y="958788"/>
            <a:ext cx="320040" cy="5899212"/>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A8D57D-F061-4E09-95E6-0ADAD193A5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76357" y="261203"/>
            <a:ext cx="3769325" cy="420656"/>
          </a:xfrm>
          <a:prstGeom prst="rect">
            <a:avLst/>
          </a:prstGeom>
        </p:spPr>
      </p:pic>
      <p:sp>
        <p:nvSpPr>
          <p:cNvPr id="12" name="Text Placeholder 5">
            <a:extLst>
              <a:ext uri="{FF2B5EF4-FFF2-40B4-BE49-F238E27FC236}">
                <a16:creationId xmlns:a16="http://schemas.microsoft.com/office/drawing/2014/main" id="{0E551CD2-1F5B-46CA-AF7E-5CA34AA0C58A}"/>
              </a:ext>
            </a:extLst>
          </p:cNvPr>
          <p:cNvSpPr>
            <a:spLocks noGrp="1"/>
          </p:cNvSpPr>
          <p:nvPr userDrawn="1">
            <p:ph type="body" sz="quarter" idx="11" hasCustomPrompt="1"/>
          </p:nvPr>
        </p:nvSpPr>
        <p:spPr>
          <a:xfrm>
            <a:off x="639763" y="3851275"/>
            <a:ext cx="8575258" cy="1858963"/>
          </a:xfrm>
          <a:prstGeom prst="rect">
            <a:avLst/>
          </a:prstGeom>
        </p:spPr>
        <p:txBody>
          <a:bodyPr/>
          <a:lstStyle>
            <a:lvl1pPr marL="0" indent="0">
              <a:buFontTx/>
              <a:buNone/>
              <a:defRPr/>
            </a:lvl1pPr>
          </a:lstStyle>
          <a:p>
            <a:pPr lvl="0"/>
            <a:r>
              <a:rPr lang="en-US"/>
              <a:t>Other information, 28pt</a:t>
            </a:r>
          </a:p>
        </p:txBody>
      </p:sp>
      <p:sp>
        <p:nvSpPr>
          <p:cNvPr id="15" name="Text Placeholder 14">
            <a:extLst>
              <a:ext uri="{FF2B5EF4-FFF2-40B4-BE49-F238E27FC236}">
                <a16:creationId xmlns:a16="http://schemas.microsoft.com/office/drawing/2014/main" id="{ACC17E5E-5159-4675-8113-85D37ACD53C3}"/>
              </a:ext>
            </a:extLst>
          </p:cNvPr>
          <p:cNvSpPr>
            <a:spLocks noGrp="1"/>
          </p:cNvSpPr>
          <p:nvPr userDrawn="1">
            <p:ph type="body" sz="quarter" idx="12" hasCustomPrompt="1"/>
          </p:nvPr>
        </p:nvSpPr>
        <p:spPr>
          <a:xfrm>
            <a:off x="639763" y="1411288"/>
            <a:ext cx="8575258" cy="2163762"/>
          </a:xfrm>
          <a:prstGeom prst="rect">
            <a:avLst/>
          </a:prstGeom>
        </p:spPr>
        <p:txBody>
          <a:bodyPr anchor="b"/>
          <a:lstStyle>
            <a:lvl1pPr marL="0" indent="0">
              <a:buFontTx/>
              <a:buNone/>
              <a:defRPr sz="4800" b="1"/>
            </a:lvl1pPr>
          </a:lstStyle>
          <a:p>
            <a:pPr lvl="0"/>
            <a:r>
              <a:rPr lang="en-US"/>
              <a:t>Presentation title, 48pt bold</a:t>
            </a:r>
            <a:br>
              <a:rPr lang="en-US"/>
            </a:br>
            <a:r>
              <a:rPr lang="en-US"/>
              <a:t>Two line limit</a:t>
            </a:r>
          </a:p>
        </p:txBody>
      </p:sp>
    </p:spTree>
    <p:extLst>
      <p:ext uri="{BB962C8B-B14F-4D97-AF65-F5344CB8AC3E}">
        <p14:creationId xmlns:p14="http://schemas.microsoft.com/office/powerpoint/2010/main" val="1044675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urpl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144C38-6C33-4C03-8ED4-BC5544B3AC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1744" y="-1"/>
            <a:ext cx="9098280" cy="5978254"/>
          </a:xfrm>
          <a:prstGeom prst="rect">
            <a:avLst/>
          </a:prstGeom>
        </p:spPr>
      </p:pic>
      <p:sp>
        <p:nvSpPr>
          <p:cNvPr id="6" name="Freeform: Shape 5">
            <a:extLst>
              <a:ext uri="{FF2B5EF4-FFF2-40B4-BE49-F238E27FC236}">
                <a16:creationId xmlns:a16="http://schemas.microsoft.com/office/drawing/2014/main" id="{1EA52BD3-1D6A-4F1D-9902-4716F367DEEF}"/>
              </a:ext>
            </a:extLst>
          </p:cNvPr>
          <p:cNvSpPr/>
          <p:nvPr userDrawn="1"/>
        </p:nvSpPr>
        <p:spPr>
          <a:xfrm>
            <a:off x="0" y="0"/>
            <a:ext cx="12188952" cy="6858000"/>
          </a:xfrm>
          <a:custGeom>
            <a:avLst/>
            <a:gdLst>
              <a:gd name="connsiteX0" fmla="*/ 0 w 12188952"/>
              <a:gd name="connsiteY0" fmla="*/ 0 h 6858000"/>
              <a:gd name="connsiteX1" fmla="*/ 914400 w 12188952"/>
              <a:gd name="connsiteY1" fmla="*/ 0 h 6858000"/>
              <a:gd name="connsiteX2" fmla="*/ 914400 w 12188952"/>
              <a:gd name="connsiteY2" fmla="*/ 5943600 h 6858000"/>
              <a:gd name="connsiteX3" fmla="*/ 12188952 w 12188952"/>
              <a:gd name="connsiteY3" fmla="*/ 5943600 h 6858000"/>
              <a:gd name="connsiteX4" fmla="*/ 12188952 w 12188952"/>
              <a:gd name="connsiteY4" fmla="*/ 6858000 h 6858000"/>
              <a:gd name="connsiteX5" fmla="*/ 914400 w 12188952"/>
              <a:gd name="connsiteY5" fmla="*/ 6858000 h 6858000"/>
              <a:gd name="connsiteX6" fmla="*/ 0 w 12188952"/>
              <a:gd name="connsiteY6" fmla="*/ 6858000 h 6858000"/>
              <a:gd name="connsiteX7" fmla="*/ 0 w 12188952"/>
              <a:gd name="connsiteY7" fmla="*/ 59436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0"/>
                </a:moveTo>
                <a:lnTo>
                  <a:pt x="914400" y="0"/>
                </a:lnTo>
                <a:lnTo>
                  <a:pt x="914400" y="5943600"/>
                </a:lnTo>
                <a:lnTo>
                  <a:pt x="12188952" y="5943600"/>
                </a:lnTo>
                <a:lnTo>
                  <a:pt x="12188952" y="6858000"/>
                </a:lnTo>
                <a:lnTo>
                  <a:pt x="914400" y="6858000"/>
                </a:lnTo>
                <a:lnTo>
                  <a:pt x="0" y="6858000"/>
                </a:lnTo>
                <a:lnTo>
                  <a:pt x="0" y="5943600"/>
                </a:lnTo>
                <a:close/>
              </a:path>
            </a:pathLst>
          </a:cu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E4A5424-434E-4A10-A9F2-D773BD9E6B0A}"/>
              </a:ext>
            </a:extLst>
          </p:cNvPr>
          <p:cNvGrpSpPr/>
          <p:nvPr userDrawn="1"/>
        </p:nvGrpSpPr>
        <p:grpSpPr>
          <a:xfrm>
            <a:off x="9958799" y="0"/>
            <a:ext cx="2230026" cy="5943600"/>
            <a:chOff x="9958799" y="0"/>
            <a:chExt cx="2230026" cy="5943600"/>
          </a:xfrm>
        </p:grpSpPr>
        <p:sp>
          <p:nvSpPr>
            <p:cNvPr id="8" name="Rectangle 7">
              <a:extLst>
                <a:ext uri="{FF2B5EF4-FFF2-40B4-BE49-F238E27FC236}">
                  <a16:creationId xmlns:a16="http://schemas.microsoft.com/office/drawing/2014/main" id="{94C95B5B-50C4-4566-BCF9-FB02E33A9D09}"/>
                </a:ext>
              </a:extLst>
            </p:cNvPr>
            <p:cNvSpPr/>
            <p:nvPr userDrawn="1"/>
          </p:nvSpPr>
          <p:spPr>
            <a:xfrm>
              <a:off x="9958799" y="0"/>
              <a:ext cx="1325880" cy="5943600"/>
            </a:xfrm>
            <a:prstGeom prst="rect">
              <a:avLst/>
            </a:prstGeom>
            <a:solidFill>
              <a:srgbClr val="A80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BAE8392-33D6-44DA-BD16-398FCCFF59C6}"/>
                </a:ext>
              </a:extLst>
            </p:cNvPr>
            <p:cNvSpPr/>
            <p:nvPr userDrawn="1"/>
          </p:nvSpPr>
          <p:spPr>
            <a:xfrm>
              <a:off x="11246400" y="0"/>
              <a:ext cx="942425" cy="5943600"/>
            </a:xfrm>
            <a:prstGeom prst="rect">
              <a:avLst/>
            </a:prstGeom>
            <a:solidFill>
              <a:srgbClr val="6E0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255F362D-0D88-4524-9053-6BADCD177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12" name="L-Shape 11">
            <a:extLst>
              <a:ext uri="{FF2B5EF4-FFF2-40B4-BE49-F238E27FC236}">
                <a16:creationId xmlns:a16="http://schemas.microsoft.com/office/drawing/2014/main" id="{3462B51E-73B4-4D74-8EF2-1A279EEF4166}"/>
              </a:ext>
            </a:extLst>
          </p:cNvPr>
          <p:cNvSpPr/>
          <p:nvPr userDrawn="1"/>
        </p:nvSpPr>
        <p:spPr>
          <a:xfrm rot="10800000">
            <a:off x="8593" y="5942976"/>
            <a:ext cx="914400" cy="914400"/>
          </a:xfrm>
          <a:prstGeom prst="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Placeholder 5">
            <a:extLst>
              <a:ext uri="{FF2B5EF4-FFF2-40B4-BE49-F238E27FC236}">
                <a16:creationId xmlns:a16="http://schemas.microsoft.com/office/drawing/2014/main" id="{5674874F-EC31-44B6-AB5A-C1479BF8ADFF}"/>
              </a:ext>
            </a:extLst>
          </p:cNvPr>
          <p:cNvSpPr>
            <a:spLocks noGrp="1"/>
          </p:cNvSpPr>
          <p:nvPr>
            <p:ph type="body" sz="quarter" idx="10" hasCustomPrompt="1"/>
          </p:nvPr>
        </p:nvSpPr>
        <p:spPr>
          <a:xfrm>
            <a:off x="1556181" y="3808413"/>
            <a:ext cx="8321040" cy="1776412"/>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
        <p:nvSpPr>
          <p:cNvPr id="14" name="Text Placeholder 14">
            <a:extLst>
              <a:ext uri="{FF2B5EF4-FFF2-40B4-BE49-F238E27FC236}">
                <a16:creationId xmlns:a16="http://schemas.microsoft.com/office/drawing/2014/main" id="{8473314E-2D7C-4128-8D7C-417A308C1469}"/>
              </a:ext>
            </a:extLst>
          </p:cNvPr>
          <p:cNvSpPr>
            <a:spLocks noGrp="1"/>
          </p:cNvSpPr>
          <p:nvPr>
            <p:ph type="body" sz="quarter" idx="12" hasCustomPrompt="1"/>
          </p:nvPr>
        </p:nvSpPr>
        <p:spPr>
          <a:xfrm>
            <a:off x="1556181" y="1411288"/>
            <a:ext cx="8321040" cy="2163762"/>
          </a:xfrm>
          <a:prstGeom prst="rect">
            <a:avLst/>
          </a:prstGeom>
        </p:spPr>
        <p:txBody>
          <a:bodyPr anchor="b"/>
          <a:lstStyle>
            <a:lvl1pPr marL="0" indent="0">
              <a:buFontTx/>
              <a:buNone/>
              <a:defRPr sz="4800" b="1">
                <a:solidFill>
                  <a:schemeClr val="bg1"/>
                </a:solidFill>
              </a:defRPr>
            </a:lvl1pPr>
          </a:lstStyle>
          <a:p>
            <a:pPr lvl="0"/>
            <a:r>
              <a:rPr lang="en-US"/>
              <a:t>Presentation title, 48pt bold</a:t>
            </a:r>
            <a:br>
              <a:rPr lang="en-US"/>
            </a:br>
            <a:r>
              <a:rPr lang="en-US"/>
              <a:t>Two line limit</a:t>
            </a:r>
          </a:p>
        </p:txBody>
      </p:sp>
    </p:spTree>
    <p:extLst>
      <p:ext uri="{BB962C8B-B14F-4D97-AF65-F5344CB8AC3E}">
        <p14:creationId xmlns:p14="http://schemas.microsoft.com/office/powerpoint/2010/main" val="34945265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urp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14DCB0-4B3A-4907-B708-D4565AC8C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4"/>
            <a:ext cx="12188825" cy="6857136"/>
          </a:xfrm>
          <a:prstGeom prst="rect">
            <a:avLst/>
          </a:prstGeom>
        </p:spPr>
      </p:pic>
      <p:sp>
        <p:nvSpPr>
          <p:cNvPr id="5" name="Title 1">
            <a:extLst>
              <a:ext uri="{FF2B5EF4-FFF2-40B4-BE49-F238E27FC236}">
                <a16:creationId xmlns:a16="http://schemas.microsoft.com/office/drawing/2014/main" id="{BB2188B4-5B9F-46FC-8173-212574C27297}"/>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a:t>Presentation title, 48pt bold</a:t>
            </a:r>
            <a:br>
              <a:rPr lang="en-US"/>
            </a:br>
            <a:r>
              <a:rPr lang="en-US"/>
              <a:t>Two line limit</a:t>
            </a:r>
          </a:p>
        </p:txBody>
      </p:sp>
      <p:sp>
        <p:nvSpPr>
          <p:cNvPr id="6" name="Date Placeholder 6">
            <a:extLst>
              <a:ext uri="{FF2B5EF4-FFF2-40B4-BE49-F238E27FC236}">
                <a16:creationId xmlns:a16="http://schemas.microsoft.com/office/drawing/2014/main" id="{37FD1C6E-C9E6-4286-A606-7E3826090549}"/>
              </a:ext>
            </a:extLst>
          </p:cNvPr>
          <p:cNvSpPr>
            <a:spLocks noGrp="1"/>
          </p:cNvSpPr>
          <p:nvPr>
            <p:ph type="dt" sz="half" idx="2"/>
          </p:nvPr>
        </p:nvSpPr>
        <p:spPr>
          <a:xfrm>
            <a:off x="640080" y="317040"/>
            <a:ext cx="1828800" cy="274320"/>
          </a:xfrm>
          <a:prstGeom prst="rect">
            <a:avLst/>
          </a:prstGeom>
        </p:spPr>
        <p:txBody>
          <a:bodyPr vert="horz" lIns="0" tIns="0" rIns="0" bIns="0" rtlCol="0" anchor="b">
            <a:noAutofit/>
          </a:bodyPr>
          <a:lstStyle>
            <a:lvl1pPr algn="l">
              <a:defRPr sz="1400" b="1">
                <a:solidFill>
                  <a:schemeClr val="bg1"/>
                </a:solidFill>
                <a:latin typeface="+mj-lt"/>
              </a:defRPr>
            </a:lvl1pPr>
          </a:lstStyle>
          <a:p>
            <a:endParaRPr lang="en-US"/>
          </a:p>
        </p:txBody>
      </p:sp>
      <p:pic>
        <p:nvPicPr>
          <p:cNvPr id="7" name="Picture 6">
            <a:extLst>
              <a:ext uri="{FF2B5EF4-FFF2-40B4-BE49-F238E27FC236}">
                <a16:creationId xmlns:a16="http://schemas.microsoft.com/office/drawing/2014/main" id="{B58AF29C-9A14-46F0-BBC9-2424AB3900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7384" y="6199705"/>
            <a:ext cx="3358500" cy="374808"/>
          </a:xfrm>
          <a:prstGeom prst="rect">
            <a:avLst/>
          </a:prstGeom>
        </p:spPr>
      </p:pic>
      <p:sp>
        <p:nvSpPr>
          <p:cNvPr id="8" name="Text Placeholder 5">
            <a:extLst>
              <a:ext uri="{FF2B5EF4-FFF2-40B4-BE49-F238E27FC236}">
                <a16:creationId xmlns:a16="http://schemas.microsoft.com/office/drawing/2014/main" id="{8EC49C7F-D758-438C-9920-877F8067F7A8}"/>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Tree>
    <p:extLst>
      <p:ext uri="{BB962C8B-B14F-4D97-AF65-F5344CB8AC3E}">
        <p14:creationId xmlns:p14="http://schemas.microsoft.com/office/powerpoint/2010/main" val="219929493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le Slide Purpl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14DCB0-4B3A-4907-B708-D4565AC8CB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864"/>
            <a:ext cx="12188825" cy="6857136"/>
          </a:xfrm>
          <a:prstGeom prst="rect">
            <a:avLst/>
          </a:prstGeom>
        </p:spPr>
      </p:pic>
      <p:sp>
        <p:nvSpPr>
          <p:cNvPr id="5" name="Title 1">
            <a:extLst>
              <a:ext uri="{FF2B5EF4-FFF2-40B4-BE49-F238E27FC236}">
                <a16:creationId xmlns:a16="http://schemas.microsoft.com/office/drawing/2014/main" id="{BB2188B4-5B9F-46FC-8173-212574C27297}"/>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bg1"/>
                </a:solidFill>
              </a:defRPr>
            </a:lvl1pPr>
          </a:lstStyle>
          <a:p>
            <a:r>
              <a:rPr lang="en-US"/>
              <a:t>Presentation title, 48pt bold</a:t>
            </a:r>
            <a:br>
              <a:rPr lang="en-US"/>
            </a:br>
            <a:r>
              <a:rPr lang="en-US"/>
              <a:t>Two line limit</a:t>
            </a:r>
          </a:p>
        </p:txBody>
      </p:sp>
      <p:sp>
        <p:nvSpPr>
          <p:cNvPr id="6" name="Date Placeholder 6">
            <a:extLst>
              <a:ext uri="{FF2B5EF4-FFF2-40B4-BE49-F238E27FC236}">
                <a16:creationId xmlns:a16="http://schemas.microsoft.com/office/drawing/2014/main" id="{37FD1C6E-C9E6-4286-A606-7E3826090549}"/>
              </a:ext>
            </a:extLst>
          </p:cNvPr>
          <p:cNvSpPr>
            <a:spLocks noGrp="1"/>
          </p:cNvSpPr>
          <p:nvPr>
            <p:ph type="dt" sz="half" idx="2"/>
          </p:nvPr>
        </p:nvSpPr>
        <p:spPr>
          <a:xfrm>
            <a:off x="640080" y="317040"/>
            <a:ext cx="1828800" cy="274320"/>
          </a:xfrm>
          <a:prstGeom prst="rect">
            <a:avLst/>
          </a:prstGeom>
        </p:spPr>
        <p:txBody>
          <a:bodyPr vert="horz" lIns="0" tIns="0" rIns="0" bIns="0" rtlCol="0" anchor="b">
            <a:noAutofit/>
          </a:bodyPr>
          <a:lstStyle>
            <a:lvl1pPr algn="l">
              <a:defRPr sz="1400" b="1">
                <a:solidFill>
                  <a:schemeClr val="bg1"/>
                </a:solidFill>
                <a:latin typeface="+mj-lt"/>
              </a:defRPr>
            </a:lvl1pPr>
          </a:lstStyle>
          <a:p>
            <a:endParaRPr lang="en-US"/>
          </a:p>
        </p:txBody>
      </p:sp>
      <p:sp>
        <p:nvSpPr>
          <p:cNvPr id="8" name="Text Placeholder 5">
            <a:extLst>
              <a:ext uri="{FF2B5EF4-FFF2-40B4-BE49-F238E27FC236}">
                <a16:creationId xmlns:a16="http://schemas.microsoft.com/office/drawing/2014/main" id="{8EC49C7F-D758-438C-9920-877F8067F7A8}"/>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Tree>
    <p:extLst>
      <p:ext uri="{BB962C8B-B14F-4D97-AF65-F5344CB8AC3E}">
        <p14:creationId xmlns:p14="http://schemas.microsoft.com/office/powerpoint/2010/main" val="128381627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Yellow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48F91E-E23C-4007-8942-C29B792D8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5912" y="468"/>
            <a:ext cx="9049374" cy="6857532"/>
          </a:xfrm>
          <a:prstGeom prst="rect">
            <a:avLst/>
          </a:prstGeom>
        </p:spPr>
      </p:pic>
      <p:sp>
        <p:nvSpPr>
          <p:cNvPr id="4" name="Rectangle 3">
            <a:extLst>
              <a:ext uri="{FF2B5EF4-FFF2-40B4-BE49-F238E27FC236}">
                <a16:creationId xmlns:a16="http://schemas.microsoft.com/office/drawing/2014/main" id="{F5E3A1F5-0141-4DDA-B919-62B16FDC4624}"/>
              </a:ext>
            </a:extLst>
          </p:cNvPr>
          <p:cNvSpPr/>
          <p:nvPr userDrawn="1"/>
        </p:nvSpPr>
        <p:spPr>
          <a:xfrm>
            <a:off x="9298079" y="0"/>
            <a:ext cx="1745841"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424CE7-6080-4956-AC1C-89109849331C}"/>
              </a:ext>
            </a:extLst>
          </p:cNvPr>
          <p:cNvSpPr/>
          <p:nvPr userDrawn="1"/>
        </p:nvSpPr>
        <p:spPr>
          <a:xfrm>
            <a:off x="11043919" y="0"/>
            <a:ext cx="929075" cy="6858000"/>
          </a:xfrm>
          <a:prstGeom prst="rect">
            <a:avLst/>
          </a:prstGeom>
          <a:solidFill>
            <a:srgbClr val="FFA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DDC8FA6-C9F4-4B67-A8D8-A5B65CE458C7}"/>
              </a:ext>
            </a:extLst>
          </p:cNvPr>
          <p:cNvSpPr/>
          <p:nvPr userDrawn="1"/>
        </p:nvSpPr>
        <p:spPr>
          <a:xfrm>
            <a:off x="11972995" y="0"/>
            <a:ext cx="304139" cy="6858000"/>
          </a:xfrm>
          <a:prstGeom prst="rect">
            <a:avLst/>
          </a:prstGeom>
          <a:solidFill>
            <a:srgbClr val="A04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F86D3B7-F58D-422E-8863-B9622893D9D5}"/>
              </a:ext>
            </a:extLst>
          </p:cNvPr>
          <p:cNvSpPr>
            <a:spLocks noGrp="1"/>
          </p:cNvSpPr>
          <p:nvPr>
            <p:ph type="ctrTitle" hasCustomPrompt="1"/>
          </p:nvPr>
        </p:nvSpPr>
        <p:spPr>
          <a:xfrm>
            <a:off x="640080" y="2104056"/>
            <a:ext cx="8686800" cy="1463040"/>
          </a:xfrm>
          <a:prstGeom prst="rect">
            <a:avLst/>
          </a:prstGeom>
          <a:noFill/>
        </p:spPr>
        <p:txBody>
          <a:bodyPr anchor="b">
            <a:noAutofit/>
          </a:bodyPr>
          <a:lstStyle>
            <a:lvl1pPr algn="l">
              <a:defRPr sz="4800" b="1">
                <a:solidFill>
                  <a:schemeClr val="tx1"/>
                </a:solidFill>
              </a:defRPr>
            </a:lvl1pPr>
          </a:lstStyle>
          <a:p>
            <a:r>
              <a:rPr lang="en-US"/>
              <a:t>Presentation title, 48pt bold</a:t>
            </a:r>
            <a:br>
              <a:rPr lang="en-US"/>
            </a:br>
            <a:r>
              <a:rPr lang="en-US"/>
              <a:t>Two line limit</a:t>
            </a:r>
          </a:p>
        </p:txBody>
      </p:sp>
      <p:pic>
        <p:nvPicPr>
          <p:cNvPr id="9" name="Picture 8">
            <a:extLst>
              <a:ext uri="{FF2B5EF4-FFF2-40B4-BE49-F238E27FC236}">
                <a16:creationId xmlns:a16="http://schemas.microsoft.com/office/drawing/2014/main" id="{44DB28C6-8802-4686-BB18-1757357F27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02947" y="6121892"/>
            <a:ext cx="3769325" cy="420656"/>
          </a:xfrm>
          <a:prstGeom prst="rect">
            <a:avLst/>
          </a:prstGeom>
        </p:spPr>
      </p:pic>
      <p:sp>
        <p:nvSpPr>
          <p:cNvPr id="10" name="Text Placeholder 5">
            <a:extLst>
              <a:ext uri="{FF2B5EF4-FFF2-40B4-BE49-F238E27FC236}">
                <a16:creationId xmlns:a16="http://schemas.microsoft.com/office/drawing/2014/main" id="{E6785237-1B29-4A2F-907B-E329C5EB0FE9}"/>
              </a:ext>
            </a:extLst>
          </p:cNvPr>
          <p:cNvSpPr>
            <a:spLocks noGrp="1"/>
          </p:cNvSpPr>
          <p:nvPr>
            <p:ph type="body" sz="quarter" idx="10" hasCustomPrompt="1"/>
          </p:nvPr>
        </p:nvSpPr>
        <p:spPr>
          <a:xfrm>
            <a:off x="639763" y="3808413"/>
            <a:ext cx="8658225" cy="1776412"/>
          </a:xfrm>
          <a:prstGeom prst="rect">
            <a:avLst/>
          </a:prstGeom>
        </p:spPr>
        <p:txBody>
          <a:bodyPr/>
          <a:lstStyle>
            <a:lvl1pPr marL="0" indent="0">
              <a:buFontTx/>
              <a:buNone/>
              <a:defRPr>
                <a:solidFill>
                  <a:schemeClr val="tx1"/>
                </a:solidFill>
              </a:defRPr>
            </a:lvl1pPr>
          </a:lstStyle>
          <a:p>
            <a:pPr lvl="0"/>
            <a:r>
              <a:rPr lang="en-AU"/>
              <a:t>Other information, 28pt</a:t>
            </a:r>
            <a:endParaRPr lang="en-US"/>
          </a:p>
        </p:txBody>
      </p:sp>
      <p:sp>
        <p:nvSpPr>
          <p:cNvPr id="11" name="Rectangle 10">
            <a:extLst>
              <a:ext uri="{FF2B5EF4-FFF2-40B4-BE49-F238E27FC236}">
                <a16:creationId xmlns:a16="http://schemas.microsoft.com/office/drawing/2014/main" id="{FFDDD595-DBFF-4B62-8EC6-C2854AFA84C2}"/>
              </a:ext>
            </a:extLst>
          </p:cNvPr>
          <p:cNvSpPr/>
          <p:nvPr userDrawn="1"/>
        </p:nvSpPr>
        <p:spPr>
          <a:xfrm>
            <a:off x="-11861" y="0"/>
            <a:ext cx="328413" cy="6858000"/>
          </a:xfrm>
          <a:prstGeom prst="rect">
            <a:avLst/>
          </a:prstGeom>
          <a:solidFill>
            <a:srgbClr val="FFB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8185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Green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0E0ED9-6381-4CE2-826F-F81BAA9EB22C}"/>
              </a:ext>
            </a:extLst>
          </p:cNvPr>
          <p:cNvSpPr/>
          <p:nvPr userDrawn="1"/>
        </p:nvSpPr>
        <p:spPr>
          <a:xfrm>
            <a:off x="941831" y="0"/>
            <a:ext cx="11246994" cy="960120"/>
          </a:xfrm>
          <a:prstGeom prst="rect">
            <a:avLst/>
          </a:prstGeom>
          <a:solidFill>
            <a:srgbClr val="007D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0F677DD-5004-4C77-955E-F5D8446A3FC7}"/>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937930" y="923593"/>
            <a:ext cx="11246993" cy="4389120"/>
          </a:xfrm>
          <a:prstGeom prst="rect">
            <a:avLst/>
          </a:prstGeom>
        </p:spPr>
      </p:pic>
      <p:sp>
        <p:nvSpPr>
          <p:cNvPr id="5" name="Freeform 5">
            <a:extLst>
              <a:ext uri="{FF2B5EF4-FFF2-40B4-BE49-F238E27FC236}">
                <a16:creationId xmlns:a16="http://schemas.microsoft.com/office/drawing/2014/main" id="{B24D2416-242E-4926-A009-C2757361DEE3}"/>
              </a:ext>
            </a:extLst>
          </p:cNvPr>
          <p:cNvSpPr>
            <a:spLocks/>
          </p:cNvSpPr>
          <p:nvPr userDrawn="1"/>
        </p:nvSpPr>
        <p:spPr bwMode="auto">
          <a:xfrm>
            <a:off x="-1" y="5907024"/>
            <a:ext cx="941832" cy="950976"/>
          </a:xfrm>
          <a:custGeom>
            <a:avLst/>
            <a:gdLst>
              <a:gd name="T0" fmla="*/ 0 w 574"/>
              <a:gd name="T1" fmla="*/ 0 h 575"/>
              <a:gd name="T2" fmla="*/ 0 w 574"/>
              <a:gd name="T3" fmla="*/ 309 h 575"/>
              <a:gd name="T4" fmla="*/ 263 w 574"/>
              <a:gd name="T5" fmla="*/ 309 h 575"/>
              <a:gd name="T6" fmla="*/ 263 w 574"/>
              <a:gd name="T7" fmla="*/ 575 h 575"/>
              <a:gd name="T8" fmla="*/ 574 w 574"/>
              <a:gd name="T9" fmla="*/ 575 h 575"/>
              <a:gd name="T10" fmla="*/ 574 w 574"/>
              <a:gd name="T11" fmla="*/ 0 h 575"/>
              <a:gd name="T12" fmla="*/ 0 w 574"/>
              <a:gd name="T13" fmla="*/ 0 h 575"/>
            </a:gdLst>
            <a:ahLst/>
            <a:cxnLst>
              <a:cxn ang="0">
                <a:pos x="T0" y="T1"/>
              </a:cxn>
              <a:cxn ang="0">
                <a:pos x="T2" y="T3"/>
              </a:cxn>
              <a:cxn ang="0">
                <a:pos x="T4" y="T5"/>
              </a:cxn>
              <a:cxn ang="0">
                <a:pos x="T6" y="T7"/>
              </a:cxn>
              <a:cxn ang="0">
                <a:pos x="T8" y="T9"/>
              </a:cxn>
              <a:cxn ang="0">
                <a:pos x="T10" y="T11"/>
              </a:cxn>
              <a:cxn ang="0">
                <a:pos x="T12" y="T13"/>
              </a:cxn>
            </a:cxnLst>
            <a:rect l="0" t="0" r="r" b="b"/>
            <a:pathLst>
              <a:path w="574" h="575">
                <a:moveTo>
                  <a:pt x="0" y="0"/>
                </a:moveTo>
                <a:lnTo>
                  <a:pt x="0" y="309"/>
                </a:lnTo>
                <a:lnTo>
                  <a:pt x="263" y="309"/>
                </a:lnTo>
                <a:lnTo>
                  <a:pt x="263" y="575"/>
                </a:lnTo>
                <a:lnTo>
                  <a:pt x="574" y="575"/>
                </a:lnTo>
                <a:lnTo>
                  <a:pt x="57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Title 1">
            <a:extLst>
              <a:ext uri="{FF2B5EF4-FFF2-40B4-BE49-F238E27FC236}">
                <a16:creationId xmlns:a16="http://schemas.microsoft.com/office/drawing/2014/main" id="{B1FC8042-85BA-4529-AC57-15AC48F2903E}"/>
              </a:ext>
            </a:extLst>
          </p:cNvPr>
          <p:cNvSpPr>
            <a:spLocks noGrp="1"/>
          </p:cNvSpPr>
          <p:nvPr>
            <p:ph type="ctrTitle" hasCustomPrompt="1"/>
          </p:nvPr>
        </p:nvSpPr>
        <p:spPr>
          <a:xfrm>
            <a:off x="1556181" y="2104056"/>
            <a:ext cx="8686800" cy="1463040"/>
          </a:xfrm>
          <a:prstGeom prst="rect">
            <a:avLst/>
          </a:prstGeom>
          <a:noFill/>
        </p:spPr>
        <p:txBody>
          <a:bodyPr anchor="b">
            <a:noAutofit/>
          </a:bodyPr>
          <a:lstStyle>
            <a:lvl1pPr algn="l">
              <a:defRPr sz="4800" b="1">
                <a:solidFill>
                  <a:schemeClr val="bg1"/>
                </a:solidFill>
              </a:defRPr>
            </a:lvl1pPr>
          </a:lstStyle>
          <a:p>
            <a:r>
              <a:rPr lang="en-US"/>
              <a:t>Presentation title, 48pt bold</a:t>
            </a:r>
            <a:br>
              <a:rPr lang="en-US"/>
            </a:br>
            <a:r>
              <a:rPr lang="en-US"/>
              <a:t>Two line limit</a:t>
            </a:r>
          </a:p>
        </p:txBody>
      </p:sp>
      <p:pic>
        <p:nvPicPr>
          <p:cNvPr id="8" name="Picture 7">
            <a:extLst>
              <a:ext uri="{FF2B5EF4-FFF2-40B4-BE49-F238E27FC236}">
                <a16:creationId xmlns:a16="http://schemas.microsoft.com/office/drawing/2014/main" id="{A1004680-7D14-4CED-A2DB-8A7E0A00F8C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60509" y="6223972"/>
            <a:ext cx="3305274" cy="368868"/>
          </a:xfrm>
          <a:prstGeom prst="rect">
            <a:avLst/>
          </a:prstGeom>
        </p:spPr>
      </p:pic>
      <p:sp>
        <p:nvSpPr>
          <p:cNvPr id="9" name="Text Placeholder 5">
            <a:extLst>
              <a:ext uri="{FF2B5EF4-FFF2-40B4-BE49-F238E27FC236}">
                <a16:creationId xmlns:a16="http://schemas.microsoft.com/office/drawing/2014/main" id="{A9C0E1A4-AF59-4D13-BD8D-297D447D936A}"/>
              </a:ext>
            </a:extLst>
          </p:cNvPr>
          <p:cNvSpPr>
            <a:spLocks noGrp="1"/>
          </p:cNvSpPr>
          <p:nvPr>
            <p:ph type="body" sz="quarter" idx="10" hasCustomPrompt="1"/>
          </p:nvPr>
        </p:nvSpPr>
        <p:spPr>
          <a:xfrm>
            <a:off x="1556181" y="3808413"/>
            <a:ext cx="8686800" cy="985529"/>
          </a:xfrm>
          <a:prstGeom prst="rect">
            <a:avLst/>
          </a:prstGeom>
        </p:spPr>
        <p:txBody>
          <a:bodyPr/>
          <a:lstStyle>
            <a:lvl1pPr marL="0" indent="0">
              <a:buFontTx/>
              <a:buNone/>
              <a:defRPr>
                <a:solidFill>
                  <a:schemeClr val="bg1"/>
                </a:solidFill>
              </a:defRPr>
            </a:lvl1pPr>
          </a:lstStyle>
          <a:p>
            <a:pPr lvl="0"/>
            <a:r>
              <a:rPr lang="en-AU"/>
              <a:t>Other information, 28pt</a:t>
            </a:r>
            <a:endParaRPr lang="en-US"/>
          </a:p>
        </p:txBody>
      </p:sp>
      <p:sp>
        <p:nvSpPr>
          <p:cNvPr id="10" name="Rectangle 9">
            <a:extLst>
              <a:ext uri="{FF2B5EF4-FFF2-40B4-BE49-F238E27FC236}">
                <a16:creationId xmlns:a16="http://schemas.microsoft.com/office/drawing/2014/main" id="{3455D468-98BC-43E3-955F-CA56434CB08B}"/>
              </a:ext>
            </a:extLst>
          </p:cNvPr>
          <p:cNvSpPr/>
          <p:nvPr userDrawn="1"/>
        </p:nvSpPr>
        <p:spPr>
          <a:xfrm>
            <a:off x="941831" y="5279882"/>
            <a:ext cx="11246994" cy="640080"/>
          </a:xfrm>
          <a:prstGeom prst="rect">
            <a:avLst/>
          </a:prstGeom>
          <a:solidFill>
            <a:srgbClr val="0AD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7944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7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theme" Target="../theme/theme13.xml"/><Relationship Id="rId5" Type="http://schemas.openxmlformats.org/officeDocument/2006/relationships/slideLayout" Target="../slideLayouts/slideLayout81.xml"/><Relationship Id="rId4" Type="http://schemas.openxmlformats.org/officeDocument/2006/relationships/slideLayout" Target="../slideLayouts/slideLayout8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hyperlink" Target="https://www.instagram.com/jacobsconnects/" TargetMode="External"/><Relationship Id="rId18" Type="http://schemas.openxmlformats.org/officeDocument/2006/relationships/image" Target="../media/image34.png"/><Relationship Id="rId3" Type="http://schemas.openxmlformats.org/officeDocument/2006/relationships/slideLayout" Target="../slideLayouts/slideLayout84.xml"/><Relationship Id="rId21" Type="http://schemas.openxmlformats.org/officeDocument/2006/relationships/hyperlink" Target="https://www.youtube.com/user/jacobsworldwide" TargetMode="External"/><Relationship Id="rId7" Type="http://schemas.openxmlformats.org/officeDocument/2006/relationships/slideLayout" Target="../slideLayouts/slideLayout88.xml"/><Relationship Id="rId12" Type="http://schemas.openxmlformats.org/officeDocument/2006/relationships/image" Target="../media/image31.png"/><Relationship Id="rId17" Type="http://schemas.openxmlformats.org/officeDocument/2006/relationships/hyperlink" Target="https://twitter.com/JacobsConnects" TargetMode="External"/><Relationship Id="rId2" Type="http://schemas.openxmlformats.org/officeDocument/2006/relationships/slideLayout" Target="../slideLayouts/slideLayout83.xml"/><Relationship Id="rId16" Type="http://schemas.openxmlformats.org/officeDocument/2006/relationships/image" Target="../media/image33.png"/><Relationship Id="rId20" Type="http://schemas.openxmlformats.org/officeDocument/2006/relationships/image" Target="../media/image35.png"/><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14.xml"/><Relationship Id="rId5" Type="http://schemas.openxmlformats.org/officeDocument/2006/relationships/slideLayout" Target="../slideLayouts/slideLayout86.xml"/><Relationship Id="rId15" Type="http://schemas.openxmlformats.org/officeDocument/2006/relationships/hyperlink" Target="https://www.facebook.com/JacobsConnects/" TargetMode="External"/><Relationship Id="rId10" Type="http://schemas.openxmlformats.org/officeDocument/2006/relationships/slideLayout" Target="../slideLayouts/slideLayout91.xml"/><Relationship Id="rId19" Type="http://schemas.openxmlformats.org/officeDocument/2006/relationships/hyperlink" Target="https://www.linkedin.com/company/jacobs/" TargetMode="Externa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32.png"/><Relationship Id="rId22" Type="http://schemas.openxmlformats.org/officeDocument/2006/relationships/image" Target="../media/image3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theme" Target="../theme/theme15.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theme" Target="../theme/theme16.xml"/><Relationship Id="rId26" Type="http://schemas.openxmlformats.org/officeDocument/2006/relationships/image" Target="../media/image66.jpg"/><Relationship Id="rId3" Type="http://schemas.openxmlformats.org/officeDocument/2006/relationships/slideLayout" Target="../slideLayouts/slideLayout114.xml"/><Relationship Id="rId21" Type="http://schemas.openxmlformats.org/officeDocument/2006/relationships/image" Target="../media/image61.png"/><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image" Target="../media/image65.jpeg"/><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image" Target="../media/image60.pn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image" Target="../media/image64.jpeg"/><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image" Target="../media/image63.jpeg"/><Relationship Id="rId10" Type="http://schemas.openxmlformats.org/officeDocument/2006/relationships/slideLayout" Target="../slideLayouts/slideLayout121.xml"/><Relationship Id="rId19" Type="http://schemas.openxmlformats.org/officeDocument/2006/relationships/image" Target="../media/image59.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image" Target="../media/image62.jpeg"/><Relationship Id="rId27" Type="http://schemas.openxmlformats.org/officeDocument/2006/relationships/image" Target="../media/image67.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5.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1.xml"/><Relationship Id="rId7"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8.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9.xml"/><Relationship Id="rId5" Type="http://schemas.openxmlformats.org/officeDocument/2006/relationships/slideLayout" Target="../slideLayouts/slideLayout71.xml"/><Relationship Id="rId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271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840"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93" r:id="rId16"/>
    <p:sldLayoutId id="2147483836" r:id="rId17"/>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Jacobs Chronos" panose="010B0603030503030204" pitchFamily="34" charset="0"/>
          <a:ea typeface="+mn-ea"/>
          <a:cs typeface="Jacobs Chronos" panose="010B0603030503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2036484854"/>
      </p:ext>
    </p:extLst>
  </p:cSld>
  <p:clrMap bg1="lt1" tx1="dk1" bg2="lt2" tx2="dk2" accent1="accent1" accent2="accent2" accent3="accent3" accent4="accent4" accent5="accent5" accent6="accent6" hlink="hlink" folHlink="folHlink"/>
  <p:sldLayoutIdLst>
    <p:sldLayoutId id="2147483769" r:id="rId1"/>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1457578636"/>
      </p:ext>
    </p:extLst>
  </p:cSld>
  <p:clrMap bg1="lt1" tx1="dk1" bg2="lt2" tx2="dk2" accent1="accent1" accent2="accent2" accent3="accent3" accent4="accent4" accent5="accent5" accent6="accent6" hlink="hlink" folHlink="folHlink"/>
  <p:sldLayoutIdLst>
    <p:sldLayoutId id="2147483772" r:id="rId1"/>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184977130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3858794406"/>
      </p:ext>
    </p:extLst>
  </p:cSld>
  <p:clrMap bg1="lt1" tx1="dk1" bg2="lt2" tx2="dk2" accent1="accent1" accent2="accent2" accent3="accent3" accent4="accent4" accent5="accent5" accent6="accent6" hlink="hlink" folHlink="folHlink"/>
  <p:sldLayoutIdLst>
    <p:sldLayoutId id="2147483778" r:id="rId1"/>
    <p:sldLayoutId id="2147483799" r:id="rId2"/>
    <p:sldLayoutId id="2147483792" r:id="rId3"/>
    <p:sldLayoutId id="2147483779" r:id="rId4"/>
    <p:sldLayoutId id="2147483780" r:id="rId5"/>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Jacobs-strapline2_BL">
            <a:extLst>
              <a:ext uri="{FF2B5EF4-FFF2-40B4-BE49-F238E27FC236}">
                <a16:creationId xmlns:a16="http://schemas.microsoft.com/office/drawing/2014/main" id="{B7C72B4C-D4EE-4060-92A4-55A572B1AD4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223889" y="5903003"/>
            <a:ext cx="4663440" cy="520438"/>
          </a:xfrm>
          <a:prstGeom prst="rect">
            <a:avLst/>
          </a:prstGeom>
        </p:spPr>
      </p:pic>
      <p:grpSp>
        <p:nvGrpSpPr>
          <p:cNvPr id="9" name="Group 8">
            <a:extLst>
              <a:ext uri="{FF2B5EF4-FFF2-40B4-BE49-F238E27FC236}">
                <a16:creationId xmlns:a16="http://schemas.microsoft.com/office/drawing/2014/main" id="{DBA3A588-0B44-4E37-AFEE-39C4025CC815}"/>
              </a:ext>
            </a:extLst>
          </p:cNvPr>
          <p:cNvGrpSpPr/>
          <p:nvPr userDrawn="1"/>
        </p:nvGrpSpPr>
        <p:grpSpPr>
          <a:xfrm>
            <a:off x="8794793" y="5901394"/>
            <a:ext cx="2899367" cy="438422"/>
            <a:chOff x="8408713" y="5816160"/>
            <a:chExt cx="3149902" cy="523656"/>
          </a:xfrm>
        </p:grpSpPr>
        <p:pic>
          <p:nvPicPr>
            <p:cNvPr id="12" name="Picture 11">
              <a:hlinkClick r:id="rId13"/>
              <a:extLst>
                <a:ext uri="{FF2B5EF4-FFF2-40B4-BE49-F238E27FC236}">
                  <a16:creationId xmlns:a16="http://schemas.microsoft.com/office/drawing/2014/main" id="{1271B511-7453-4BD2-90BF-4667740059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408713" y="5911554"/>
              <a:ext cx="428262" cy="428262"/>
            </a:xfrm>
            <a:prstGeom prst="rect">
              <a:avLst/>
            </a:prstGeom>
          </p:spPr>
        </p:pic>
        <p:pic>
          <p:nvPicPr>
            <p:cNvPr id="13" name="Picture 12">
              <a:hlinkClick r:id="rId15"/>
              <a:extLst>
                <a:ext uri="{FF2B5EF4-FFF2-40B4-BE49-F238E27FC236}">
                  <a16:creationId xmlns:a16="http://schemas.microsoft.com/office/drawing/2014/main" id="{F457920C-1F13-4ACD-BE7D-62E84E64DCB2}"/>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5537" t="13310" r="21972" b="13201"/>
            <a:stretch/>
          </p:blipFill>
          <p:spPr>
            <a:xfrm>
              <a:off x="10455212" y="5816160"/>
              <a:ext cx="374041" cy="523656"/>
            </a:xfrm>
            <a:prstGeom prst="rect">
              <a:avLst/>
            </a:prstGeom>
          </p:spPr>
        </p:pic>
        <p:pic>
          <p:nvPicPr>
            <p:cNvPr id="14" name="Picture 13">
              <a:hlinkClick r:id="rId17"/>
              <a:extLst>
                <a:ext uri="{FF2B5EF4-FFF2-40B4-BE49-F238E27FC236}">
                  <a16:creationId xmlns:a16="http://schemas.microsoft.com/office/drawing/2014/main" id="{723CF156-ED6A-44CD-A0D6-F21D1E506CD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791913" y="5899247"/>
              <a:ext cx="527616" cy="428561"/>
            </a:xfrm>
            <a:prstGeom prst="rect">
              <a:avLst/>
            </a:prstGeom>
          </p:spPr>
        </p:pic>
        <p:pic>
          <p:nvPicPr>
            <p:cNvPr id="15" name="Picture 14">
              <a:hlinkClick r:id="rId19"/>
              <a:extLst>
                <a:ext uri="{FF2B5EF4-FFF2-40B4-BE49-F238E27FC236}">
                  <a16:creationId xmlns:a16="http://schemas.microsoft.com/office/drawing/2014/main" id="{3EA1D2B5-F841-4730-BA18-15FFB498B647}"/>
                </a:ext>
              </a:extLst>
            </p:cNvPr>
            <p:cNvPicPr>
              <a:picLocks noChangeAspect="1"/>
            </p:cNvPicPr>
            <p:nvPr userDrawn="1"/>
          </p:nvPicPr>
          <p:blipFill rotWithShape="1">
            <a:blip r:embed="rId20" cstate="print">
              <a:extLst>
                <a:ext uri="{28A0092B-C50C-407E-A947-70E740481C1C}">
                  <a14:useLocalDpi xmlns:a14="http://schemas.microsoft.com/office/drawing/2010/main" val="0"/>
                </a:ext>
              </a:extLst>
            </a:blip>
            <a:srcRect l="17602" t="17667" r="15208" b="16821"/>
            <a:stretch/>
          </p:blipFill>
          <p:spPr>
            <a:xfrm>
              <a:off x="9119029" y="5822041"/>
              <a:ext cx="527616" cy="514425"/>
            </a:xfrm>
            <a:prstGeom prst="rect">
              <a:avLst/>
            </a:prstGeom>
          </p:spPr>
        </p:pic>
        <p:pic>
          <p:nvPicPr>
            <p:cNvPr id="16" name="Picture 15">
              <a:hlinkClick r:id="rId21"/>
              <a:extLst>
                <a:ext uri="{FF2B5EF4-FFF2-40B4-BE49-F238E27FC236}">
                  <a16:creationId xmlns:a16="http://schemas.microsoft.com/office/drawing/2014/main" id="{5597E482-64AD-46FE-9924-4E07B1A29C62}"/>
                </a:ext>
              </a:extLst>
            </p:cNvPr>
            <p:cNvPicPr>
              <a:picLocks noChangeAspect="1"/>
            </p:cNvPicPr>
            <p:nvPr userDrawn="1"/>
          </p:nvPicPr>
          <p:blipFill rotWithShape="1">
            <a:blip r:embed="rId22" cstate="print">
              <a:extLst>
                <a:ext uri="{28A0092B-C50C-407E-A947-70E740481C1C}">
                  <a14:useLocalDpi xmlns:a14="http://schemas.microsoft.com/office/drawing/2010/main" val="0"/>
                </a:ext>
              </a:extLst>
            </a:blip>
            <a:srcRect t="15082" b="14257"/>
            <a:stretch/>
          </p:blipFill>
          <p:spPr>
            <a:xfrm>
              <a:off x="10964936" y="5899246"/>
              <a:ext cx="593679" cy="440569"/>
            </a:xfrm>
            <a:prstGeom prst="rect">
              <a:avLst/>
            </a:prstGeom>
          </p:spPr>
        </p:pic>
      </p:grpSp>
    </p:spTree>
    <p:extLst>
      <p:ext uri="{BB962C8B-B14F-4D97-AF65-F5344CB8AC3E}">
        <p14:creationId xmlns:p14="http://schemas.microsoft.com/office/powerpoint/2010/main" val="275220796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286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76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64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152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44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8292981"/>
      </p:ext>
    </p:extLst>
  </p:cSld>
  <p:clrMap bg1="lt1" tx1="dk1" bg2="lt2" tx2="dk2" accent1="accent1" accent2="accent2" accent3="accent3" accent4="accent4" accent5="accent5" accent6="accent6" hlink="hlink" folHlink="folHlink"/>
  <p:sldLayoutIdLst>
    <p:sldLayoutId id="2147483801" r:id="rId1"/>
    <p:sldLayoutId id="2147483649" r:id="rId2"/>
    <p:sldLayoutId id="2147483650" r:id="rId3"/>
    <p:sldLayoutId id="2147483651" r:id="rId4"/>
    <p:sldLayoutId id="2147483652" r:id="rId5"/>
    <p:sldLayoutId id="2147483837"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5" r:id="rId17"/>
    <p:sldLayoutId id="2147483664" r:id="rId18"/>
    <p:sldLayoutId id="2147483803" r:id="rId19"/>
    <p:sldLayoutId id="2147483839" r:id="rId20"/>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09600" y="346122"/>
            <a:ext cx="11004604" cy="624001"/>
          </a:xfrm>
          <a:prstGeom prst="rect">
            <a:avLst/>
          </a:prstGeom>
        </p:spPr>
        <p:txBody>
          <a:bodyPr vert="horz" lIns="0" tIns="0" rIns="0" bIns="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220756"/>
            <a:ext cx="10972801" cy="4645979"/>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p:cNvSpPr>
            <a:spLocks noGrp="1"/>
          </p:cNvSpPr>
          <p:nvPr>
            <p:ph type="sldNum" sz="quarter" idx="4"/>
          </p:nvPr>
        </p:nvSpPr>
        <p:spPr>
          <a:xfrm>
            <a:off x="609600" y="6117300"/>
            <a:ext cx="781878" cy="365125"/>
          </a:xfrm>
          <a:prstGeom prst="rect">
            <a:avLst/>
          </a:prstGeom>
        </p:spPr>
        <p:txBody>
          <a:bodyPr vert="horz" lIns="0" tIns="0" rIns="0" bIns="0" rtlCol="0" anchor="b"/>
          <a:lstStyle>
            <a:lvl1pPr algn="l">
              <a:defRPr sz="900">
                <a:solidFill>
                  <a:srgbClr val="00338D"/>
                </a:solidFill>
                <a:latin typeface="Arial" pitchFamily="34" charset="0"/>
                <a:cs typeface="Arial" pitchFamily="34" charset="0"/>
              </a:defRPr>
            </a:lvl1pPr>
          </a:lstStyle>
          <a:p>
            <a:fld id="{9B3E39EC-4BE2-4DEA-81C0-4ABC0AAB4AC0}" type="slidenum">
              <a:rPr lang="en-AU" smtClean="0"/>
              <a:pPr/>
              <a:t>‹#›</a:t>
            </a:fld>
            <a:endParaRPr lang="en-AU"/>
          </a:p>
        </p:txBody>
      </p:sp>
      <p:pic>
        <p:nvPicPr>
          <p:cNvPr id="10" name="SKMCBLOGO"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264353" y="6302424"/>
            <a:ext cx="1708687" cy="268720"/>
          </a:xfrm>
          <a:prstGeom prst="rect">
            <a:avLst/>
          </a:prstGeom>
        </p:spPr>
      </p:pic>
      <p:pic>
        <p:nvPicPr>
          <p:cNvPr id="11" name="SKMMMALOGO" hidden="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35092" y="6243249"/>
            <a:ext cx="1747699" cy="564109"/>
          </a:xfrm>
          <a:prstGeom prst="rect">
            <a:avLst/>
          </a:prstGeom>
        </p:spPr>
      </p:pic>
      <p:pic>
        <p:nvPicPr>
          <p:cNvPr id="12" name="SKMENVIROSLOGO" hidden="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215585" y="6255474"/>
            <a:ext cx="1728192" cy="332127"/>
          </a:xfrm>
          <a:prstGeom prst="rect">
            <a:avLst/>
          </a:prstGeom>
        </p:spPr>
      </p:pic>
      <p:pic>
        <p:nvPicPr>
          <p:cNvPr id="14" name="JACOBSLOGO"/>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86490" y="6223912"/>
            <a:ext cx="1827715" cy="281187"/>
          </a:xfrm>
          <a:prstGeom prst="rect">
            <a:avLst/>
          </a:prstGeom>
        </p:spPr>
      </p:pic>
      <p:pic>
        <p:nvPicPr>
          <p:cNvPr id="15" name="SKMJACOBSLOGO" hidden="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302722" y="6225529"/>
            <a:ext cx="2311483" cy="279568"/>
          </a:xfrm>
          <a:prstGeom prst="rect">
            <a:avLst/>
          </a:prstGeom>
        </p:spPr>
      </p:pic>
      <p:pic>
        <p:nvPicPr>
          <p:cNvPr id="13" name="Picture 12" descr="JACOBSGUIMARLOGO" hidden="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432092" y="6212797"/>
            <a:ext cx="3182112" cy="288544"/>
          </a:xfrm>
          <a:prstGeom prst="rect">
            <a:avLst/>
          </a:prstGeom>
        </p:spPr>
      </p:pic>
      <p:pic>
        <p:nvPicPr>
          <p:cNvPr id="16" name="Picture 15" descr="JACOBSMATASISLOGO" hidden="1"/>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524976" y="6212797"/>
            <a:ext cx="3080512" cy="288544"/>
          </a:xfrm>
          <a:prstGeom prst="rect">
            <a:avLst/>
          </a:prstGeom>
        </p:spPr>
      </p:pic>
      <p:pic>
        <p:nvPicPr>
          <p:cNvPr id="17" name="Picture 16" descr="JACOBSZATELOGO" hidden="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614972" y="6241245"/>
            <a:ext cx="2999232" cy="260096"/>
          </a:xfrm>
          <a:prstGeom prst="rect">
            <a:avLst/>
          </a:prstGeom>
        </p:spPr>
      </p:pic>
      <p:pic>
        <p:nvPicPr>
          <p:cNvPr id="18" name="Picture 17" descr="JFSLLOGO" hidden="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435644" y="6228745"/>
            <a:ext cx="1178560" cy="276352"/>
          </a:xfrm>
          <a:prstGeom prst="rect">
            <a:avLst/>
          </a:prstGeom>
        </p:spPr>
      </p:pic>
      <p:sp>
        <p:nvSpPr>
          <p:cNvPr id="4" name="Footer Placeholder 3"/>
          <p:cNvSpPr>
            <a:spLocks noGrp="1"/>
          </p:cNvSpPr>
          <p:nvPr>
            <p:ph type="ftr" sz="quarter" idx="3"/>
          </p:nvPr>
        </p:nvSpPr>
        <p:spPr>
          <a:xfrm>
            <a:off x="1391476" y="6117300"/>
            <a:ext cx="8395012" cy="366183"/>
          </a:xfrm>
          <a:prstGeom prst="rect">
            <a:avLst/>
          </a:prstGeom>
        </p:spPr>
        <p:txBody>
          <a:bodyPr vert="horz" lIns="91440" tIns="45720" rIns="91440" bIns="0" rtlCol="0" anchor="b" anchorCtr="0"/>
          <a:lstStyle>
            <a:lvl1pPr algn="ctr">
              <a:defRPr sz="1000">
                <a:solidFill>
                  <a:schemeClr val="tx1">
                    <a:tint val="75000"/>
                  </a:schemeClr>
                </a:solidFill>
              </a:defRPr>
            </a:lvl1pPr>
          </a:lstStyle>
          <a:p>
            <a:endParaRPr lang="en-AU"/>
          </a:p>
        </p:txBody>
      </p:sp>
    </p:spTree>
    <p:extLst>
      <p:ext uri="{BB962C8B-B14F-4D97-AF65-F5344CB8AC3E}">
        <p14:creationId xmlns:p14="http://schemas.microsoft.com/office/powerpoint/2010/main" val="137061502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Lst>
  <p:hf sldNum="0" hdr="0" ftr="0" dt="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216000" indent="-216000" algn="l" defTabSz="914400" rtl="0" eaLnBrk="1" latinLnBrk="0" hangingPunct="1">
        <a:spcBef>
          <a:spcPts val="6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2378116694"/>
      </p:ext>
    </p:extLst>
  </p:cSld>
  <p:clrMap bg1="lt1" tx1="dk1" bg2="lt2" tx2="dk2" accent1="accent1" accent2="accent2" accent3="accent3" accent4="accent4" accent5="accent5" accent6="accent6" hlink="hlink" folHlink="folHlink"/>
  <p:sldLayoutIdLst>
    <p:sldLayoutId id="2147483722"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841" r:id="rId13"/>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Click to edit Master title style</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2759806472"/>
      </p:ext>
    </p:extLst>
  </p:cSld>
  <p:clrMap bg1="lt1" tx1="dk1" bg2="lt2" tx2="dk2" accent1="accent1" accent2="accent2" accent3="accent3" accent4="accent4" accent5="accent5" accent6="accent6" hlink="hlink" folHlink="folHlink"/>
  <p:sldLayoutIdLst>
    <p:sldLayoutId id="2147483724" r:id="rId1"/>
    <p:sldLayoutId id="2147483725" r:id="rId2"/>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Click to edit Master title style</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339862877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838" r:id="rId9"/>
    <p:sldLayoutId id="2147483735" r:id="rId10"/>
    <p:sldLayoutId id="2147483736" r:id="rId11"/>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Click to edit Master title style</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18236041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260078781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1017120939"/>
      </p:ext>
    </p:extLst>
  </p:cSld>
  <p:clrMap bg1="lt1" tx1="dk1" bg2="lt2" tx2="dk2" accent1="accent1" accent2="accent2" accent3="accent3" accent4="accent4" accent5="accent5" accent6="accent6" hlink="hlink" folHlink="folHlink"/>
  <p:sldLayoutIdLst>
    <p:sldLayoutId id="2147483795" r:id="rId1"/>
    <p:sldLayoutId id="2147483798" r:id="rId2"/>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2363401274"/>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8" r:id="rId7"/>
    <p:sldLayoutId id="2147483759" r:id="rId8"/>
    <p:sldLayoutId id="2147483760" r:id="rId9"/>
    <p:sldLayoutId id="2147483757" r:id="rId10"/>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A1A0ABA-277A-494D-AFC5-4231A957C667}"/>
              </a:ext>
            </a:extLst>
          </p:cNvPr>
          <p:cNvSpPr>
            <a:spLocks noGrp="1"/>
          </p:cNvSpPr>
          <p:nvPr>
            <p:ph type="title"/>
          </p:nvPr>
        </p:nvSpPr>
        <p:spPr bwMode="white">
          <a:xfrm>
            <a:off x="320040" y="486795"/>
            <a:ext cx="11521440" cy="640080"/>
          </a:xfrm>
          <a:prstGeom prst="rect">
            <a:avLst/>
          </a:prstGeom>
        </p:spPr>
        <p:txBody>
          <a:bodyPr vert="horz" lIns="0" tIns="0" rIns="0" bIns="0" rtlCol="0" anchor="ctr">
            <a:normAutofit/>
          </a:bodyPr>
          <a:lstStyle/>
          <a:p>
            <a:r>
              <a:rPr lang="en-US"/>
              <a:t>Slide title, 28pt bold</a:t>
            </a:r>
            <a:endParaRPr lang="en-AU"/>
          </a:p>
        </p:txBody>
      </p:sp>
      <p:sp>
        <p:nvSpPr>
          <p:cNvPr id="8" name="Text Placeholder 2">
            <a:extLst>
              <a:ext uri="{FF2B5EF4-FFF2-40B4-BE49-F238E27FC236}">
                <a16:creationId xmlns:a16="http://schemas.microsoft.com/office/drawing/2014/main" id="{B30F616C-87D7-4D71-A540-D0E1DC2FB78D}"/>
              </a:ext>
            </a:extLst>
          </p:cNvPr>
          <p:cNvSpPr>
            <a:spLocks noGrp="1"/>
          </p:cNvSpPr>
          <p:nvPr>
            <p:ph type="body" idx="1"/>
          </p:nvPr>
        </p:nvSpPr>
        <p:spPr>
          <a:xfrm>
            <a:off x="320039" y="1384917"/>
            <a:ext cx="11521440" cy="4741563"/>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3">
            <a:extLst>
              <a:ext uri="{FF2B5EF4-FFF2-40B4-BE49-F238E27FC236}">
                <a16:creationId xmlns:a16="http://schemas.microsoft.com/office/drawing/2014/main" id="{45CAD75A-537E-4B12-960F-4DC7FBD909DC}"/>
              </a:ext>
            </a:extLst>
          </p:cNvPr>
          <p:cNvSpPr>
            <a:spLocks noGrp="1"/>
          </p:cNvSpPr>
          <p:nvPr>
            <p:ph type="ftr" sz="quarter" idx="3"/>
          </p:nvPr>
        </p:nvSpPr>
        <p:spPr>
          <a:xfrm>
            <a:off x="9281159" y="6309360"/>
            <a:ext cx="2560320" cy="274320"/>
          </a:xfrm>
          <a:prstGeom prst="rect">
            <a:avLst/>
          </a:prstGeom>
        </p:spPr>
        <p:txBody>
          <a:bodyPr vert="horz" lIns="0" tIns="0" rIns="0" bIns="0" rtlCol="0" anchor="b" anchorCtr="0"/>
          <a:lstStyle>
            <a:lvl1pPr algn="r">
              <a:defRPr sz="800">
                <a:solidFill>
                  <a:schemeClr val="tx1"/>
                </a:solidFill>
              </a:defRPr>
            </a:lvl1pPr>
          </a:lstStyle>
          <a:p>
            <a:endParaRPr lang="en-AU"/>
          </a:p>
        </p:txBody>
      </p:sp>
      <p:sp>
        <p:nvSpPr>
          <p:cNvPr id="11" name="Slide Number Placeholder 5">
            <a:extLst>
              <a:ext uri="{FF2B5EF4-FFF2-40B4-BE49-F238E27FC236}">
                <a16:creationId xmlns:a16="http://schemas.microsoft.com/office/drawing/2014/main" id="{D013D39C-859A-4492-96A6-21F28975B4F9}"/>
              </a:ext>
            </a:extLst>
          </p:cNvPr>
          <p:cNvSpPr>
            <a:spLocks noGrp="1"/>
          </p:cNvSpPr>
          <p:nvPr>
            <p:ph type="sldNum" sz="quarter" idx="4"/>
          </p:nvPr>
        </p:nvSpPr>
        <p:spPr>
          <a:xfrm>
            <a:off x="320040" y="6309360"/>
            <a:ext cx="781674" cy="274320"/>
          </a:xfrm>
          <a:prstGeom prst="rect">
            <a:avLst/>
          </a:prstGeom>
        </p:spPr>
        <p:txBody>
          <a:bodyPr vert="horz" lIns="0" tIns="0" rIns="0" bIns="0" rtlCol="0" anchor="b"/>
          <a:lstStyle>
            <a:lvl1pPr algn="l">
              <a:defRPr sz="1100" b="1">
                <a:solidFill>
                  <a:schemeClr val="tx1"/>
                </a:solidFill>
                <a:latin typeface="+mj-lt"/>
                <a:cs typeface="JacobsChronos" pitchFamily="34" charset="0"/>
              </a:defRPr>
            </a:lvl1pPr>
          </a:lstStyle>
          <a:p>
            <a:fld id="{9B3E39EC-4BE2-4DEA-81C0-4ABC0AAB4AC0}" type="slidenum">
              <a:rPr lang="en-AU" smtClean="0"/>
              <a:pPr/>
              <a:t>‹#›</a:t>
            </a:fld>
            <a:endParaRPr lang="en-AU"/>
          </a:p>
        </p:txBody>
      </p:sp>
    </p:spTree>
    <p:extLst>
      <p:ext uri="{BB962C8B-B14F-4D97-AF65-F5344CB8AC3E}">
        <p14:creationId xmlns:p14="http://schemas.microsoft.com/office/powerpoint/2010/main" val="476385078"/>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Lst>
  <p:hf sldNum="0" hdr="0" ftr="0" dt="0"/>
  <p:txStyles>
    <p:titleStyle>
      <a:lvl1pPr algn="l" defTabSz="914400" rtl="0" eaLnBrk="1" latinLnBrk="0" hangingPunct="1">
        <a:lnSpc>
          <a:spcPct val="90000"/>
        </a:lnSpc>
        <a:spcBef>
          <a:spcPct val="0"/>
        </a:spcBef>
        <a:buNone/>
        <a:defRPr sz="2800" b="1" kern="1200">
          <a:solidFill>
            <a:schemeClr val="tx1"/>
          </a:solidFill>
          <a:latin typeface="Jacobs Chronos" panose="010B0603030503030204" pitchFamily="34" charset="0"/>
          <a:ea typeface="+mj-ea"/>
          <a:cs typeface="Jacobs Chronos" panose="010B0603030503030204" pitchFamily="34" charset="0"/>
        </a:defRPr>
      </a:lvl1pPr>
    </p:titleStyle>
    <p:bodyStyle>
      <a:lvl1pPr marL="270000" indent="-270000" algn="l" defTabSz="914400" rtl="0" eaLnBrk="1" latinLnBrk="0" hangingPunct="1">
        <a:lnSpc>
          <a:spcPct val="90000"/>
        </a:lnSpc>
        <a:spcBef>
          <a:spcPts val="1000"/>
        </a:spcBef>
        <a:buFont typeface="Wingdings" panose="05000000000000000000" pitchFamily="2" charset="2"/>
        <a:buChar char="§"/>
        <a:defRPr sz="2400" kern="1200">
          <a:solidFill>
            <a:schemeClr val="tx1"/>
          </a:solidFill>
          <a:latin typeface="Jacobs Chronos" panose="010B0603030503030204" pitchFamily="34" charset="0"/>
          <a:ea typeface="+mn-ea"/>
          <a:cs typeface="Jacobs Chronos" panose="010B0603030503030204" pitchFamily="34" charset="0"/>
        </a:defRPr>
      </a:lvl1pPr>
      <a:lvl2pPr marL="540000" indent="-270000" algn="l" defTabSz="914400" rtl="0" eaLnBrk="1" latinLnBrk="0" hangingPunct="1">
        <a:lnSpc>
          <a:spcPct val="90000"/>
        </a:lnSpc>
        <a:spcBef>
          <a:spcPts val="500"/>
        </a:spcBef>
        <a:buFont typeface="Jacobs Chronos" panose="010B0603030503030204" pitchFamily="34" charset="0"/>
        <a:buChar char="−"/>
        <a:defRPr sz="2200" kern="1200">
          <a:solidFill>
            <a:schemeClr val="tx1"/>
          </a:solidFill>
          <a:latin typeface="Jacobs Chronos" panose="010B0603030503030204" pitchFamily="34" charset="0"/>
          <a:ea typeface="+mn-ea"/>
          <a:cs typeface="Jacobs Chronos" panose="010B0603030503030204" pitchFamily="34" charset="0"/>
        </a:defRPr>
      </a:lvl2pPr>
      <a:lvl3pPr marL="810000" indent="-2700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Jacobs Chronos" panose="010B0603030503030204" pitchFamily="34" charset="0"/>
          <a:ea typeface="+mn-ea"/>
          <a:cs typeface="Jacobs Chronos" panose="010B0603030503030204" pitchFamily="34" charset="0"/>
        </a:defRPr>
      </a:lvl3pPr>
      <a:lvl4pPr marL="1080000" indent="-270000" algn="l" defTabSz="914400" rtl="0" eaLnBrk="1" latinLnBrk="0" hangingPunct="1">
        <a:lnSpc>
          <a:spcPct val="90000"/>
        </a:lnSpc>
        <a:spcBef>
          <a:spcPts val="500"/>
        </a:spcBef>
        <a:buFont typeface="Jacobs Chronos" panose="010B0603030503030204" pitchFamily="34" charset="0"/>
        <a:buChar char="−"/>
        <a:defRPr sz="1800" kern="1200">
          <a:solidFill>
            <a:schemeClr val="tx1"/>
          </a:solidFill>
          <a:latin typeface="Jacobs Chronos" panose="010B0603030503030204" pitchFamily="34" charset="0"/>
          <a:ea typeface="+mn-ea"/>
          <a:cs typeface="Jacobs Chronos" panose="010B0603030503030204" pitchFamily="34" charset="0"/>
        </a:defRPr>
      </a:lvl4pPr>
      <a:lvl5pPr marL="1350000" indent="-270000" algn="l" defTabSz="914400" rtl="0" eaLnBrk="1" latinLnBrk="0" hangingPunct="1">
        <a:lnSpc>
          <a:spcPct val="90000"/>
        </a:lnSpc>
        <a:spcBef>
          <a:spcPts val="500"/>
        </a:spcBef>
        <a:buFont typeface="Wingdings" panose="05000000000000000000" pitchFamily="2" charset="2"/>
        <a:buChar char="§"/>
        <a:defRPr sz="1600" kern="1200">
          <a:solidFill>
            <a:schemeClr val="tx1"/>
          </a:solidFill>
          <a:latin typeface="Jacobs Chronos" panose="010B0603030503030204" pitchFamily="34" charset="0"/>
          <a:ea typeface="+mn-ea"/>
          <a:cs typeface="Jacobs Chronos" panose="010B0603030503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07.xml"/><Relationship Id="rId5" Type="http://schemas.openxmlformats.org/officeDocument/2006/relationships/image" Target="../media/image78.jpeg"/><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xml"/><Relationship Id="rId1" Type="http://schemas.openxmlformats.org/officeDocument/2006/relationships/slideLayout" Target="../slideLayouts/slideLayout27.xml"/><Relationship Id="rId6" Type="http://schemas.openxmlformats.org/officeDocument/2006/relationships/image" Target="../media/image81.jpeg"/><Relationship Id="rId5" Type="http://schemas.openxmlformats.org/officeDocument/2006/relationships/image" Target="../media/image77.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4.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7.jpg"/><Relationship Id="rId1" Type="http://schemas.openxmlformats.org/officeDocument/2006/relationships/slideLayout" Target="../slideLayouts/slideLayout14.xml"/><Relationship Id="rId5" Type="http://schemas.openxmlformats.org/officeDocument/2006/relationships/image" Target="cid:image002.jpg@01D64F96.9772A510" TargetMode="External"/><Relationship Id="rId4"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89.png"/><Relationship Id="rId4" Type="http://schemas.openxmlformats.org/officeDocument/2006/relationships/image" Target="../media/image81.jpeg"/></Relationships>
</file>

<file path=ppt/slides/_rels/slide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90.png"/><Relationship Id="rId4" Type="http://schemas.openxmlformats.org/officeDocument/2006/relationships/image" Target="../media/image8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6133751-7212-48FF-AFD9-73C08B69F6D7}"/>
              </a:ext>
            </a:extLst>
          </p:cNvPr>
          <p:cNvPicPr>
            <a:picLocks noChangeAspect="1"/>
          </p:cNvPicPr>
          <p:nvPr/>
        </p:nvPicPr>
        <p:blipFill rotWithShape="1">
          <a:blip r:embed="rId2">
            <a:extLst>
              <a:ext uri="{28A0092B-C50C-407E-A947-70E740481C1C}">
                <a14:useLocalDpi xmlns:a14="http://schemas.microsoft.com/office/drawing/2010/main" val="0"/>
              </a:ext>
            </a:extLst>
          </a:blip>
          <a:srcRect b="34416"/>
          <a:stretch/>
        </p:blipFill>
        <p:spPr>
          <a:xfrm>
            <a:off x="1349537" y="6461118"/>
            <a:ext cx="1284568" cy="209386"/>
          </a:xfrm>
          <a:prstGeom prst="rect">
            <a:avLst/>
          </a:prstGeom>
        </p:spPr>
      </p:pic>
      <p:pic>
        <p:nvPicPr>
          <p:cNvPr id="7" name="Picture Placeholder 6">
            <a:extLst>
              <a:ext uri="{FF2B5EF4-FFF2-40B4-BE49-F238E27FC236}">
                <a16:creationId xmlns:a16="http://schemas.microsoft.com/office/drawing/2014/main" id="{68F6BCC8-7973-4157-9E2D-096D4D713D64}"/>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9308465" y="0"/>
            <a:ext cx="2880360" cy="5907024"/>
          </a:xfrm>
        </p:spPr>
      </p:pic>
      <p:sp>
        <p:nvSpPr>
          <p:cNvPr id="5" name="Text Placeholder 8">
            <a:extLst>
              <a:ext uri="{FF2B5EF4-FFF2-40B4-BE49-F238E27FC236}">
                <a16:creationId xmlns:a16="http://schemas.microsoft.com/office/drawing/2014/main" id="{A4AF7C67-7851-466E-847C-073529739794}"/>
              </a:ext>
            </a:extLst>
          </p:cNvPr>
          <p:cNvSpPr txBox="1">
            <a:spLocks/>
          </p:cNvSpPr>
          <p:nvPr/>
        </p:nvSpPr>
        <p:spPr>
          <a:xfrm>
            <a:off x="2175160" y="4014862"/>
            <a:ext cx="6486205" cy="2157338"/>
          </a:xfrm>
          <a:prstGeom prst="rect">
            <a:avLst/>
          </a:prstGeom>
        </p:spPr>
        <p:txBody>
          <a:bodyPr wrap="square"/>
          <a:lstStyle>
            <a:lvl1pPr marL="0" indent="0" algn="l"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2400" dirty="0">
              <a:latin typeface="Jacobs Chronos" panose="020B0603030503030204" pitchFamily="34" charset="0"/>
              <a:cs typeface="Jacobs Chronos" panose="020B0603030503030204" pitchFamily="34" charset="0"/>
            </a:endParaRPr>
          </a:p>
        </p:txBody>
      </p:sp>
      <p:pic>
        <p:nvPicPr>
          <p:cNvPr id="6" name="Picture 5">
            <a:extLst>
              <a:ext uri="{FF2B5EF4-FFF2-40B4-BE49-F238E27FC236}">
                <a16:creationId xmlns:a16="http://schemas.microsoft.com/office/drawing/2014/main" id="{687B40F0-953A-45D0-8136-130DD9AC2ADA}"/>
              </a:ext>
            </a:extLst>
          </p:cNvPr>
          <p:cNvPicPr/>
          <p:nvPr/>
        </p:nvPicPr>
        <p:blipFill rotWithShape="1">
          <a:blip r:embed="rId4"/>
          <a:srcRect l="5625"/>
          <a:stretch/>
        </p:blipFill>
        <p:spPr bwMode="auto">
          <a:xfrm>
            <a:off x="2088431" y="438930"/>
            <a:ext cx="2643367" cy="910476"/>
          </a:xfrm>
          <a:prstGeom prst="rect">
            <a:avLst/>
          </a:prstGeom>
          <a:ln>
            <a:noFill/>
          </a:ln>
          <a:extLst>
            <a:ext uri="{53640926-AAD7-44D8-BBD7-CCE9431645EC}">
              <a14:shadowObscured xmlns:a14="http://schemas.microsoft.com/office/drawing/2010/main"/>
            </a:ext>
          </a:extLst>
        </p:spPr>
      </p:pic>
      <p:sp>
        <p:nvSpPr>
          <p:cNvPr id="8" name="Content Placeholder 3">
            <a:extLst>
              <a:ext uri="{FF2B5EF4-FFF2-40B4-BE49-F238E27FC236}">
                <a16:creationId xmlns:a16="http://schemas.microsoft.com/office/drawing/2014/main" id="{A67C6356-7DF7-4E97-B750-C23B19857A33}"/>
              </a:ext>
            </a:extLst>
          </p:cNvPr>
          <p:cNvSpPr txBox="1">
            <a:spLocks/>
          </p:cNvSpPr>
          <p:nvPr/>
        </p:nvSpPr>
        <p:spPr>
          <a:xfrm>
            <a:off x="1991821" y="3648863"/>
            <a:ext cx="4944735" cy="203150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600"/>
              </a:spcAft>
              <a:buClr>
                <a:srgbClr val="D72850"/>
              </a:buClr>
              <a:tabLst>
                <a:tab pos="363538" algn="l"/>
              </a:tabLst>
            </a:pPr>
            <a:endParaRPr lang="en-US" sz="2000" dirty="0">
              <a:solidFill>
                <a:srgbClr val="D72850"/>
              </a:solidFill>
            </a:endParaRPr>
          </a:p>
          <a:p>
            <a:pPr>
              <a:spcBef>
                <a:spcPts val="0"/>
              </a:spcBef>
              <a:spcAft>
                <a:spcPts val="600"/>
              </a:spcAft>
              <a:buClr>
                <a:srgbClr val="D72850"/>
              </a:buClr>
              <a:tabLst>
                <a:tab pos="363538" algn="l"/>
              </a:tabLst>
            </a:pPr>
            <a:r>
              <a:rPr lang="en-US" sz="2000" dirty="0">
                <a:solidFill>
                  <a:srgbClr val="D72850"/>
                </a:solidFill>
              </a:rPr>
              <a:t>Principal Designer Working Group </a:t>
            </a:r>
          </a:p>
          <a:p>
            <a:pPr>
              <a:spcBef>
                <a:spcPts val="0"/>
              </a:spcBef>
              <a:spcAft>
                <a:spcPts val="600"/>
              </a:spcAft>
              <a:buClr>
                <a:srgbClr val="D72850"/>
              </a:buClr>
              <a:tabLst>
                <a:tab pos="363538" algn="l"/>
              </a:tabLst>
            </a:pPr>
            <a:r>
              <a:rPr lang="en-US" sz="2000" dirty="0">
                <a:solidFill>
                  <a:srgbClr val="D72850"/>
                </a:solidFill>
              </a:rPr>
              <a:t>July 2020</a:t>
            </a:r>
          </a:p>
          <a:p>
            <a:pPr>
              <a:spcBef>
                <a:spcPts val="0"/>
              </a:spcBef>
              <a:spcAft>
                <a:spcPts val="600"/>
              </a:spcAft>
              <a:buClr>
                <a:srgbClr val="D72850"/>
              </a:buClr>
              <a:tabLst>
                <a:tab pos="363538" algn="l"/>
              </a:tabLst>
            </a:pPr>
            <a:endParaRPr lang="en-US" sz="2000" dirty="0">
              <a:solidFill>
                <a:srgbClr val="D72850"/>
              </a:solidFill>
            </a:endParaRPr>
          </a:p>
          <a:p>
            <a:pPr>
              <a:spcBef>
                <a:spcPts val="0"/>
              </a:spcBef>
              <a:spcAft>
                <a:spcPts val="600"/>
              </a:spcAft>
              <a:buClr>
                <a:srgbClr val="D72850"/>
              </a:buClr>
              <a:tabLst>
                <a:tab pos="363538" algn="l"/>
              </a:tabLst>
            </a:pPr>
            <a:r>
              <a:rPr lang="en-US" sz="2000">
                <a:solidFill>
                  <a:srgbClr val="D72850"/>
                </a:solidFill>
              </a:rPr>
              <a:t>Robert Butcher</a:t>
            </a:r>
            <a:endParaRPr lang="en-US" sz="1600" dirty="0">
              <a:solidFill>
                <a:srgbClr val="D72850"/>
              </a:solidFill>
            </a:endParaRPr>
          </a:p>
        </p:txBody>
      </p:sp>
      <p:sp>
        <p:nvSpPr>
          <p:cNvPr id="9" name="Rectangle: Rounded Corners 8">
            <a:extLst>
              <a:ext uri="{FF2B5EF4-FFF2-40B4-BE49-F238E27FC236}">
                <a16:creationId xmlns:a16="http://schemas.microsoft.com/office/drawing/2014/main" id="{8946594C-3DC5-4E7B-8C4C-445214AA1AC1}"/>
              </a:ext>
            </a:extLst>
          </p:cNvPr>
          <p:cNvSpPr/>
          <p:nvPr/>
        </p:nvSpPr>
        <p:spPr>
          <a:xfrm>
            <a:off x="1841502" y="2843138"/>
            <a:ext cx="6638527" cy="768085"/>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pPr>
              <a:spcBef>
                <a:spcPts val="0"/>
              </a:spcBef>
              <a:spcAft>
                <a:spcPts val="600"/>
              </a:spcAft>
              <a:buClr>
                <a:srgbClr val="D72850"/>
              </a:buClr>
              <a:tabLst>
                <a:tab pos="363538" algn="l"/>
              </a:tabLst>
            </a:pPr>
            <a:r>
              <a:rPr lang="en-US" sz="2000" b="1" dirty="0"/>
              <a:t>Jacobs &amp; Highways England Safety Alert process</a:t>
            </a:r>
          </a:p>
        </p:txBody>
      </p:sp>
      <p:pic>
        <p:nvPicPr>
          <p:cNvPr id="10" name="Picture 9">
            <a:extLst>
              <a:ext uri="{FF2B5EF4-FFF2-40B4-BE49-F238E27FC236}">
                <a16:creationId xmlns:a16="http://schemas.microsoft.com/office/drawing/2014/main" id="{485E7E02-D966-4BB5-87CF-88EA69486B1B}"/>
              </a:ext>
            </a:extLst>
          </p:cNvPr>
          <p:cNvPicPr/>
          <p:nvPr/>
        </p:nvPicPr>
        <p:blipFill>
          <a:blip r:embed="rId5">
            <a:extLst>
              <a:ext uri="{28A0092B-C50C-407E-A947-70E740481C1C}">
                <a14:useLocalDpi xmlns:a14="http://schemas.microsoft.com/office/drawing/2010/main" val="0"/>
              </a:ext>
            </a:extLst>
          </a:blip>
          <a:srcRect l="7539" t="17807" r="6746" b="19400"/>
          <a:stretch>
            <a:fillRect/>
          </a:stretch>
        </p:blipFill>
        <p:spPr bwMode="auto">
          <a:xfrm>
            <a:off x="5754255" y="539461"/>
            <a:ext cx="2294576" cy="809945"/>
          </a:xfrm>
          <a:prstGeom prst="rect">
            <a:avLst/>
          </a:prstGeom>
          <a:noFill/>
          <a:ln>
            <a:noFill/>
          </a:ln>
        </p:spPr>
      </p:pic>
    </p:spTree>
    <p:extLst>
      <p:ext uri="{BB962C8B-B14F-4D97-AF65-F5344CB8AC3E}">
        <p14:creationId xmlns:p14="http://schemas.microsoft.com/office/powerpoint/2010/main" val="3165963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8BB8DB-EC58-4A20-BC0F-D8D5711DF4CD}"/>
              </a:ext>
            </a:extLst>
          </p:cNvPr>
          <p:cNvSpPr>
            <a:spLocks noGrp="1"/>
          </p:cNvSpPr>
          <p:nvPr>
            <p:ph type="body" sz="quarter" idx="12"/>
          </p:nvPr>
        </p:nvSpPr>
        <p:spPr>
          <a:xfrm>
            <a:off x="153470" y="1614436"/>
            <a:ext cx="4529367" cy="3557927"/>
          </a:xfrm>
        </p:spPr>
        <p:txBody>
          <a:bodyPr/>
          <a:lstStyle/>
          <a:p>
            <a:pPr>
              <a:buClr>
                <a:srgbClr val="D72850"/>
              </a:buClr>
            </a:pPr>
            <a:r>
              <a:rPr lang="en-US" sz="1800" dirty="0"/>
              <a:t>Safety Alerts first notified by an email distribution to </a:t>
            </a:r>
            <a:r>
              <a:rPr lang="en-US" sz="1800" dirty="0" err="1"/>
              <a:t>Supplychain</a:t>
            </a:r>
            <a:endParaRPr lang="en-US" sz="1800" dirty="0"/>
          </a:p>
          <a:p>
            <a:pPr marL="0" indent="0">
              <a:buClr>
                <a:srgbClr val="D72850"/>
              </a:buClr>
              <a:buNone/>
            </a:pPr>
            <a:endParaRPr lang="en-US" sz="1800" dirty="0"/>
          </a:p>
          <a:p>
            <a:pPr>
              <a:buClr>
                <a:srgbClr val="D72850"/>
              </a:buClr>
            </a:pPr>
            <a:r>
              <a:rPr lang="en-US" sz="1800" dirty="0"/>
              <a:t>Via NH&amp;S Team and by project teams notably A12 </a:t>
            </a:r>
          </a:p>
          <a:p>
            <a:pPr marL="0" indent="0">
              <a:buClr>
                <a:srgbClr val="D72850"/>
              </a:buClr>
              <a:buNone/>
            </a:pPr>
            <a:endParaRPr lang="en-US" sz="1800" dirty="0"/>
          </a:p>
          <a:p>
            <a:pPr>
              <a:buClr>
                <a:srgbClr val="D72850"/>
              </a:buClr>
            </a:pPr>
            <a:r>
              <a:rPr lang="en-US" sz="1800" dirty="0"/>
              <a:t>Safety Alert HEi169 – issued in July this Alert describes a mobile light tower being towed whilst extended to a height of about 5m and striking a bridge, toppling into the traffic management area</a:t>
            </a:r>
          </a:p>
          <a:p>
            <a:pPr marL="0" indent="0">
              <a:buClr>
                <a:srgbClr val="D72850"/>
              </a:buClr>
              <a:buNone/>
            </a:pPr>
            <a:endParaRPr lang="en-US" sz="1800" dirty="0"/>
          </a:p>
        </p:txBody>
      </p:sp>
      <p:sp>
        <p:nvSpPr>
          <p:cNvPr id="11" name="Rectangle: Rounded Corners 10">
            <a:extLst>
              <a:ext uri="{FF2B5EF4-FFF2-40B4-BE49-F238E27FC236}">
                <a16:creationId xmlns:a16="http://schemas.microsoft.com/office/drawing/2014/main" id="{E20172DD-1B69-4550-9770-33A075127FA0}"/>
              </a:ext>
            </a:extLst>
          </p:cNvPr>
          <p:cNvSpPr/>
          <p:nvPr/>
        </p:nvSpPr>
        <p:spPr>
          <a:xfrm>
            <a:off x="446811" y="358879"/>
            <a:ext cx="6638527" cy="768085"/>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r>
              <a:rPr lang="en-US" sz="2400" b="1" dirty="0">
                <a:solidFill>
                  <a:schemeClr val="bg1"/>
                </a:solidFill>
              </a:rPr>
              <a:t>Receipt of Highways England Safety Alerts</a:t>
            </a:r>
          </a:p>
        </p:txBody>
      </p:sp>
      <p:pic>
        <p:nvPicPr>
          <p:cNvPr id="2" name="Picture 1">
            <a:extLst>
              <a:ext uri="{FF2B5EF4-FFF2-40B4-BE49-F238E27FC236}">
                <a16:creationId xmlns:a16="http://schemas.microsoft.com/office/drawing/2014/main" id="{305D4195-A0AE-4980-A15E-924109467793}"/>
              </a:ext>
            </a:extLst>
          </p:cNvPr>
          <p:cNvPicPr>
            <a:picLocks noChangeAspect="1"/>
          </p:cNvPicPr>
          <p:nvPr/>
        </p:nvPicPr>
        <p:blipFill rotWithShape="1">
          <a:blip r:embed="rId3"/>
          <a:srcRect l="66591" t="13569" r="17576" b="8316"/>
          <a:stretch/>
        </p:blipFill>
        <p:spPr>
          <a:xfrm>
            <a:off x="4987636" y="1614437"/>
            <a:ext cx="3306619" cy="4588131"/>
          </a:xfrm>
          <a:prstGeom prst="rect">
            <a:avLst/>
          </a:prstGeom>
        </p:spPr>
      </p:pic>
      <p:pic>
        <p:nvPicPr>
          <p:cNvPr id="3" name="Picture 2">
            <a:extLst>
              <a:ext uri="{FF2B5EF4-FFF2-40B4-BE49-F238E27FC236}">
                <a16:creationId xmlns:a16="http://schemas.microsoft.com/office/drawing/2014/main" id="{29F353F9-02C2-4CA1-B9C7-5E2D8D7935B2}"/>
              </a:ext>
            </a:extLst>
          </p:cNvPr>
          <p:cNvPicPr>
            <a:picLocks noChangeAspect="1"/>
          </p:cNvPicPr>
          <p:nvPr/>
        </p:nvPicPr>
        <p:blipFill rotWithShape="1">
          <a:blip r:embed="rId4"/>
          <a:srcRect l="66667" t="13569" r="17576" b="8586"/>
          <a:stretch/>
        </p:blipFill>
        <p:spPr>
          <a:xfrm>
            <a:off x="8469745" y="1600933"/>
            <a:ext cx="3306619" cy="4594292"/>
          </a:xfrm>
          <a:prstGeom prst="rect">
            <a:avLst/>
          </a:prstGeom>
        </p:spPr>
      </p:pic>
      <p:pic>
        <p:nvPicPr>
          <p:cNvPr id="13" name="Picture 12">
            <a:extLst>
              <a:ext uri="{FF2B5EF4-FFF2-40B4-BE49-F238E27FC236}">
                <a16:creationId xmlns:a16="http://schemas.microsoft.com/office/drawing/2014/main" id="{2C47168D-F9F7-4BD9-8567-942FE1F1CF1F}"/>
              </a:ext>
            </a:extLst>
          </p:cNvPr>
          <p:cNvPicPr preferRelativeResize="0">
            <a:picLocks/>
          </p:cNvPicPr>
          <p:nvPr/>
        </p:nvPicPr>
        <p:blipFill rotWithShape="1">
          <a:blip r:embed="rId5"/>
          <a:stretch/>
        </p:blipFill>
        <p:spPr bwMode="auto">
          <a:xfrm>
            <a:off x="8894618" y="216488"/>
            <a:ext cx="2628507" cy="910476"/>
          </a:xfrm>
          <a:prstGeom prst="rect">
            <a:avLst/>
          </a:prstGeom>
          <a:ln>
            <a:noFill/>
          </a:ln>
          <a:extLst>
            <a:ext uri="{53640926-AAD7-44D8-BBD7-CCE9431645EC}">
              <a14:shadowObscured xmlns:a14="http://schemas.microsoft.com/office/drawing/2010/main"/>
            </a:ext>
          </a:extLst>
        </p:spPr>
      </p:pic>
      <p:pic>
        <p:nvPicPr>
          <p:cNvPr id="2050" name="Picture 5" descr="cid:image002.jpg@01D5B0E9.BE934A10">
            <a:extLst>
              <a:ext uri="{FF2B5EF4-FFF2-40B4-BE49-F238E27FC236}">
                <a16:creationId xmlns:a16="http://schemas.microsoft.com/office/drawing/2014/main" id="{C9848442-57E6-4156-B64F-42AA880D8F9A}"/>
              </a:ext>
            </a:extLst>
          </p:cNvPr>
          <p:cNvPicPr preferRelativeResize="0">
            <a:picLocks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415636" y="6031118"/>
            <a:ext cx="965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71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8BB8DB-EC58-4A20-BC0F-D8D5711DF4CD}"/>
              </a:ext>
            </a:extLst>
          </p:cNvPr>
          <p:cNvSpPr>
            <a:spLocks noGrp="1"/>
          </p:cNvSpPr>
          <p:nvPr>
            <p:ph type="body" sz="quarter" idx="12"/>
          </p:nvPr>
        </p:nvSpPr>
        <p:spPr>
          <a:xfrm>
            <a:off x="1605877" y="1863819"/>
            <a:ext cx="9129075" cy="629999"/>
          </a:xfrm>
        </p:spPr>
        <p:txBody>
          <a:bodyPr/>
          <a:lstStyle/>
          <a:p>
            <a:pPr>
              <a:buClr>
                <a:srgbClr val="D72850"/>
              </a:buClr>
            </a:pPr>
            <a:r>
              <a:rPr lang="en-US" sz="2000" b="1" i="1" dirty="0"/>
              <a:t>Safety Alert Response Sheet - </a:t>
            </a:r>
            <a:r>
              <a:rPr lang="en-US" sz="2000" dirty="0"/>
              <a:t>generally come from a project team</a:t>
            </a:r>
            <a:endParaRPr lang="en-US" sz="2000" b="1" i="1" dirty="0"/>
          </a:p>
          <a:p>
            <a:pPr>
              <a:buClr>
                <a:srgbClr val="D72850"/>
              </a:buClr>
            </a:pPr>
            <a:r>
              <a:rPr lang="en-US" sz="2000" b="1" i="1" dirty="0"/>
              <a:t>Qu - is this the best way to achieve what is required?</a:t>
            </a:r>
          </a:p>
          <a:p>
            <a:pPr marL="0" indent="0">
              <a:buClr>
                <a:srgbClr val="D72850"/>
              </a:buClr>
              <a:buNone/>
            </a:pPr>
            <a:endParaRPr lang="en-US" sz="1800" dirty="0"/>
          </a:p>
          <a:p>
            <a:pPr marL="0" indent="0">
              <a:buClr>
                <a:srgbClr val="D72850"/>
              </a:buClr>
              <a:buNone/>
            </a:pPr>
            <a:endParaRPr lang="en-US" sz="1800" dirty="0"/>
          </a:p>
        </p:txBody>
      </p:sp>
      <p:sp>
        <p:nvSpPr>
          <p:cNvPr id="11" name="Rectangle: Rounded Corners 10">
            <a:extLst>
              <a:ext uri="{FF2B5EF4-FFF2-40B4-BE49-F238E27FC236}">
                <a16:creationId xmlns:a16="http://schemas.microsoft.com/office/drawing/2014/main" id="{E20172DD-1B69-4550-9770-33A075127FA0}"/>
              </a:ext>
            </a:extLst>
          </p:cNvPr>
          <p:cNvSpPr/>
          <p:nvPr/>
        </p:nvSpPr>
        <p:spPr>
          <a:xfrm>
            <a:off x="446811" y="358879"/>
            <a:ext cx="7865916" cy="768085"/>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r>
              <a:rPr lang="en-US" sz="2400" b="1" dirty="0">
                <a:solidFill>
                  <a:schemeClr val="bg1"/>
                </a:solidFill>
              </a:rPr>
              <a:t>Receipt of Highways England Safety Alerts</a:t>
            </a:r>
          </a:p>
        </p:txBody>
      </p:sp>
      <p:pic>
        <p:nvPicPr>
          <p:cNvPr id="13" name="Picture 12">
            <a:extLst>
              <a:ext uri="{FF2B5EF4-FFF2-40B4-BE49-F238E27FC236}">
                <a16:creationId xmlns:a16="http://schemas.microsoft.com/office/drawing/2014/main" id="{2C47168D-F9F7-4BD9-8567-942FE1F1CF1F}"/>
              </a:ext>
            </a:extLst>
          </p:cNvPr>
          <p:cNvPicPr preferRelativeResize="0">
            <a:picLocks/>
          </p:cNvPicPr>
          <p:nvPr/>
        </p:nvPicPr>
        <p:blipFill rotWithShape="1">
          <a:blip r:embed="rId3"/>
          <a:stretch/>
        </p:blipFill>
        <p:spPr bwMode="auto">
          <a:xfrm>
            <a:off x="8894618" y="216488"/>
            <a:ext cx="2628507" cy="910476"/>
          </a:xfrm>
          <a:prstGeom prst="rect">
            <a:avLst/>
          </a:prstGeom>
          <a:ln>
            <a:noFill/>
          </a:ln>
          <a:extLst>
            <a:ext uri="{53640926-AAD7-44D8-BBD7-CCE9431645EC}">
              <a14:shadowObscured xmlns:a14="http://schemas.microsoft.com/office/drawing/2010/main"/>
            </a:ext>
          </a:extLst>
        </p:spPr>
      </p:pic>
      <p:pic>
        <p:nvPicPr>
          <p:cNvPr id="2050" name="Picture 5" descr="cid:image002.jpg@01D5B0E9.BE934A10">
            <a:extLst>
              <a:ext uri="{FF2B5EF4-FFF2-40B4-BE49-F238E27FC236}">
                <a16:creationId xmlns:a16="http://schemas.microsoft.com/office/drawing/2014/main" id="{C9848442-57E6-4156-B64F-42AA880D8F9A}"/>
              </a:ext>
            </a:extLst>
          </p:cNvPr>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636" y="6031118"/>
            <a:ext cx="965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4A666D8-B61F-4B4F-AAEF-F73394EA1A06}"/>
              </a:ext>
            </a:extLst>
          </p:cNvPr>
          <p:cNvPicPr>
            <a:picLocks noChangeAspect="1"/>
          </p:cNvPicPr>
          <p:nvPr/>
        </p:nvPicPr>
        <p:blipFill rotWithShape="1">
          <a:blip r:embed="rId5"/>
          <a:srcRect l="58939" t="13838" r="9773" b="8317"/>
          <a:stretch/>
        </p:blipFill>
        <p:spPr>
          <a:xfrm>
            <a:off x="415636" y="3038763"/>
            <a:ext cx="3814619" cy="2669309"/>
          </a:xfrm>
          <a:prstGeom prst="rect">
            <a:avLst/>
          </a:prstGeom>
        </p:spPr>
      </p:pic>
      <p:pic>
        <p:nvPicPr>
          <p:cNvPr id="6" name="Picture 5">
            <a:extLst>
              <a:ext uri="{FF2B5EF4-FFF2-40B4-BE49-F238E27FC236}">
                <a16:creationId xmlns:a16="http://schemas.microsoft.com/office/drawing/2014/main" id="{1F7B8647-8E4A-4F9D-9549-16DCC8343438}"/>
              </a:ext>
            </a:extLst>
          </p:cNvPr>
          <p:cNvPicPr>
            <a:picLocks noChangeAspect="1"/>
          </p:cNvPicPr>
          <p:nvPr/>
        </p:nvPicPr>
        <p:blipFill rotWithShape="1">
          <a:blip r:embed="rId6"/>
          <a:srcRect l="58114" t="13030" r="9621" b="7239"/>
          <a:stretch/>
        </p:blipFill>
        <p:spPr>
          <a:xfrm>
            <a:off x="8110575" y="3006434"/>
            <a:ext cx="3933645" cy="2733965"/>
          </a:xfrm>
          <a:prstGeom prst="rect">
            <a:avLst/>
          </a:prstGeom>
        </p:spPr>
      </p:pic>
      <p:pic>
        <p:nvPicPr>
          <p:cNvPr id="7" name="Picture 6">
            <a:extLst>
              <a:ext uri="{FF2B5EF4-FFF2-40B4-BE49-F238E27FC236}">
                <a16:creationId xmlns:a16="http://schemas.microsoft.com/office/drawing/2014/main" id="{026F3709-2C2A-4BC6-90A8-27D9758395E4}"/>
              </a:ext>
            </a:extLst>
          </p:cNvPr>
          <p:cNvPicPr>
            <a:picLocks noChangeAspect="1"/>
          </p:cNvPicPr>
          <p:nvPr/>
        </p:nvPicPr>
        <p:blipFill rotWithShape="1">
          <a:blip r:embed="rId7"/>
          <a:srcRect l="58864" t="13030" r="9849" b="7239"/>
          <a:stretch/>
        </p:blipFill>
        <p:spPr>
          <a:xfrm>
            <a:off x="4263105" y="3006434"/>
            <a:ext cx="3814620" cy="2733966"/>
          </a:xfrm>
          <a:prstGeom prst="rect">
            <a:avLst/>
          </a:prstGeom>
        </p:spPr>
      </p:pic>
    </p:spTree>
    <p:extLst>
      <p:ext uri="{BB962C8B-B14F-4D97-AF65-F5344CB8AC3E}">
        <p14:creationId xmlns:p14="http://schemas.microsoft.com/office/powerpoint/2010/main" val="1041313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8BB8DB-EC58-4A20-BC0F-D8D5711DF4CD}"/>
              </a:ext>
            </a:extLst>
          </p:cNvPr>
          <p:cNvSpPr>
            <a:spLocks noGrp="1"/>
          </p:cNvSpPr>
          <p:nvPr>
            <p:ph type="body" sz="quarter" idx="12"/>
          </p:nvPr>
        </p:nvSpPr>
        <p:spPr>
          <a:xfrm>
            <a:off x="156356" y="1326110"/>
            <a:ext cx="3953825" cy="4566689"/>
          </a:xfrm>
        </p:spPr>
        <p:txBody>
          <a:bodyPr/>
          <a:lstStyle/>
          <a:p>
            <a:pPr>
              <a:buClr>
                <a:srgbClr val="D72850"/>
              </a:buClr>
            </a:pPr>
            <a:r>
              <a:rPr lang="en-US" dirty="0"/>
              <a:t>Safety Alerts in Jacobs distributed out by email to distribution list</a:t>
            </a:r>
          </a:p>
          <a:p>
            <a:pPr>
              <a:buClr>
                <a:srgbClr val="D72850"/>
              </a:buClr>
            </a:pPr>
            <a:r>
              <a:rPr lang="en-US" dirty="0"/>
              <a:t>Improvements can be made</a:t>
            </a:r>
          </a:p>
          <a:p>
            <a:pPr>
              <a:buClr>
                <a:srgbClr val="D72850"/>
              </a:buClr>
            </a:pPr>
            <a:r>
              <a:rPr lang="en-US" sz="1800" dirty="0"/>
              <a:t>Text explores background to the alert, to provoke thinking around the teams about </a:t>
            </a:r>
            <a:r>
              <a:rPr lang="en-US" sz="1800" b="1" i="1" dirty="0"/>
              <a:t>what if?  </a:t>
            </a:r>
            <a:r>
              <a:rPr lang="en-US" sz="1800" dirty="0"/>
              <a:t>and </a:t>
            </a:r>
            <a:r>
              <a:rPr lang="en-US" sz="1800" b="1" i="1" dirty="0"/>
              <a:t>what else could be done in Design?  Also reinforces value of what we already do.</a:t>
            </a:r>
          </a:p>
          <a:p>
            <a:pPr>
              <a:buClr>
                <a:srgbClr val="D72850"/>
              </a:buClr>
            </a:pPr>
            <a:r>
              <a:rPr lang="en-US" sz="1800" b="1" i="1" dirty="0"/>
              <a:t>Response Sheet sent back to Highways England as a PDF collated with the Alert &amp; Email</a:t>
            </a:r>
          </a:p>
          <a:p>
            <a:pPr marL="0" indent="0">
              <a:buClr>
                <a:srgbClr val="D72850"/>
              </a:buClr>
              <a:buNone/>
            </a:pPr>
            <a:endParaRPr lang="en-US" sz="1800" dirty="0"/>
          </a:p>
        </p:txBody>
      </p:sp>
      <p:sp>
        <p:nvSpPr>
          <p:cNvPr id="11" name="Rectangle: Rounded Corners 10">
            <a:extLst>
              <a:ext uri="{FF2B5EF4-FFF2-40B4-BE49-F238E27FC236}">
                <a16:creationId xmlns:a16="http://schemas.microsoft.com/office/drawing/2014/main" id="{E20172DD-1B69-4550-9770-33A075127FA0}"/>
              </a:ext>
            </a:extLst>
          </p:cNvPr>
          <p:cNvSpPr/>
          <p:nvPr/>
        </p:nvSpPr>
        <p:spPr>
          <a:xfrm>
            <a:off x="446811" y="358879"/>
            <a:ext cx="7182425" cy="768085"/>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r>
              <a:rPr lang="en-US" sz="2400" b="1" dirty="0">
                <a:solidFill>
                  <a:schemeClr val="bg1"/>
                </a:solidFill>
              </a:rPr>
              <a:t>Learning from Highways England Safety Alerts</a:t>
            </a:r>
          </a:p>
        </p:txBody>
      </p:sp>
      <p:pic>
        <p:nvPicPr>
          <p:cNvPr id="13" name="Picture 12">
            <a:extLst>
              <a:ext uri="{FF2B5EF4-FFF2-40B4-BE49-F238E27FC236}">
                <a16:creationId xmlns:a16="http://schemas.microsoft.com/office/drawing/2014/main" id="{2C47168D-F9F7-4BD9-8567-942FE1F1CF1F}"/>
              </a:ext>
            </a:extLst>
          </p:cNvPr>
          <p:cNvPicPr preferRelativeResize="0">
            <a:picLocks/>
          </p:cNvPicPr>
          <p:nvPr/>
        </p:nvPicPr>
        <p:blipFill rotWithShape="1">
          <a:blip r:embed="rId3"/>
          <a:stretch/>
        </p:blipFill>
        <p:spPr bwMode="auto">
          <a:xfrm>
            <a:off x="8894618" y="216488"/>
            <a:ext cx="2628507" cy="910476"/>
          </a:xfrm>
          <a:prstGeom prst="rect">
            <a:avLst/>
          </a:prstGeom>
          <a:ln>
            <a:noFill/>
          </a:ln>
          <a:extLst>
            <a:ext uri="{53640926-AAD7-44D8-BBD7-CCE9431645EC}">
              <a14:shadowObscured xmlns:a14="http://schemas.microsoft.com/office/drawing/2010/main"/>
            </a:ext>
          </a:extLst>
        </p:spPr>
      </p:pic>
      <p:pic>
        <p:nvPicPr>
          <p:cNvPr id="2050" name="Picture 5" descr="cid:image002.jpg@01D5B0E9.BE934A10">
            <a:extLst>
              <a:ext uri="{FF2B5EF4-FFF2-40B4-BE49-F238E27FC236}">
                <a16:creationId xmlns:a16="http://schemas.microsoft.com/office/drawing/2014/main" id="{C9848442-57E6-4156-B64F-42AA880D8F9A}"/>
              </a:ext>
            </a:extLst>
          </p:cNvPr>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636" y="6031118"/>
            <a:ext cx="965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6471D29-E1F6-442E-908D-59338C9FAEB8}"/>
              </a:ext>
            </a:extLst>
          </p:cNvPr>
          <p:cNvPicPr>
            <a:picLocks noChangeAspect="1"/>
          </p:cNvPicPr>
          <p:nvPr/>
        </p:nvPicPr>
        <p:blipFill rotWithShape="1">
          <a:blip r:embed="rId5"/>
          <a:srcRect l="58864" t="12998" r="25303" b="8349"/>
          <a:stretch/>
        </p:blipFill>
        <p:spPr>
          <a:xfrm>
            <a:off x="4576617" y="1272842"/>
            <a:ext cx="3740728" cy="5226279"/>
          </a:xfrm>
          <a:prstGeom prst="rect">
            <a:avLst/>
          </a:prstGeom>
        </p:spPr>
      </p:pic>
      <p:pic>
        <p:nvPicPr>
          <p:cNvPr id="6" name="Picture 5">
            <a:extLst>
              <a:ext uri="{FF2B5EF4-FFF2-40B4-BE49-F238E27FC236}">
                <a16:creationId xmlns:a16="http://schemas.microsoft.com/office/drawing/2014/main" id="{BCCD10CB-13BF-45E4-AD5F-BD0EAA99AB2A}"/>
              </a:ext>
            </a:extLst>
          </p:cNvPr>
          <p:cNvPicPr>
            <a:picLocks noChangeAspect="1"/>
          </p:cNvPicPr>
          <p:nvPr/>
        </p:nvPicPr>
        <p:blipFill rotWithShape="1">
          <a:blip r:embed="rId6"/>
          <a:srcRect l="60985" t="29731" r="13939" b="12088"/>
          <a:stretch/>
        </p:blipFill>
        <p:spPr>
          <a:xfrm rot="5400000">
            <a:off x="7467972" y="2196106"/>
            <a:ext cx="5314781" cy="3468254"/>
          </a:xfrm>
          <a:prstGeom prst="rect">
            <a:avLst/>
          </a:prstGeom>
        </p:spPr>
      </p:pic>
    </p:spTree>
    <p:extLst>
      <p:ext uri="{BB962C8B-B14F-4D97-AF65-F5344CB8AC3E}">
        <p14:creationId xmlns:p14="http://schemas.microsoft.com/office/powerpoint/2010/main" val="3237318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E613A53-5468-4327-9447-53C2C69E902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30468" r="9808"/>
          <a:stretch/>
        </p:blipFill>
        <p:spPr>
          <a:xfrm>
            <a:off x="9308465" y="0"/>
            <a:ext cx="2880360" cy="6858000"/>
          </a:xfrm>
        </p:spPr>
      </p:pic>
      <p:sp>
        <p:nvSpPr>
          <p:cNvPr id="10" name="Title 26">
            <a:extLst>
              <a:ext uri="{FF2B5EF4-FFF2-40B4-BE49-F238E27FC236}">
                <a16:creationId xmlns:a16="http://schemas.microsoft.com/office/drawing/2014/main" id="{058B5CED-6630-48AF-B679-661394277356}"/>
              </a:ext>
            </a:extLst>
          </p:cNvPr>
          <p:cNvSpPr>
            <a:spLocks noGrp="1"/>
          </p:cNvSpPr>
          <p:nvPr>
            <p:ph type="ctrTitle"/>
          </p:nvPr>
        </p:nvSpPr>
        <p:spPr>
          <a:xfrm>
            <a:off x="1188670" y="2664809"/>
            <a:ext cx="6284595" cy="1223699"/>
          </a:xfrm>
        </p:spPr>
        <p:txBody>
          <a:bodyPr/>
          <a:lstStyle/>
          <a:p>
            <a:r>
              <a:rPr lang="en-GB" sz="2800" dirty="0"/>
              <a:t>What about analysis </a:t>
            </a:r>
            <a:br>
              <a:rPr lang="en-GB" sz="2800" dirty="0"/>
            </a:br>
            <a:br>
              <a:rPr lang="en-GB" sz="2800" dirty="0"/>
            </a:br>
            <a:r>
              <a:rPr lang="en-GB" sz="2800" dirty="0"/>
              <a:t>			and trends?</a:t>
            </a:r>
          </a:p>
        </p:txBody>
      </p:sp>
      <p:sp>
        <p:nvSpPr>
          <p:cNvPr id="6" name="Rectangle: Rounded Corners 5">
            <a:extLst>
              <a:ext uri="{FF2B5EF4-FFF2-40B4-BE49-F238E27FC236}">
                <a16:creationId xmlns:a16="http://schemas.microsoft.com/office/drawing/2014/main" id="{E9BC6A94-7AE9-4EF9-87A4-C4798EAD370D}"/>
              </a:ext>
            </a:extLst>
          </p:cNvPr>
          <p:cNvSpPr/>
          <p:nvPr/>
        </p:nvSpPr>
        <p:spPr>
          <a:xfrm>
            <a:off x="834738" y="414297"/>
            <a:ext cx="6638527" cy="768085"/>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r>
              <a:rPr lang="en-US" sz="2000" b="1" dirty="0">
                <a:solidFill>
                  <a:schemeClr val="bg1"/>
                </a:solidFill>
              </a:rPr>
              <a:t>Learning from Highways England Safety Alerts</a:t>
            </a:r>
          </a:p>
        </p:txBody>
      </p:sp>
      <p:pic>
        <p:nvPicPr>
          <p:cNvPr id="8" name="Picture 7">
            <a:extLst>
              <a:ext uri="{FF2B5EF4-FFF2-40B4-BE49-F238E27FC236}">
                <a16:creationId xmlns:a16="http://schemas.microsoft.com/office/drawing/2014/main" id="{DA18B202-3343-48DE-A927-2A247085BDB8}"/>
              </a:ext>
            </a:extLst>
          </p:cNvPr>
          <p:cNvPicPr preferRelativeResize="0">
            <a:picLocks/>
          </p:cNvPicPr>
          <p:nvPr/>
        </p:nvPicPr>
        <p:blipFill rotWithShape="1">
          <a:blip r:embed="rId3"/>
          <a:stretch/>
        </p:blipFill>
        <p:spPr bwMode="auto">
          <a:xfrm>
            <a:off x="9698182" y="234961"/>
            <a:ext cx="2055852" cy="679439"/>
          </a:xfrm>
          <a:prstGeom prst="rect">
            <a:avLst/>
          </a:prstGeom>
          <a:ln>
            <a:noFill/>
          </a:ln>
          <a:extLst>
            <a:ext uri="{53640926-AAD7-44D8-BBD7-CCE9431645EC}">
              <a14:shadowObscured xmlns:a14="http://schemas.microsoft.com/office/drawing/2010/main"/>
            </a:ext>
          </a:extLst>
        </p:spPr>
      </p:pic>
      <p:pic>
        <p:nvPicPr>
          <p:cNvPr id="11" name="Picture 10" descr="Jacobs">
            <a:extLst>
              <a:ext uri="{FF2B5EF4-FFF2-40B4-BE49-F238E27FC236}">
                <a16:creationId xmlns:a16="http://schemas.microsoft.com/office/drawing/2014/main" id="{C459C356-46F1-49B8-8DB2-54C39F6A19E7}"/>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858982" y="5301672"/>
            <a:ext cx="7019636" cy="1450109"/>
          </a:xfrm>
          <a:prstGeom prst="rect">
            <a:avLst/>
          </a:prstGeom>
          <a:noFill/>
          <a:ln>
            <a:noFill/>
          </a:ln>
        </p:spPr>
      </p:pic>
    </p:spTree>
    <p:extLst>
      <p:ext uri="{BB962C8B-B14F-4D97-AF65-F5344CB8AC3E}">
        <p14:creationId xmlns:p14="http://schemas.microsoft.com/office/powerpoint/2010/main" val="100278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8BB8DB-EC58-4A20-BC0F-D8D5711DF4CD}"/>
              </a:ext>
            </a:extLst>
          </p:cNvPr>
          <p:cNvSpPr>
            <a:spLocks noGrp="1"/>
          </p:cNvSpPr>
          <p:nvPr>
            <p:ph type="body" sz="quarter" idx="12"/>
          </p:nvPr>
        </p:nvSpPr>
        <p:spPr>
          <a:xfrm>
            <a:off x="153471" y="1614437"/>
            <a:ext cx="3291694" cy="4093636"/>
          </a:xfrm>
        </p:spPr>
        <p:txBody>
          <a:bodyPr/>
          <a:lstStyle/>
          <a:p>
            <a:pPr>
              <a:buClr>
                <a:srgbClr val="D72850"/>
              </a:buClr>
            </a:pPr>
            <a:r>
              <a:rPr lang="en-US" sz="1800" dirty="0"/>
              <a:t>No suggestion that trends being tracked so began register with Categories similar to:</a:t>
            </a:r>
          </a:p>
          <a:p>
            <a:pPr lvl="1">
              <a:buClr>
                <a:srgbClr val="D72850"/>
              </a:buClr>
            </a:pPr>
            <a:r>
              <a:rPr lang="en-US" sz="1800" dirty="0"/>
              <a:t>HSE Major Statistics for fatal and serious incidents / injuries groups such as Falls from Height </a:t>
            </a:r>
            <a:r>
              <a:rPr lang="en-US" sz="1800" dirty="0" err="1"/>
              <a:t>etc</a:t>
            </a:r>
            <a:endParaRPr lang="en-US" sz="1800" dirty="0"/>
          </a:p>
          <a:p>
            <a:pPr lvl="1">
              <a:buClr>
                <a:srgbClr val="D72850"/>
              </a:buClr>
            </a:pPr>
            <a:r>
              <a:rPr lang="en-US" sz="1800" dirty="0" err="1"/>
              <a:t>Crossrail</a:t>
            </a:r>
            <a:r>
              <a:rPr lang="en-US" sz="1800" dirty="0"/>
              <a:t> categories</a:t>
            </a:r>
          </a:p>
          <a:p>
            <a:pPr lvl="1">
              <a:buClr>
                <a:srgbClr val="D72850"/>
              </a:buClr>
            </a:pPr>
            <a:r>
              <a:rPr lang="en-US" sz="1800" dirty="0"/>
              <a:t>Jacobs own Critical Risk areas</a:t>
            </a:r>
          </a:p>
          <a:p>
            <a:pPr>
              <a:buClr>
                <a:srgbClr val="D72850"/>
              </a:buClr>
            </a:pPr>
            <a:endParaRPr lang="en-US" sz="1800" dirty="0"/>
          </a:p>
          <a:p>
            <a:pPr marL="0" indent="0">
              <a:buClr>
                <a:srgbClr val="D72850"/>
              </a:buClr>
              <a:buNone/>
            </a:pPr>
            <a:endParaRPr lang="en-US" sz="1800" dirty="0"/>
          </a:p>
        </p:txBody>
      </p:sp>
      <p:sp>
        <p:nvSpPr>
          <p:cNvPr id="11" name="Rectangle: Rounded Corners 10">
            <a:extLst>
              <a:ext uri="{FF2B5EF4-FFF2-40B4-BE49-F238E27FC236}">
                <a16:creationId xmlns:a16="http://schemas.microsoft.com/office/drawing/2014/main" id="{E20172DD-1B69-4550-9770-33A075127FA0}"/>
              </a:ext>
            </a:extLst>
          </p:cNvPr>
          <p:cNvSpPr/>
          <p:nvPr/>
        </p:nvSpPr>
        <p:spPr>
          <a:xfrm>
            <a:off x="446811" y="358879"/>
            <a:ext cx="6638527" cy="768085"/>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r>
              <a:rPr lang="en-US" sz="2400" b="1" dirty="0">
                <a:solidFill>
                  <a:schemeClr val="bg1"/>
                </a:solidFill>
              </a:rPr>
              <a:t>Receipt of Highways England Safety Alerts</a:t>
            </a:r>
          </a:p>
        </p:txBody>
      </p:sp>
      <p:pic>
        <p:nvPicPr>
          <p:cNvPr id="13" name="Picture 12">
            <a:extLst>
              <a:ext uri="{FF2B5EF4-FFF2-40B4-BE49-F238E27FC236}">
                <a16:creationId xmlns:a16="http://schemas.microsoft.com/office/drawing/2014/main" id="{2C47168D-F9F7-4BD9-8567-942FE1F1CF1F}"/>
              </a:ext>
            </a:extLst>
          </p:cNvPr>
          <p:cNvPicPr preferRelativeResize="0">
            <a:picLocks/>
          </p:cNvPicPr>
          <p:nvPr/>
        </p:nvPicPr>
        <p:blipFill rotWithShape="1">
          <a:blip r:embed="rId3"/>
          <a:stretch/>
        </p:blipFill>
        <p:spPr bwMode="auto">
          <a:xfrm>
            <a:off x="8894618" y="216488"/>
            <a:ext cx="2628507" cy="910476"/>
          </a:xfrm>
          <a:prstGeom prst="rect">
            <a:avLst/>
          </a:prstGeom>
          <a:ln>
            <a:noFill/>
          </a:ln>
          <a:extLst>
            <a:ext uri="{53640926-AAD7-44D8-BBD7-CCE9431645EC}">
              <a14:shadowObscured xmlns:a14="http://schemas.microsoft.com/office/drawing/2010/main"/>
            </a:ext>
          </a:extLst>
        </p:spPr>
      </p:pic>
      <p:pic>
        <p:nvPicPr>
          <p:cNvPr id="2050" name="Picture 5" descr="cid:image002.jpg@01D5B0E9.BE934A10">
            <a:extLst>
              <a:ext uri="{FF2B5EF4-FFF2-40B4-BE49-F238E27FC236}">
                <a16:creationId xmlns:a16="http://schemas.microsoft.com/office/drawing/2014/main" id="{C9848442-57E6-4156-B64F-42AA880D8F9A}"/>
              </a:ext>
            </a:extLst>
          </p:cNvPr>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636" y="6031118"/>
            <a:ext cx="965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CC62A76C-9D2D-4BDC-98AD-DCAAE3F68788}"/>
              </a:ext>
            </a:extLst>
          </p:cNvPr>
          <p:cNvPicPr>
            <a:picLocks noChangeAspect="1"/>
          </p:cNvPicPr>
          <p:nvPr/>
        </p:nvPicPr>
        <p:blipFill rotWithShape="1">
          <a:blip r:embed="rId5"/>
          <a:srcRect l="50000"/>
          <a:stretch/>
        </p:blipFill>
        <p:spPr>
          <a:xfrm>
            <a:off x="3537527" y="1174613"/>
            <a:ext cx="8502829" cy="4782841"/>
          </a:xfrm>
          <a:prstGeom prst="rect">
            <a:avLst/>
          </a:prstGeom>
        </p:spPr>
      </p:pic>
    </p:spTree>
    <p:extLst>
      <p:ext uri="{BB962C8B-B14F-4D97-AF65-F5344CB8AC3E}">
        <p14:creationId xmlns:p14="http://schemas.microsoft.com/office/powerpoint/2010/main" val="14784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18BB8DB-EC58-4A20-BC0F-D8D5711DF4CD}"/>
              </a:ext>
            </a:extLst>
          </p:cNvPr>
          <p:cNvSpPr>
            <a:spLocks noGrp="1"/>
          </p:cNvSpPr>
          <p:nvPr>
            <p:ph type="body" sz="quarter" idx="12"/>
          </p:nvPr>
        </p:nvSpPr>
        <p:spPr>
          <a:xfrm>
            <a:off x="269290" y="1126965"/>
            <a:ext cx="3398982" cy="4544162"/>
          </a:xfrm>
        </p:spPr>
        <p:txBody>
          <a:bodyPr/>
          <a:lstStyle/>
          <a:p>
            <a:pPr>
              <a:buClr>
                <a:srgbClr val="D72850"/>
              </a:buClr>
            </a:pPr>
            <a:endParaRPr lang="en-US" sz="1800" dirty="0"/>
          </a:p>
          <a:p>
            <a:pPr>
              <a:buClr>
                <a:srgbClr val="D72850"/>
              </a:buClr>
            </a:pPr>
            <a:r>
              <a:rPr lang="en-US" dirty="0"/>
              <a:t>The results have to be read as simple &amp; subjective – they help with the </a:t>
            </a:r>
            <a:r>
              <a:rPr lang="en-US" b="1" i="1" dirty="0"/>
              <a:t>“Picture”</a:t>
            </a:r>
          </a:p>
          <a:p>
            <a:pPr>
              <a:buClr>
                <a:srgbClr val="D72850"/>
              </a:buClr>
            </a:pPr>
            <a:endParaRPr lang="en-US" dirty="0"/>
          </a:p>
          <a:p>
            <a:pPr>
              <a:buClr>
                <a:srgbClr val="D72850"/>
              </a:buClr>
            </a:pPr>
            <a:r>
              <a:rPr lang="en-US" dirty="0"/>
              <a:t>Caveats – </a:t>
            </a:r>
          </a:p>
          <a:p>
            <a:pPr lvl="1">
              <a:buClr>
                <a:srgbClr val="D72850"/>
              </a:buClr>
            </a:pPr>
            <a:r>
              <a:rPr lang="en-US" sz="2000" dirty="0"/>
              <a:t>Qualitative analysis</a:t>
            </a:r>
          </a:p>
          <a:p>
            <a:pPr lvl="1">
              <a:buClr>
                <a:srgbClr val="D72850"/>
              </a:buClr>
            </a:pPr>
            <a:r>
              <a:rPr lang="en-US" sz="2000" dirty="0"/>
              <a:t>population is small, not many alerts</a:t>
            </a:r>
          </a:p>
          <a:p>
            <a:pPr lvl="1">
              <a:buClr>
                <a:srgbClr val="D72850"/>
              </a:buClr>
            </a:pPr>
            <a:r>
              <a:rPr lang="en-US" sz="2000" dirty="0"/>
              <a:t>Categories arbitrary perhaps link to PAS 1192 Pt 6</a:t>
            </a:r>
          </a:p>
          <a:p>
            <a:pPr marL="0" indent="0">
              <a:buClr>
                <a:srgbClr val="D72850"/>
              </a:buClr>
              <a:buNone/>
            </a:pPr>
            <a:endParaRPr lang="en-US" sz="1800" dirty="0"/>
          </a:p>
        </p:txBody>
      </p:sp>
      <p:sp>
        <p:nvSpPr>
          <p:cNvPr id="11" name="Rectangle: Rounded Corners 10">
            <a:extLst>
              <a:ext uri="{FF2B5EF4-FFF2-40B4-BE49-F238E27FC236}">
                <a16:creationId xmlns:a16="http://schemas.microsoft.com/office/drawing/2014/main" id="{E20172DD-1B69-4550-9770-33A075127FA0}"/>
              </a:ext>
            </a:extLst>
          </p:cNvPr>
          <p:cNvSpPr/>
          <p:nvPr/>
        </p:nvSpPr>
        <p:spPr>
          <a:xfrm>
            <a:off x="160484" y="109037"/>
            <a:ext cx="6638527" cy="768085"/>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72000" rIns="144000" bIns="72000" rtlCol="0" anchor="ctr"/>
          <a:lstStyle/>
          <a:p>
            <a:r>
              <a:rPr lang="en-US" sz="2400" b="1" dirty="0">
                <a:solidFill>
                  <a:schemeClr val="bg1"/>
                </a:solidFill>
              </a:rPr>
              <a:t>Receipt of Highways England Safety Alerts</a:t>
            </a:r>
          </a:p>
        </p:txBody>
      </p:sp>
      <p:pic>
        <p:nvPicPr>
          <p:cNvPr id="13" name="Picture 12">
            <a:extLst>
              <a:ext uri="{FF2B5EF4-FFF2-40B4-BE49-F238E27FC236}">
                <a16:creationId xmlns:a16="http://schemas.microsoft.com/office/drawing/2014/main" id="{2C47168D-F9F7-4BD9-8567-942FE1F1CF1F}"/>
              </a:ext>
            </a:extLst>
          </p:cNvPr>
          <p:cNvPicPr preferRelativeResize="0">
            <a:picLocks/>
          </p:cNvPicPr>
          <p:nvPr/>
        </p:nvPicPr>
        <p:blipFill rotWithShape="1">
          <a:blip r:embed="rId3"/>
          <a:stretch/>
        </p:blipFill>
        <p:spPr bwMode="auto">
          <a:xfrm>
            <a:off x="8894618" y="216488"/>
            <a:ext cx="2628507" cy="910476"/>
          </a:xfrm>
          <a:prstGeom prst="rect">
            <a:avLst/>
          </a:prstGeom>
          <a:ln>
            <a:noFill/>
          </a:ln>
          <a:extLst>
            <a:ext uri="{53640926-AAD7-44D8-BBD7-CCE9431645EC}">
              <a14:shadowObscured xmlns:a14="http://schemas.microsoft.com/office/drawing/2010/main"/>
            </a:ext>
          </a:extLst>
        </p:spPr>
      </p:pic>
      <p:pic>
        <p:nvPicPr>
          <p:cNvPr id="2050" name="Picture 5" descr="cid:image002.jpg@01D5B0E9.BE934A10">
            <a:extLst>
              <a:ext uri="{FF2B5EF4-FFF2-40B4-BE49-F238E27FC236}">
                <a16:creationId xmlns:a16="http://schemas.microsoft.com/office/drawing/2014/main" id="{C9848442-57E6-4156-B64F-42AA880D8F9A}"/>
              </a:ext>
            </a:extLst>
          </p:cNvPr>
          <p:cNvPicPr preferRelativeResize="0">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5636" y="6031118"/>
            <a:ext cx="9652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60889FE-2012-4FD5-AE1A-67CEDE34C639}"/>
              </a:ext>
            </a:extLst>
          </p:cNvPr>
          <p:cNvPicPr>
            <a:picLocks noChangeAspect="1"/>
          </p:cNvPicPr>
          <p:nvPr/>
        </p:nvPicPr>
        <p:blipFill rotWithShape="1">
          <a:blip r:embed="rId5"/>
          <a:srcRect l="51894" t="15993" r="22652" b="11010"/>
          <a:stretch/>
        </p:blipFill>
        <p:spPr>
          <a:xfrm>
            <a:off x="4070815" y="989457"/>
            <a:ext cx="7049767" cy="5685972"/>
          </a:xfrm>
          <a:prstGeom prst="rect">
            <a:avLst/>
          </a:prstGeom>
        </p:spPr>
      </p:pic>
    </p:spTree>
    <p:extLst>
      <p:ext uri="{BB962C8B-B14F-4D97-AF65-F5344CB8AC3E}">
        <p14:creationId xmlns:p14="http://schemas.microsoft.com/office/powerpoint/2010/main" val="221295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050DA51-6EAF-4C46-AD42-575A06162BDA}"/>
              </a:ext>
            </a:extLst>
          </p:cNvPr>
          <p:cNvSpPr>
            <a:spLocks noGrp="1"/>
          </p:cNvSpPr>
          <p:nvPr>
            <p:ph type="body" sz="quarter" idx="10"/>
          </p:nvPr>
        </p:nvSpPr>
        <p:spPr/>
        <p:txBody>
          <a:bodyPr/>
          <a:lstStyle/>
          <a:p>
            <a:r>
              <a:rPr lang="en-GB"/>
              <a:t>Thank you!</a:t>
            </a:r>
          </a:p>
        </p:txBody>
      </p:sp>
    </p:spTree>
    <p:extLst>
      <p:ext uri="{BB962C8B-B14F-4D97-AF65-F5344CB8AC3E}">
        <p14:creationId xmlns:p14="http://schemas.microsoft.com/office/powerpoint/2010/main" val="3652326313"/>
      </p:ext>
    </p:extLst>
  </p:cSld>
  <p:clrMapOvr>
    <a:masterClrMapping/>
  </p:clrMapOvr>
</p:sld>
</file>

<file path=ppt/theme/theme1.xml><?xml version="1.0" encoding="utf-8"?>
<a:theme xmlns:a="http://schemas.openxmlformats.org/drawingml/2006/main" name="Dividers Slide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7400D640-EF4A-46E9-BB93-688E265BD11D}"/>
    </a:ext>
  </a:extLst>
</a:theme>
</file>

<file path=ppt/theme/theme10.xml><?xml version="1.0" encoding="utf-8"?>
<a:theme xmlns:a="http://schemas.openxmlformats.org/drawingml/2006/main" name="Values Slide">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2BAFB7C-2B94-4AEE-A6E2-5D795632C663}"/>
    </a:ext>
  </a:extLst>
</a:theme>
</file>

<file path=ppt/theme/theme11.xml><?xml version="1.0" encoding="utf-8"?>
<a:theme xmlns:a="http://schemas.openxmlformats.org/drawingml/2006/main" name="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E7DABEC5-70C8-4EAE-8D33-3C4A4FFE1DE6}"/>
    </a:ext>
  </a:extLst>
</a:theme>
</file>

<file path=ppt/theme/theme12.xml><?xml version="1.0" encoding="utf-8"?>
<a:theme xmlns:a="http://schemas.openxmlformats.org/drawingml/2006/main" name="1_Map">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D5CE57C6-21C2-44BE-8453-4F718591CF7C}"/>
    </a:ext>
  </a:extLst>
</a:theme>
</file>

<file path=ppt/theme/theme13.xml><?xml version="1.0" encoding="utf-8"?>
<a:theme xmlns:a="http://schemas.openxmlformats.org/drawingml/2006/main" name="2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3229C8D-81F9-41CA-8215-4E6C30F6C8E0}"/>
    </a:ext>
  </a:extLst>
</a:theme>
</file>

<file path=ppt/theme/theme14.xml><?xml version="1.0" encoding="utf-8"?>
<a:theme xmlns:a="http://schemas.openxmlformats.org/drawingml/2006/main" name="3_Map">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67059610-2EB1-425C-B00F-F81535AC0968}"/>
    </a:ext>
  </a:extLst>
</a:theme>
</file>

<file path=ppt/theme/theme15.xml><?xml version="1.0" encoding="utf-8"?>
<a:theme xmlns:a="http://schemas.openxmlformats.org/drawingml/2006/main" name="Jacobs PowerPoint">
  <a:themeElements>
    <a:clrScheme name="Jacobs PowerPoint">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AA767C0F-3A26-420F-BA79-3E30F5A2DBC0}"/>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4989FB5-C365-492E-8918-FA1B52802865}"/>
    </a:ext>
  </a:extLst>
</a:theme>
</file>

<file path=ppt/theme/theme3.xml><?xml version="1.0" encoding="utf-8"?>
<a:theme xmlns:a="http://schemas.openxmlformats.org/drawingml/2006/main" name="Agenda">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BC0991B-61B6-4672-9C8C-AFD0EAE0E6D5}"/>
    </a:ext>
  </a:extLst>
</a:theme>
</file>

<file path=ppt/theme/theme4.xml><?xml version="1.0" encoding="utf-8"?>
<a:theme xmlns:a="http://schemas.openxmlformats.org/drawingml/2006/main" name="Content Colored Option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21B0A0B-D14D-4217-9F9B-3A0E27A6FECE}"/>
    </a:ext>
  </a:extLst>
</a:theme>
</file>

<file path=ppt/theme/theme5.xml><?xml version="1.0" encoding="utf-8"?>
<a:theme xmlns:a="http://schemas.openxmlformats.org/drawingml/2006/main" name="Night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37F62C33-A62D-480D-8378-B36433DEACA3}"/>
    </a:ext>
  </a:extLst>
</a:theme>
</file>

<file path=ppt/theme/theme6.xml><?xml version="1.0" encoding="utf-8"?>
<a:theme xmlns:a="http://schemas.openxmlformats.org/drawingml/2006/main" name="Miscellaneous Layouts Mono">
  <a:themeElements>
    <a:clrScheme name="Jacobs Charts &amp; Tables">
      <a:dk1>
        <a:srgbClr val="000000"/>
      </a:dk1>
      <a:lt1>
        <a:srgbClr val="FFFFFF"/>
      </a:lt1>
      <a:dk2>
        <a:srgbClr val="333333"/>
      </a:dk2>
      <a:lt2>
        <a:srgbClr val="E5E5E5"/>
      </a:lt2>
      <a:accent1>
        <a:srgbClr val="333333"/>
      </a:accent1>
      <a:accent2>
        <a:srgbClr val="A5A5A5"/>
      </a:accent2>
      <a:accent3>
        <a:srgbClr val="C8C8C8"/>
      </a:accent3>
      <a:accent4>
        <a:srgbClr val="E6E6E6"/>
      </a:accent4>
      <a:accent5>
        <a:srgbClr val="333333"/>
      </a:accent5>
      <a:accent6>
        <a:srgbClr val="A5A5A5"/>
      </a:accent6>
      <a:hlink>
        <a:srgbClr val="C8C8C8"/>
      </a:hlink>
      <a:folHlink>
        <a:srgbClr val="E6E6E6"/>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2EBD0211-E5DB-4D3B-9D0C-BBC588E03411}"/>
    </a:ext>
  </a:extLst>
</a:theme>
</file>

<file path=ppt/theme/theme7.xml><?xml version="1.0" encoding="utf-8"?>
<a:theme xmlns:a="http://schemas.openxmlformats.org/drawingml/2006/main" name="Miscellaneous Layouts Color">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67B11B7-A59A-47BD-BE38-E684CA001890}"/>
    </a:ext>
  </a:extLst>
</a:theme>
</file>

<file path=ppt/theme/theme8.xml><?xml version="1.0" encoding="utf-8"?>
<a:theme xmlns:a="http://schemas.openxmlformats.org/drawingml/2006/main" name="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85EEB56D-7539-48DC-8D7D-A0DCAC36C687}"/>
    </a:ext>
  </a:extLst>
</a:theme>
</file>

<file path=ppt/theme/theme9.xml><?xml version="1.0" encoding="utf-8"?>
<a:theme xmlns:a="http://schemas.openxmlformats.org/drawingml/2006/main" name="1_Sequence Frame Layouts">
  <a:themeElements>
    <a:clrScheme name="Jacobs Primary">
      <a:dk1>
        <a:srgbClr val="000000"/>
      </a:dk1>
      <a:lt1>
        <a:srgbClr val="FFFFFF"/>
      </a:lt1>
      <a:dk2>
        <a:srgbClr val="333333"/>
      </a:dk2>
      <a:lt2>
        <a:srgbClr val="E5E5E5"/>
      </a:lt2>
      <a:accent1>
        <a:srgbClr val="2314DC"/>
      </a:accent1>
      <a:accent2>
        <a:srgbClr val="6F006E"/>
      </a:accent2>
      <a:accent3>
        <a:srgbClr val="D72850"/>
      </a:accent3>
      <a:accent4>
        <a:srgbClr val="FFA014"/>
      </a:accent4>
      <a:accent5>
        <a:srgbClr val="007D55"/>
      </a:accent5>
      <a:accent6>
        <a:srgbClr val="C8C8C8"/>
      </a:accent6>
      <a:hlink>
        <a:srgbClr val="2314DC"/>
      </a:hlink>
      <a:folHlink>
        <a:srgbClr val="FF8714"/>
      </a:folHlink>
    </a:clrScheme>
    <a:fontScheme name="Custom 1">
      <a:majorFont>
        <a:latin typeface="Jacobs Chronos"/>
        <a:ea typeface=""/>
        <a:cs typeface=""/>
      </a:majorFont>
      <a:minorFont>
        <a:latin typeface="Jacobs Chron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acobs_PowerPoint_V7_01.pptx" id="{F7656221-DB9D-4148-BC7A-FE875EAFFF41}" vid="{455A60E4-18E3-4540-9D65-1C4B6A9601F3}"/>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E56AEAE5F8ED47B0A9714D2A649856" ma:contentTypeVersion="12" ma:contentTypeDescription="Create a new document." ma:contentTypeScope="" ma:versionID="cf8dd5f6eed3d01149ff4d76d580163f">
  <xsd:schema xmlns:xsd="http://www.w3.org/2001/XMLSchema" xmlns:xs="http://www.w3.org/2001/XMLSchema" xmlns:p="http://schemas.microsoft.com/office/2006/metadata/properties" xmlns:ns3="02af8381-d0fd-4ee6-9afb-ed8bed606b7f" xmlns:ns4="6df83c54-67e6-4c7a-aebf-787bdcf9772a" targetNamespace="http://schemas.microsoft.com/office/2006/metadata/properties" ma:root="true" ma:fieldsID="cb70a346525965045cb52b7ffa593e30" ns3:_="" ns4:_="">
    <xsd:import namespace="02af8381-d0fd-4ee6-9afb-ed8bed606b7f"/>
    <xsd:import namespace="6df83c54-67e6-4c7a-aebf-787bdcf9772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EventHashCode" minOccurs="0"/>
                <xsd:element ref="ns3:MediaServiceGenerationTime" minOccurs="0"/>
                <xsd:element ref="ns3:MediaServiceOCR"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af8381-d0fd-4ee6-9afb-ed8bed606b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f83c54-67e6-4c7a-aebf-787bdcf977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782CBC-DC93-4874-946C-88EAB3AAD9BB}">
  <ds:schemaRefs>
    <ds:schemaRef ds:uri="http://purl.org/dc/elements/1.1/"/>
    <ds:schemaRef ds:uri="http://schemas.microsoft.com/office/2006/metadata/properties"/>
    <ds:schemaRef ds:uri="02af8381-d0fd-4ee6-9afb-ed8bed606b7f"/>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6df83c54-67e6-4c7a-aebf-787bdcf9772a"/>
    <ds:schemaRef ds:uri="http://www.w3.org/XML/1998/namespace"/>
  </ds:schemaRefs>
</ds:datastoreItem>
</file>

<file path=customXml/itemProps2.xml><?xml version="1.0" encoding="utf-8"?>
<ds:datastoreItem xmlns:ds="http://schemas.openxmlformats.org/officeDocument/2006/customXml" ds:itemID="{195B112A-FC10-4E18-9794-D2DD9515C6B7}">
  <ds:schemaRefs>
    <ds:schemaRef ds:uri="http://schemas.microsoft.com/sharepoint/v3/contenttype/forms"/>
  </ds:schemaRefs>
</ds:datastoreItem>
</file>

<file path=customXml/itemProps3.xml><?xml version="1.0" encoding="utf-8"?>
<ds:datastoreItem xmlns:ds="http://schemas.openxmlformats.org/officeDocument/2006/customXml" ds:itemID="{DFDEEDA9-23F7-4DB4-AE48-0B11BDF650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af8381-d0fd-4ee6-9afb-ed8bed606b7f"/>
    <ds:schemaRef ds:uri="6df83c54-67e6-4c7a-aebf-787bdcf977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Jacobs_PowerPoint_V7-01</Template>
  <TotalTime>196</TotalTime>
  <Words>337</Words>
  <Application>Microsoft Office PowerPoint</Application>
  <PresentationFormat>Widescreen</PresentationFormat>
  <Paragraphs>46</Paragraphs>
  <Slides>8</Slides>
  <Notes>5</Notes>
  <HiddenSlides>0</HiddenSlides>
  <MMClips>0</MMClips>
  <ScaleCrop>false</ScaleCrop>
  <HeadingPairs>
    <vt:vector size="6" baseType="variant">
      <vt:variant>
        <vt:lpstr>Fonts Used</vt:lpstr>
      </vt:variant>
      <vt:variant>
        <vt:i4>8</vt:i4>
      </vt:variant>
      <vt:variant>
        <vt:lpstr>Theme</vt:lpstr>
      </vt:variant>
      <vt:variant>
        <vt:i4>16</vt:i4>
      </vt:variant>
      <vt:variant>
        <vt:lpstr>Slide Titles</vt:lpstr>
      </vt:variant>
      <vt:variant>
        <vt:i4>8</vt:i4>
      </vt:variant>
    </vt:vector>
  </HeadingPairs>
  <TitlesOfParts>
    <vt:vector size="32" baseType="lpstr">
      <vt:lpstr>Jacobs Chronos</vt:lpstr>
      <vt:lpstr>Jacobs Chronos Light</vt:lpstr>
      <vt:lpstr>Arial</vt:lpstr>
      <vt:lpstr>Wingdings</vt:lpstr>
      <vt:lpstr>Helvetica Neue</vt:lpstr>
      <vt:lpstr>Calibri</vt:lpstr>
      <vt:lpstr>Helvetica Neue Light</vt:lpstr>
      <vt:lpstr>Arial Black</vt:lpstr>
      <vt:lpstr>Dividers Slides</vt:lpstr>
      <vt:lpstr>Custom Design</vt:lpstr>
      <vt:lpstr>Agenda</vt:lpstr>
      <vt:lpstr>Content Colored Options</vt:lpstr>
      <vt:lpstr>Night Layouts</vt:lpstr>
      <vt:lpstr>Miscellaneous Layouts Mono</vt:lpstr>
      <vt:lpstr>Miscellaneous Layouts Color</vt:lpstr>
      <vt:lpstr>Sequence Frame Layouts</vt:lpstr>
      <vt:lpstr>1_Sequence Frame Layouts</vt:lpstr>
      <vt:lpstr>Values Slide</vt:lpstr>
      <vt:lpstr>Map</vt:lpstr>
      <vt:lpstr>1_Map</vt:lpstr>
      <vt:lpstr>2_Map</vt:lpstr>
      <vt:lpstr>3_Map</vt:lpstr>
      <vt:lpstr>Jacobs PowerPoint</vt:lpstr>
      <vt:lpstr>Internal Pages</vt:lpstr>
      <vt:lpstr>PowerPoint Presentation</vt:lpstr>
      <vt:lpstr>PowerPoint Presentation</vt:lpstr>
      <vt:lpstr>PowerPoint Presentation</vt:lpstr>
      <vt:lpstr>PowerPoint Presentation</vt:lpstr>
      <vt:lpstr>What about analysis      and trends?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this template – PLEASE READ BEFORE CONTINUING</dc:title>
  <dc:creator>Gray, Amanda</dc:creator>
  <cp:lastModifiedBy>Potter, Doug</cp:lastModifiedBy>
  <cp:revision>35</cp:revision>
  <dcterms:created xsi:type="dcterms:W3CDTF">2019-10-29T21:59:11Z</dcterms:created>
  <dcterms:modified xsi:type="dcterms:W3CDTF">2020-07-07T07:33:08Z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0x0101009FE56AEAE5F8ED47B0A9714D2A649856</vt:lpwstr>
  </property>
  <property fmtid="{D5CDD505-2E9C-101B-9397-08002B2CF9AE}" pid="3" name="Offisync_ProviderInitializationData">
    <vt:lpwstr>https://jacobsconnect.jacobs.com</vt:lpwstr>
  </property>
  <property fmtid="{D5CDD505-2E9C-101B-9397-08002B2CF9AE}" pid="4" name="Jive_VersionGuid">
    <vt:lpwstr>202252e0-230e-45da-abe9-268970ee0607</vt:lpwstr>
  </property>
  <property fmtid="{D5CDD505-2E9C-101B-9397-08002B2CF9AE}" pid="5" name="Offisync_ServerID">
    <vt:lpwstr>9cccfa22-076e-4cdd-971e-89631ff06cda</vt:lpwstr>
  </property>
  <property fmtid="{D5CDD505-2E9C-101B-9397-08002B2CF9AE}" pid="6" name="Jive_LatestUserAccountName">
    <vt:lpwstr>robert.butcher@jacobs.com</vt:lpwstr>
  </property>
  <property fmtid="{D5CDD505-2E9C-101B-9397-08002B2CF9AE}" pid="7" name="Offisync_UniqueId">
    <vt:lpwstr>254939</vt:lpwstr>
  </property>
  <property fmtid="{D5CDD505-2E9C-101B-9397-08002B2CF9AE}" pid="8" name="Offisync_UpdateToken">
    <vt:lpwstr>12</vt:lpwstr>
  </property>
</Properties>
</file>