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314" r:id="rId2"/>
    <p:sldId id="316" r:id="rId3"/>
    <p:sldId id="318" r:id="rId4"/>
    <p:sldId id="319" r:id="rId5"/>
    <p:sldId id="320" r:id="rId6"/>
    <p:sldId id="312" r:id="rId7"/>
    <p:sldId id="313" r:id="rId8"/>
    <p:sldId id="317"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er guide" id="{EF06DA3E-F292-4650-B815-71A1B2C45888}">
          <p14:sldIdLst>
            <p14:sldId id="314"/>
            <p14:sldId id="316"/>
            <p14:sldId id="318"/>
            <p14:sldId id="319"/>
            <p14:sldId id="320"/>
            <p14:sldId id="312"/>
            <p14:sldId id="313"/>
            <p14:sldId id="317"/>
          </p14:sldIdLst>
        </p14:section>
        <p14:section name="Template" id="{37756544-9BAD-491E-AADE-7996D261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AB7F"/>
    <a:srgbClr val="5C8E26"/>
    <a:srgbClr val="4CB878"/>
    <a:srgbClr val="F8F8F8"/>
    <a:srgbClr val="D8E6F0"/>
    <a:srgbClr val="B3D6EC"/>
    <a:srgbClr val="333E48"/>
    <a:srgbClr val="F6F6F6"/>
    <a:srgbClr val="C1D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F3CAD-D64F-46CF-A551-1430C21D8909}" v="23" dt="2023-07-31T17:50:01.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331" autoAdjust="0"/>
  </p:normalViewPr>
  <p:slideViewPr>
    <p:cSldViewPr snapToGrid="0">
      <p:cViewPr varScale="1">
        <p:scale>
          <a:sx n="82" d="100"/>
          <a:sy n="82" d="100"/>
        </p:scale>
        <p:origin x="143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BDA70D-7F52-4B21-85CA-0BE5C1AE6CDF}" type="datetimeFigureOut">
              <a:rPr lang="en-US" smtClean="0"/>
              <a:t>8/3/2023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EF71D7-2150-4C73-A8AC-1724C2125212}" type="slidenum">
              <a:rPr lang="en-US" smtClean="0"/>
              <a:t>‹#›</a:t>
            </a:fld>
            <a:endParaRPr lang="en-US" dirty="0"/>
          </a:p>
        </p:txBody>
      </p:sp>
    </p:spTree>
    <p:extLst>
      <p:ext uri="{BB962C8B-B14F-4D97-AF65-F5344CB8AC3E}">
        <p14:creationId xmlns:p14="http://schemas.microsoft.com/office/powerpoint/2010/main" val="875099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 t="-6" r="8397" b="6080"/>
          <a:stretch/>
        </p:blipFill>
        <p:spPr>
          <a:xfrm>
            <a:off x="0" y="0"/>
            <a:ext cx="9144000" cy="6858000"/>
          </a:xfrm>
          <a:prstGeom prst="rect">
            <a:avLst/>
          </a:prstGeom>
        </p:spPr>
      </p:pic>
      <p:sp>
        <p:nvSpPr>
          <p:cNvPr id="2" name="Title 1"/>
          <p:cNvSpPr>
            <a:spLocks noGrp="1"/>
          </p:cNvSpPr>
          <p:nvPr>
            <p:ph type="ctrTitle"/>
          </p:nvPr>
        </p:nvSpPr>
        <p:spPr>
          <a:xfrm>
            <a:off x="335280" y="1691006"/>
            <a:ext cx="3627120"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35280" y="2923858"/>
            <a:ext cx="3619500" cy="733742"/>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0" name="Group 16"/>
          <p:cNvGrpSpPr>
            <a:grpSpLocks noChangeAspect="1"/>
          </p:cNvGrpSpPr>
          <p:nvPr userDrawn="1"/>
        </p:nvGrpSpPr>
        <p:grpSpPr bwMode="auto">
          <a:xfrm>
            <a:off x="323850" y="479425"/>
            <a:ext cx="1689100" cy="804863"/>
            <a:chOff x="204" y="302"/>
            <a:chExt cx="1064" cy="507"/>
          </a:xfrm>
          <a:solidFill>
            <a:schemeClr val="accent2"/>
          </a:solidFill>
        </p:grpSpPr>
        <p:sp>
          <p:nvSpPr>
            <p:cNvPr id="1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9460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B">
    <p:spTree>
      <p:nvGrpSpPr>
        <p:cNvPr id="1" name=""/>
        <p:cNvGrpSpPr/>
        <p:nvPr/>
      </p:nvGrpSpPr>
      <p:grpSpPr>
        <a:xfrm>
          <a:off x="0" y="0"/>
          <a:ext cx="0" cy="0"/>
          <a:chOff x="0" y="0"/>
          <a:chExt cx="0" cy="0"/>
        </a:xfrm>
      </p:grpSpPr>
      <p:pic>
        <p:nvPicPr>
          <p:cNvPr id="18" name="Picture Placeholder 8"/>
          <p:cNvPicPr>
            <a:picLocks noChangeAspect="1"/>
          </p:cNvPicPr>
          <p:nvPr userDrawn="1"/>
        </p:nvPicPr>
        <p:blipFill rotWithShape="1">
          <a:blip r:embed="rId2">
            <a:extLst>
              <a:ext uri="{28A0092B-C50C-407E-A947-70E740481C1C}">
                <a14:useLocalDpi xmlns:a14="http://schemas.microsoft.com/office/drawing/2010/main" val="0"/>
              </a:ext>
            </a:extLst>
          </a:blip>
          <a:srcRect r="68563"/>
          <a:stretch/>
        </p:blipFill>
        <p:spPr>
          <a:xfrm>
            <a:off x="8143877" y="0"/>
            <a:ext cx="1000124" cy="6858000"/>
          </a:xfrm>
          <a:prstGeom prst="rect">
            <a:avLst/>
          </a:prstGeom>
        </p:spPr>
      </p:pic>
      <p:pic>
        <p:nvPicPr>
          <p:cNvPr id="19" name="Image 6"/>
          <p:cNvPicPr>
            <a:picLocks noChangeAspect="1"/>
          </p:cNvPicPr>
          <p:nvPr userDrawn="1"/>
        </p:nvPicPr>
        <p:blipFill rotWithShape="1">
          <a:blip r:embed="rId3">
            <a:extLst>
              <a:ext uri="{28A0092B-C50C-407E-A947-70E740481C1C}">
                <a14:useLocalDpi xmlns:a14="http://schemas.microsoft.com/office/drawing/2010/main"/>
              </a:ext>
            </a:extLst>
          </a:blip>
          <a:srcRect r="52789"/>
          <a:stretch/>
        </p:blipFill>
        <p:spPr>
          <a:xfrm>
            <a:off x="6911113" y="0"/>
            <a:ext cx="2232888" cy="5314950"/>
          </a:xfrm>
          <a:prstGeom prst="rect">
            <a:avLst/>
          </a:prstGeom>
        </p:spPr>
      </p:pic>
      <p:sp>
        <p:nvSpPr>
          <p:cNvPr id="23"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4"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25" name="Content Placeholder 19"/>
          <p:cNvSpPr>
            <a:spLocks noGrp="1"/>
          </p:cNvSpPr>
          <p:nvPr>
            <p:ph sz="quarter" idx="16"/>
          </p:nvPr>
        </p:nvSpPr>
        <p:spPr>
          <a:xfrm>
            <a:off x="323103" y="1844675"/>
            <a:ext cx="3532348"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9"/>
          <p:cNvSpPr>
            <a:spLocks noGrp="1"/>
          </p:cNvSpPr>
          <p:nvPr>
            <p:ph sz="quarter" idx="17"/>
          </p:nvPr>
        </p:nvSpPr>
        <p:spPr>
          <a:xfrm>
            <a:off x="4243227" y="1844675"/>
            <a:ext cx="3532348"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62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98" userDrawn="1">
          <p15:clr>
            <a:srgbClr val="F26B43"/>
          </p15:clr>
        </p15:guide>
        <p15:guide id="2" orient="horz" pos="1162" userDrawn="1">
          <p15:clr>
            <a:srgbClr val="F26B43"/>
          </p15:clr>
        </p15:guide>
        <p15:guide id="3" orient="horz" pos="3770"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Image (Ligh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6858000"/>
          </a:xfrm>
          <a:solidFill>
            <a:schemeClr val="accent4"/>
          </a:solidFill>
        </p:spPr>
        <p:txBody>
          <a:bodyPr anchor="ctr"/>
          <a:lstStyle>
            <a:lvl1pPr algn="ctr">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69775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Image (Dark)">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6858000"/>
          </a:xfrm>
          <a:solidFill>
            <a:schemeClr val="accent3">
              <a:lumMod val="20000"/>
              <a:lumOff val="80000"/>
            </a:schemeClr>
          </a:solidFill>
        </p:spPr>
        <p:txBody>
          <a:bodyPr anchor="ctr"/>
          <a:lstStyle>
            <a:lvl1pPr algn="ctr">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solidFill>
                  <a:schemeClr val="bg1"/>
                </a:solidFill>
              </a:defRPr>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62516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en Portraits A">
    <p:spTree>
      <p:nvGrpSpPr>
        <p:cNvPr id="1" name=""/>
        <p:cNvGrpSpPr/>
        <p:nvPr/>
      </p:nvGrpSpPr>
      <p:grpSpPr>
        <a:xfrm>
          <a:off x="0" y="0"/>
          <a:ext cx="0" cy="0"/>
          <a:chOff x="0" y="0"/>
          <a:chExt cx="0" cy="0"/>
        </a:xfrm>
      </p:grpSpPr>
      <p:grpSp>
        <p:nvGrpSpPr>
          <p:cNvPr id="15" name="Group 14"/>
          <p:cNvGrpSpPr/>
          <p:nvPr userDrawn="1"/>
        </p:nvGrpSpPr>
        <p:grpSpPr>
          <a:xfrm>
            <a:off x="0" y="0"/>
            <a:ext cx="9144000" cy="476249"/>
            <a:chOff x="0" y="0"/>
            <a:chExt cx="9144000" cy="476249"/>
          </a:xfrm>
        </p:grpSpPr>
        <p:sp>
          <p:nvSpPr>
            <p:cNvPr id="16" name="Rectangle 15"/>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arallelogram 16"/>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Picture Placeholder 9"/>
          <p:cNvSpPr>
            <a:spLocks noGrp="1"/>
          </p:cNvSpPr>
          <p:nvPr>
            <p:ph type="pic" sz="quarter" idx="18"/>
          </p:nvPr>
        </p:nvSpPr>
        <p:spPr>
          <a:xfrm>
            <a:off x="6723063" y="1851025"/>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cxnSp>
        <p:nvCxnSpPr>
          <p:cNvPr id="23" name="Straight Connector 22"/>
          <p:cNvCxnSpPr/>
          <p:nvPr userDrawn="1"/>
        </p:nvCxnSpPr>
        <p:spPr>
          <a:xfrm>
            <a:off x="327025" y="3170761"/>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27025" y="4581787"/>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7025" y="5992813"/>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Picture Placeholder 9"/>
          <p:cNvSpPr>
            <a:spLocks noGrp="1"/>
          </p:cNvSpPr>
          <p:nvPr>
            <p:ph type="pic" sz="quarter" idx="19"/>
          </p:nvPr>
        </p:nvSpPr>
        <p:spPr>
          <a:xfrm>
            <a:off x="6723063" y="3262512"/>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6" name="Picture Placeholder 9"/>
          <p:cNvSpPr>
            <a:spLocks noGrp="1"/>
          </p:cNvSpPr>
          <p:nvPr>
            <p:ph type="pic" sz="quarter" idx="20"/>
          </p:nvPr>
        </p:nvSpPr>
        <p:spPr>
          <a:xfrm>
            <a:off x="6723063" y="4673538"/>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7" name="Text Placeholder 4"/>
          <p:cNvSpPr>
            <a:spLocks noGrp="1"/>
          </p:cNvSpPr>
          <p:nvPr>
            <p:ph type="body" sz="quarter" idx="15"/>
          </p:nvPr>
        </p:nvSpPr>
        <p:spPr>
          <a:xfrm>
            <a:off x="323851" y="1851024"/>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4"/>
          <p:cNvSpPr>
            <a:spLocks noGrp="1"/>
          </p:cNvSpPr>
          <p:nvPr>
            <p:ph type="body" sz="quarter" idx="16"/>
          </p:nvPr>
        </p:nvSpPr>
        <p:spPr>
          <a:xfrm>
            <a:off x="323851" y="3262050"/>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Text Placeholder 4"/>
          <p:cNvSpPr>
            <a:spLocks noGrp="1"/>
          </p:cNvSpPr>
          <p:nvPr>
            <p:ph type="body" sz="quarter" idx="17"/>
          </p:nvPr>
        </p:nvSpPr>
        <p:spPr>
          <a:xfrm>
            <a:off x="323851" y="4673076"/>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045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p15:clr>
            <a:srgbClr val="F26B43"/>
          </p15:clr>
        </p15:guide>
        <p15:guide id="2" orient="horz" pos="3770">
          <p15:clr>
            <a:srgbClr val="F26B43"/>
          </p15:clr>
        </p15:guide>
        <p15:guide id="3" pos="4898">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en Portraits B">
    <p:spTree>
      <p:nvGrpSpPr>
        <p:cNvPr id="1" name=""/>
        <p:cNvGrpSpPr/>
        <p:nvPr/>
      </p:nvGrpSpPr>
      <p:grpSpPr>
        <a:xfrm>
          <a:off x="0" y="0"/>
          <a:ext cx="0" cy="0"/>
          <a:chOff x="0" y="0"/>
          <a:chExt cx="0" cy="0"/>
        </a:xfrm>
      </p:grpSpPr>
      <p:pic>
        <p:nvPicPr>
          <p:cNvPr id="21" name="Picture Placeholder 8"/>
          <p:cNvPicPr>
            <a:picLocks noChangeAspect="1"/>
          </p:cNvPicPr>
          <p:nvPr userDrawn="1"/>
        </p:nvPicPr>
        <p:blipFill rotWithShape="1">
          <a:blip r:embed="rId2">
            <a:extLst>
              <a:ext uri="{28A0092B-C50C-407E-A947-70E740481C1C}">
                <a14:useLocalDpi xmlns:a14="http://schemas.microsoft.com/office/drawing/2010/main" val="0"/>
              </a:ext>
            </a:extLst>
          </a:blip>
          <a:srcRect r="68563"/>
          <a:stretch/>
        </p:blipFill>
        <p:spPr>
          <a:xfrm>
            <a:off x="8143877" y="0"/>
            <a:ext cx="1000124" cy="6858000"/>
          </a:xfrm>
          <a:prstGeom prst="rect">
            <a:avLst/>
          </a:prstGeom>
        </p:spPr>
      </p:pic>
      <p:pic>
        <p:nvPicPr>
          <p:cNvPr id="22" name="Image 6"/>
          <p:cNvPicPr>
            <a:picLocks noChangeAspect="1"/>
          </p:cNvPicPr>
          <p:nvPr userDrawn="1"/>
        </p:nvPicPr>
        <p:blipFill rotWithShape="1">
          <a:blip r:embed="rId3">
            <a:extLst>
              <a:ext uri="{28A0092B-C50C-407E-A947-70E740481C1C}">
                <a14:useLocalDpi xmlns:a14="http://schemas.microsoft.com/office/drawing/2010/main"/>
              </a:ext>
            </a:extLst>
          </a:blip>
          <a:srcRect r="52789"/>
          <a:stretch/>
        </p:blipFill>
        <p:spPr>
          <a:xfrm>
            <a:off x="6911113" y="0"/>
            <a:ext cx="2232888" cy="5314950"/>
          </a:xfrm>
          <a:prstGeom prst="rect">
            <a:avLst/>
          </a:prstGeom>
        </p:spPr>
      </p:pic>
      <p:sp>
        <p:nvSpPr>
          <p:cNvPr id="10" name="Picture Placeholder 9"/>
          <p:cNvSpPr>
            <a:spLocks noGrp="1"/>
          </p:cNvSpPr>
          <p:nvPr>
            <p:ph type="pic" sz="quarter" idx="18"/>
          </p:nvPr>
        </p:nvSpPr>
        <p:spPr>
          <a:xfrm>
            <a:off x="6723063" y="1851025"/>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5" name="Text Placeholder 4"/>
          <p:cNvSpPr>
            <a:spLocks noGrp="1"/>
          </p:cNvSpPr>
          <p:nvPr>
            <p:ph type="body" sz="quarter" idx="15"/>
          </p:nvPr>
        </p:nvSpPr>
        <p:spPr>
          <a:xfrm>
            <a:off x="323851" y="1851024"/>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30" name="Text Placeholder 4"/>
          <p:cNvSpPr>
            <a:spLocks noGrp="1"/>
          </p:cNvSpPr>
          <p:nvPr>
            <p:ph type="body" sz="quarter" idx="16"/>
          </p:nvPr>
        </p:nvSpPr>
        <p:spPr>
          <a:xfrm>
            <a:off x="323851" y="3262050"/>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4"/>
          <p:cNvSpPr>
            <a:spLocks noGrp="1"/>
          </p:cNvSpPr>
          <p:nvPr>
            <p:ph type="body" sz="quarter" idx="17"/>
          </p:nvPr>
        </p:nvSpPr>
        <p:spPr>
          <a:xfrm>
            <a:off x="323851" y="4673076"/>
            <a:ext cx="6211164"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Picture Placeholder 9"/>
          <p:cNvSpPr>
            <a:spLocks noGrp="1"/>
          </p:cNvSpPr>
          <p:nvPr>
            <p:ph type="pic" sz="quarter" idx="19"/>
          </p:nvPr>
        </p:nvSpPr>
        <p:spPr>
          <a:xfrm>
            <a:off x="6723063" y="3262512"/>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6" name="Picture Placeholder 9"/>
          <p:cNvSpPr>
            <a:spLocks noGrp="1"/>
          </p:cNvSpPr>
          <p:nvPr>
            <p:ph type="pic" sz="quarter" idx="20"/>
          </p:nvPr>
        </p:nvSpPr>
        <p:spPr>
          <a:xfrm>
            <a:off x="6723063" y="4673538"/>
            <a:ext cx="1052512"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Tree>
    <p:extLst>
      <p:ext uri="{BB962C8B-B14F-4D97-AF65-F5344CB8AC3E}">
        <p14:creationId xmlns:p14="http://schemas.microsoft.com/office/powerpoint/2010/main" val="7946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p15:clr>
            <a:srgbClr val="F26B43"/>
          </p15:clr>
        </p15:guide>
        <p15:guide id="2" orient="horz" pos="3770">
          <p15:clr>
            <a:srgbClr val="F26B43"/>
          </p15:clr>
        </p15:guide>
        <p15:guide id="3" pos="4898">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Case Studies A">
    <p:spTree>
      <p:nvGrpSpPr>
        <p:cNvPr id="1" name=""/>
        <p:cNvGrpSpPr/>
        <p:nvPr/>
      </p:nvGrpSpPr>
      <p:grpSpPr>
        <a:xfrm>
          <a:off x="0" y="0"/>
          <a:ext cx="0" cy="0"/>
          <a:chOff x="0" y="0"/>
          <a:chExt cx="0" cy="0"/>
        </a:xfrm>
      </p:grpSpPr>
      <p:grpSp>
        <p:nvGrpSpPr>
          <p:cNvPr id="15" name="Group 14"/>
          <p:cNvGrpSpPr/>
          <p:nvPr userDrawn="1"/>
        </p:nvGrpSpPr>
        <p:grpSpPr>
          <a:xfrm>
            <a:off x="0" y="0"/>
            <a:ext cx="9144000" cy="476249"/>
            <a:chOff x="0" y="0"/>
            <a:chExt cx="9144000" cy="476249"/>
          </a:xfrm>
        </p:grpSpPr>
        <p:sp>
          <p:nvSpPr>
            <p:cNvPr id="16" name="Rectangle 15"/>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Parallelogram 16"/>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Picture Placeholder 9"/>
          <p:cNvSpPr>
            <a:spLocks noGrp="1"/>
          </p:cNvSpPr>
          <p:nvPr>
            <p:ph type="pic" sz="quarter" idx="18"/>
          </p:nvPr>
        </p:nvSpPr>
        <p:spPr>
          <a:xfrm>
            <a:off x="5720857" y="1851025"/>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5" name="Picture Placeholder 9"/>
          <p:cNvSpPr>
            <a:spLocks noGrp="1"/>
          </p:cNvSpPr>
          <p:nvPr>
            <p:ph type="pic" sz="quarter" idx="19"/>
          </p:nvPr>
        </p:nvSpPr>
        <p:spPr>
          <a:xfrm>
            <a:off x="5720857" y="3262512"/>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6" name="Picture Placeholder 9"/>
          <p:cNvSpPr>
            <a:spLocks noGrp="1"/>
          </p:cNvSpPr>
          <p:nvPr>
            <p:ph type="pic" sz="quarter" idx="20"/>
          </p:nvPr>
        </p:nvSpPr>
        <p:spPr>
          <a:xfrm>
            <a:off x="5720857" y="4673538"/>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cxnSp>
        <p:nvCxnSpPr>
          <p:cNvPr id="23" name="Straight Connector 22"/>
          <p:cNvCxnSpPr/>
          <p:nvPr userDrawn="1"/>
        </p:nvCxnSpPr>
        <p:spPr>
          <a:xfrm>
            <a:off x="327025" y="3170761"/>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327025" y="4581787"/>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7025" y="5992813"/>
            <a:ext cx="74520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4"/>
          <p:cNvSpPr>
            <a:spLocks noGrp="1"/>
          </p:cNvSpPr>
          <p:nvPr>
            <p:ph type="body" sz="quarter" idx="15"/>
          </p:nvPr>
        </p:nvSpPr>
        <p:spPr>
          <a:xfrm>
            <a:off x="323851" y="1851024"/>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p:cNvSpPr>
            <a:spLocks noGrp="1"/>
          </p:cNvSpPr>
          <p:nvPr>
            <p:ph type="body" sz="quarter" idx="16"/>
          </p:nvPr>
        </p:nvSpPr>
        <p:spPr>
          <a:xfrm>
            <a:off x="323851" y="3262050"/>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4"/>
          <p:cNvSpPr>
            <a:spLocks noGrp="1"/>
          </p:cNvSpPr>
          <p:nvPr>
            <p:ph type="body" sz="quarter" idx="17"/>
          </p:nvPr>
        </p:nvSpPr>
        <p:spPr>
          <a:xfrm>
            <a:off x="323851" y="4673076"/>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091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p15:clr>
            <a:srgbClr val="F26B43"/>
          </p15:clr>
        </p15:guide>
        <p15:guide id="2" orient="horz" pos="3770">
          <p15:clr>
            <a:srgbClr val="F26B43"/>
          </p15:clr>
        </p15:guide>
        <p15:guide id="3" pos="4898">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Case Studies B">
    <p:spTree>
      <p:nvGrpSpPr>
        <p:cNvPr id="1" name=""/>
        <p:cNvGrpSpPr/>
        <p:nvPr/>
      </p:nvGrpSpPr>
      <p:grpSpPr>
        <a:xfrm>
          <a:off x="0" y="0"/>
          <a:ext cx="0" cy="0"/>
          <a:chOff x="0" y="0"/>
          <a:chExt cx="0" cy="0"/>
        </a:xfrm>
      </p:grpSpPr>
      <p:pic>
        <p:nvPicPr>
          <p:cNvPr id="21" name="Picture Placeholder 8"/>
          <p:cNvPicPr>
            <a:picLocks noChangeAspect="1"/>
          </p:cNvPicPr>
          <p:nvPr userDrawn="1"/>
        </p:nvPicPr>
        <p:blipFill rotWithShape="1">
          <a:blip r:embed="rId2">
            <a:extLst>
              <a:ext uri="{28A0092B-C50C-407E-A947-70E740481C1C}">
                <a14:useLocalDpi xmlns:a14="http://schemas.microsoft.com/office/drawing/2010/main" val="0"/>
              </a:ext>
            </a:extLst>
          </a:blip>
          <a:srcRect r="68563"/>
          <a:stretch/>
        </p:blipFill>
        <p:spPr>
          <a:xfrm>
            <a:off x="8143877" y="0"/>
            <a:ext cx="1000124" cy="6858000"/>
          </a:xfrm>
          <a:prstGeom prst="rect">
            <a:avLst/>
          </a:prstGeom>
        </p:spPr>
      </p:pic>
      <p:pic>
        <p:nvPicPr>
          <p:cNvPr id="27" name="Image 6"/>
          <p:cNvPicPr>
            <a:picLocks noChangeAspect="1"/>
          </p:cNvPicPr>
          <p:nvPr userDrawn="1"/>
        </p:nvPicPr>
        <p:blipFill rotWithShape="1">
          <a:blip r:embed="rId3">
            <a:extLst>
              <a:ext uri="{28A0092B-C50C-407E-A947-70E740481C1C}">
                <a14:useLocalDpi xmlns:a14="http://schemas.microsoft.com/office/drawing/2010/main"/>
              </a:ext>
            </a:extLst>
          </a:blip>
          <a:srcRect r="52789"/>
          <a:stretch/>
        </p:blipFill>
        <p:spPr>
          <a:xfrm>
            <a:off x="6911113" y="0"/>
            <a:ext cx="2232888" cy="5314950"/>
          </a:xfrm>
          <a:prstGeom prst="rect">
            <a:avLst/>
          </a:prstGeom>
        </p:spPr>
      </p:pic>
      <p:sp>
        <p:nvSpPr>
          <p:cNvPr id="10" name="Picture Placeholder 9"/>
          <p:cNvSpPr>
            <a:spLocks noGrp="1"/>
          </p:cNvSpPr>
          <p:nvPr>
            <p:ph type="pic" sz="quarter" idx="18"/>
          </p:nvPr>
        </p:nvSpPr>
        <p:spPr>
          <a:xfrm>
            <a:off x="5720857" y="1851025"/>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5" name="Picture Placeholder 9"/>
          <p:cNvSpPr>
            <a:spLocks noGrp="1"/>
          </p:cNvSpPr>
          <p:nvPr>
            <p:ph type="pic" sz="quarter" idx="19"/>
          </p:nvPr>
        </p:nvSpPr>
        <p:spPr>
          <a:xfrm>
            <a:off x="5720857" y="3262512"/>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36" name="Picture Placeholder 9"/>
          <p:cNvSpPr>
            <a:spLocks noGrp="1"/>
          </p:cNvSpPr>
          <p:nvPr>
            <p:ph type="pic" sz="quarter" idx="20"/>
          </p:nvPr>
        </p:nvSpPr>
        <p:spPr>
          <a:xfrm>
            <a:off x="5720857" y="4673538"/>
            <a:ext cx="2054718" cy="1227138"/>
          </a:xfrm>
          <a:solidFill>
            <a:schemeClr val="accent4"/>
          </a:solidFill>
        </p:spPr>
        <p:txBody>
          <a:bodyPr anchor="ctr"/>
          <a:lstStyle>
            <a:lvl1pPr marL="0" algn="ctr">
              <a:lnSpc>
                <a:spcPct val="100000"/>
              </a:lnSpc>
              <a:spcBef>
                <a:spcPts val="0"/>
              </a:spcBef>
              <a:spcAft>
                <a:spcPts val="0"/>
              </a:spcAft>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22" name="Text Placeholder 4"/>
          <p:cNvSpPr>
            <a:spLocks noGrp="1"/>
          </p:cNvSpPr>
          <p:nvPr>
            <p:ph type="body" sz="quarter" idx="15"/>
          </p:nvPr>
        </p:nvSpPr>
        <p:spPr>
          <a:xfrm>
            <a:off x="323851" y="1851024"/>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p:cNvSpPr>
            <a:spLocks noGrp="1"/>
          </p:cNvSpPr>
          <p:nvPr>
            <p:ph type="body" sz="quarter" idx="16"/>
          </p:nvPr>
        </p:nvSpPr>
        <p:spPr>
          <a:xfrm>
            <a:off x="323851" y="3262050"/>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4"/>
          <p:cNvSpPr>
            <a:spLocks noGrp="1"/>
          </p:cNvSpPr>
          <p:nvPr>
            <p:ph type="body" sz="quarter" idx="17"/>
          </p:nvPr>
        </p:nvSpPr>
        <p:spPr>
          <a:xfrm>
            <a:off x="323851" y="4673076"/>
            <a:ext cx="5207509" cy="1227600"/>
          </a:xfrm>
        </p:spPr>
        <p:txBody>
          <a:bodyPr/>
          <a:lstStyle>
            <a:lvl1pPr>
              <a:spcBef>
                <a:spcPts val="0"/>
              </a:spcBef>
              <a:spcAft>
                <a:spcPts val="0"/>
              </a:spcAft>
              <a:defRPr cap="all"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978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p15:clr>
            <a:srgbClr val="F26B43"/>
          </p15:clr>
        </p15:guide>
        <p15:guide id="2" orient="horz" pos="3770">
          <p15:clr>
            <a:srgbClr val="F26B43"/>
          </p15:clr>
        </p15:guide>
        <p15:guide id="3" pos="4898">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Case Studies C (Light)">
    <p:spTree>
      <p:nvGrpSpPr>
        <p:cNvPr id="1" name=""/>
        <p:cNvGrpSpPr/>
        <p:nvPr/>
      </p:nvGrpSpPr>
      <p:grpSpPr>
        <a:xfrm>
          <a:off x="0" y="0"/>
          <a:ext cx="0" cy="0"/>
          <a:chOff x="0" y="0"/>
          <a:chExt cx="0" cy="0"/>
        </a:xfrm>
      </p:grpSpPr>
      <p:grpSp>
        <p:nvGrpSpPr>
          <p:cNvPr id="21" name="Group 20"/>
          <p:cNvGrpSpPr/>
          <p:nvPr userDrawn="1"/>
        </p:nvGrpSpPr>
        <p:grpSpPr>
          <a:xfrm>
            <a:off x="0" y="0"/>
            <a:ext cx="9144000" cy="476249"/>
            <a:chOff x="0" y="0"/>
            <a:chExt cx="9144000" cy="476249"/>
          </a:xfrm>
        </p:grpSpPr>
        <p:sp>
          <p:nvSpPr>
            <p:cNvPr id="22" name="Rectangle 21"/>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Parallelogram 22"/>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Picture Placeholder 2"/>
          <p:cNvSpPr>
            <a:spLocks noGrp="1"/>
          </p:cNvSpPr>
          <p:nvPr>
            <p:ph type="pic" sz="quarter" idx="15"/>
          </p:nvPr>
        </p:nvSpPr>
        <p:spPr>
          <a:xfrm>
            <a:off x="0" y="476250"/>
            <a:ext cx="9144000" cy="3806825"/>
          </a:xfrm>
          <a:solidFill>
            <a:schemeClr val="accent4"/>
          </a:solidFill>
        </p:spPr>
        <p:txBody>
          <a:bodyPr anchor="ctr"/>
          <a:lstStyle>
            <a:lvl1pPr algn="ctr">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solidFill>
                  <a:schemeClr val="accent2"/>
                </a:solidFill>
              </a:defRPr>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31" name="Rectangle 30"/>
          <p:cNvSpPr/>
          <p:nvPr userDrawn="1"/>
        </p:nvSpPr>
        <p:spPr>
          <a:xfrm>
            <a:off x="1" y="4283868"/>
            <a:ext cx="9144000" cy="2574132"/>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2" name="Group 16"/>
          <p:cNvGrpSpPr>
            <a:grpSpLocks noChangeAspect="1"/>
          </p:cNvGrpSpPr>
          <p:nvPr userDrawn="1"/>
        </p:nvGrpSpPr>
        <p:grpSpPr bwMode="auto">
          <a:xfrm>
            <a:off x="323102" y="6381634"/>
            <a:ext cx="669879" cy="319200"/>
            <a:chOff x="204" y="302"/>
            <a:chExt cx="1064" cy="507"/>
          </a:xfrm>
          <a:solidFill>
            <a:schemeClr val="accent2"/>
          </a:solidFill>
        </p:grpSpPr>
        <p:sp>
          <p:nvSpPr>
            <p:cNvPr id="33"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2" name="Straight Connector 41"/>
          <p:cNvCxnSpPr/>
          <p:nvPr userDrawn="1"/>
        </p:nvCxnSpPr>
        <p:spPr>
          <a:xfrm>
            <a:off x="323102" y="5338326"/>
            <a:ext cx="299159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Image 6"/>
          <p:cNvPicPr>
            <a:picLocks noChangeAspect="1"/>
          </p:cNvPicPr>
          <p:nvPr userDrawn="1"/>
        </p:nvPicPr>
        <p:blipFill rotWithShape="1">
          <a:blip r:embed="rId2">
            <a:extLst>
              <a:ext uri="{28A0092B-C50C-407E-A947-70E740481C1C}">
                <a14:useLocalDpi xmlns:a14="http://schemas.microsoft.com/office/drawing/2010/main"/>
              </a:ext>
            </a:extLst>
          </a:blip>
          <a:srcRect r="52789" b="51695"/>
          <a:stretch/>
        </p:blipFill>
        <p:spPr>
          <a:xfrm>
            <a:off x="6911113" y="4290647"/>
            <a:ext cx="2232888" cy="2567353"/>
          </a:xfrm>
          <a:prstGeom prst="rect">
            <a:avLst/>
          </a:prstGeom>
        </p:spPr>
      </p:pic>
      <p:cxnSp>
        <p:nvCxnSpPr>
          <p:cNvPr id="45" name="Straight Connector 44"/>
          <p:cNvCxnSpPr/>
          <p:nvPr userDrawn="1"/>
        </p:nvCxnSpPr>
        <p:spPr>
          <a:xfrm>
            <a:off x="5167664" y="5985119"/>
            <a:ext cx="397633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 Placeholder 4"/>
          <p:cNvSpPr>
            <a:spLocks noGrp="1"/>
          </p:cNvSpPr>
          <p:nvPr>
            <p:ph type="body" sz="quarter" idx="16"/>
          </p:nvPr>
        </p:nvSpPr>
        <p:spPr>
          <a:xfrm>
            <a:off x="323850" y="4552951"/>
            <a:ext cx="2990850" cy="735012"/>
          </a:xfrm>
        </p:spPr>
        <p:txBody>
          <a:bodyPr tIns="0" bIns="0" anchor="ctr">
            <a:normAutofit/>
          </a:bodyPr>
          <a:lstStyle>
            <a:lvl1pPr marL="0" indent="0">
              <a:lnSpc>
                <a:spcPct val="100000"/>
              </a:lnSpc>
              <a:spcBef>
                <a:spcPts val="0"/>
              </a:spcBef>
              <a:spcAft>
                <a:spcPts val="0"/>
              </a:spcAft>
              <a:defRPr sz="1800" b="0">
                <a:solidFill>
                  <a:schemeClr val="tx1"/>
                </a:solidFill>
              </a:defRPr>
            </a:lvl1pPr>
          </a:lstStyle>
          <a:p>
            <a:pPr lvl="0"/>
            <a:r>
              <a:rPr lang="en-US" dirty="0"/>
              <a:t>Click to edit Master text styles</a:t>
            </a:r>
          </a:p>
        </p:txBody>
      </p:sp>
      <p:sp>
        <p:nvSpPr>
          <p:cNvPr id="48" name="Text Placeholder 4"/>
          <p:cNvSpPr>
            <a:spLocks noGrp="1"/>
          </p:cNvSpPr>
          <p:nvPr>
            <p:ph type="body" sz="quarter" idx="17"/>
          </p:nvPr>
        </p:nvSpPr>
        <p:spPr>
          <a:xfrm>
            <a:off x="323850" y="5410201"/>
            <a:ext cx="2990850" cy="735012"/>
          </a:xfrm>
        </p:spPr>
        <p:txBody>
          <a:bodyPr tIns="0" bIns="0" anchor="ctr">
            <a:normAutofit/>
          </a:bodyPr>
          <a:lstStyle>
            <a:lvl1pPr marL="0" indent="0">
              <a:lnSpc>
                <a:spcPct val="100000"/>
              </a:lnSpc>
              <a:spcBef>
                <a:spcPts val="0"/>
              </a:spcBef>
              <a:spcAft>
                <a:spcPts val="0"/>
              </a:spcAft>
              <a:defRPr sz="1800" b="0">
                <a:solidFill>
                  <a:schemeClr val="tx1"/>
                </a:solidFill>
              </a:defRPr>
            </a:lvl1pPr>
          </a:lstStyle>
          <a:p>
            <a:pPr lvl="0"/>
            <a:r>
              <a:rPr lang="en-US" dirty="0"/>
              <a:t>Click to edit Master text styles</a:t>
            </a:r>
          </a:p>
        </p:txBody>
      </p:sp>
      <p:sp>
        <p:nvSpPr>
          <p:cNvPr id="50" name="Text Placeholder 6"/>
          <p:cNvSpPr>
            <a:spLocks noGrp="1"/>
          </p:cNvSpPr>
          <p:nvPr>
            <p:ph type="body" sz="quarter" idx="18"/>
          </p:nvPr>
        </p:nvSpPr>
        <p:spPr>
          <a:xfrm>
            <a:off x="5153025" y="4552951"/>
            <a:ext cx="3667125" cy="1592262"/>
          </a:xfrm>
        </p:spPr>
        <p:txBody>
          <a:bodyPr/>
          <a:lstStyle>
            <a:lvl1pPr marL="0" indent="0">
              <a:lnSpc>
                <a:spcPct val="100000"/>
              </a:lnSpc>
              <a:spcBef>
                <a:spcPts val="0"/>
              </a:spcBef>
              <a:spcAft>
                <a:spcPts val="0"/>
              </a:spcAft>
              <a:defRPr sz="1400" b="0" i="1">
                <a:solidFill>
                  <a:schemeClr val="tx1"/>
                </a:solidFill>
              </a:defRPr>
            </a:lvl1pPr>
            <a:lvl2pPr marL="0" indent="0">
              <a:lnSpc>
                <a:spcPct val="100000"/>
              </a:lnSpc>
              <a:defRPr b="1">
                <a:solidFill>
                  <a:schemeClr val="accent2"/>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7763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Case Studies C (Dark)">
    <p:spTree>
      <p:nvGrpSpPr>
        <p:cNvPr id="1" name=""/>
        <p:cNvGrpSpPr/>
        <p:nvPr/>
      </p:nvGrpSpPr>
      <p:grpSpPr>
        <a:xfrm>
          <a:off x="0" y="0"/>
          <a:ext cx="0" cy="0"/>
          <a:chOff x="0" y="0"/>
          <a:chExt cx="0" cy="0"/>
        </a:xfrm>
      </p:grpSpPr>
      <p:grpSp>
        <p:nvGrpSpPr>
          <p:cNvPr id="21" name="Group 20"/>
          <p:cNvGrpSpPr/>
          <p:nvPr userDrawn="1"/>
        </p:nvGrpSpPr>
        <p:grpSpPr>
          <a:xfrm>
            <a:off x="0" y="0"/>
            <a:ext cx="9144000" cy="476249"/>
            <a:chOff x="0" y="0"/>
            <a:chExt cx="9144000" cy="476249"/>
          </a:xfrm>
        </p:grpSpPr>
        <p:sp>
          <p:nvSpPr>
            <p:cNvPr id="22" name="Rectangle 21"/>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Parallelogram 22"/>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Picture Placeholder 2"/>
          <p:cNvSpPr>
            <a:spLocks noGrp="1"/>
          </p:cNvSpPr>
          <p:nvPr>
            <p:ph type="pic" sz="quarter" idx="15"/>
          </p:nvPr>
        </p:nvSpPr>
        <p:spPr>
          <a:xfrm>
            <a:off x="0" y="476250"/>
            <a:ext cx="9144000" cy="3806825"/>
          </a:xfrm>
          <a:solidFill>
            <a:schemeClr val="accent3">
              <a:lumMod val="20000"/>
              <a:lumOff val="80000"/>
            </a:schemeClr>
          </a:solidFill>
        </p:spPr>
        <p:txBody>
          <a:bodyPr anchor="ctr"/>
          <a:lstStyle>
            <a:lvl1pPr algn="ctr">
              <a:defRPr/>
            </a:lvl1pPr>
          </a:lstStyle>
          <a:p>
            <a:endParaRPr lang="en-US" dirty="0"/>
          </a:p>
        </p:txBody>
      </p:sp>
      <p:sp>
        <p:nvSpPr>
          <p:cNvPr id="19" name="Title 1"/>
          <p:cNvSpPr>
            <a:spLocks noGrp="1"/>
          </p:cNvSpPr>
          <p:nvPr>
            <p:ph type="title"/>
          </p:nvPr>
        </p:nvSpPr>
        <p:spPr>
          <a:xfrm>
            <a:off x="323850" y="476249"/>
            <a:ext cx="7451725" cy="741363"/>
          </a:xfrm>
        </p:spPr>
        <p:txBody>
          <a:bodyPr anchor="b"/>
          <a:lstStyle>
            <a:lvl1pPr>
              <a:defRPr spc="30" baseline="0">
                <a:solidFill>
                  <a:schemeClr val="bg1"/>
                </a:solidFill>
              </a:defRPr>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bg1"/>
                </a:solidFill>
              </a:defRPr>
            </a:lvl1pPr>
          </a:lstStyle>
          <a:p>
            <a:pPr lvl="0"/>
            <a:r>
              <a:rPr lang="en-US" dirty="0"/>
              <a:t>Click to edit Master text styles</a:t>
            </a:r>
          </a:p>
        </p:txBody>
      </p:sp>
      <p:sp>
        <p:nvSpPr>
          <p:cNvPr id="31" name="Rectangle 30"/>
          <p:cNvSpPr/>
          <p:nvPr userDrawn="1"/>
        </p:nvSpPr>
        <p:spPr>
          <a:xfrm>
            <a:off x="1" y="4283868"/>
            <a:ext cx="9144000" cy="2574132"/>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32" name="Group 16"/>
          <p:cNvGrpSpPr>
            <a:grpSpLocks noChangeAspect="1"/>
          </p:cNvGrpSpPr>
          <p:nvPr userDrawn="1"/>
        </p:nvGrpSpPr>
        <p:grpSpPr bwMode="auto">
          <a:xfrm>
            <a:off x="323102" y="6381634"/>
            <a:ext cx="669879" cy="319200"/>
            <a:chOff x="204" y="302"/>
            <a:chExt cx="1064" cy="507"/>
          </a:xfrm>
          <a:solidFill>
            <a:schemeClr val="accent2"/>
          </a:solidFill>
        </p:grpSpPr>
        <p:sp>
          <p:nvSpPr>
            <p:cNvPr id="33"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2" name="Straight Connector 41"/>
          <p:cNvCxnSpPr/>
          <p:nvPr userDrawn="1"/>
        </p:nvCxnSpPr>
        <p:spPr>
          <a:xfrm>
            <a:off x="323102" y="5338326"/>
            <a:ext cx="299159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Image 6"/>
          <p:cNvPicPr>
            <a:picLocks noChangeAspect="1"/>
          </p:cNvPicPr>
          <p:nvPr userDrawn="1"/>
        </p:nvPicPr>
        <p:blipFill rotWithShape="1">
          <a:blip r:embed="rId2">
            <a:extLst>
              <a:ext uri="{28A0092B-C50C-407E-A947-70E740481C1C}">
                <a14:useLocalDpi xmlns:a14="http://schemas.microsoft.com/office/drawing/2010/main"/>
              </a:ext>
            </a:extLst>
          </a:blip>
          <a:srcRect r="52789" b="51695"/>
          <a:stretch/>
        </p:blipFill>
        <p:spPr>
          <a:xfrm>
            <a:off x="6911113" y="4290647"/>
            <a:ext cx="2232888" cy="2567353"/>
          </a:xfrm>
          <a:prstGeom prst="rect">
            <a:avLst/>
          </a:prstGeom>
        </p:spPr>
      </p:pic>
      <p:cxnSp>
        <p:nvCxnSpPr>
          <p:cNvPr id="45" name="Straight Connector 44"/>
          <p:cNvCxnSpPr/>
          <p:nvPr userDrawn="1"/>
        </p:nvCxnSpPr>
        <p:spPr>
          <a:xfrm>
            <a:off x="5167664" y="5985119"/>
            <a:ext cx="3976336"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 Placeholder 4"/>
          <p:cNvSpPr>
            <a:spLocks noGrp="1"/>
          </p:cNvSpPr>
          <p:nvPr>
            <p:ph type="body" sz="quarter" idx="16"/>
          </p:nvPr>
        </p:nvSpPr>
        <p:spPr>
          <a:xfrm>
            <a:off x="323850" y="4552951"/>
            <a:ext cx="2990850" cy="735012"/>
          </a:xfrm>
        </p:spPr>
        <p:txBody>
          <a:bodyPr tIns="0" bIns="0" anchor="ctr">
            <a:normAutofit/>
          </a:bodyPr>
          <a:lstStyle>
            <a:lvl1pPr marL="0" indent="0">
              <a:lnSpc>
                <a:spcPct val="100000"/>
              </a:lnSpc>
              <a:spcBef>
                <a:spcPts val="0"/>
              </a:spcBef>
              <a:spcAft>
                <a:spcPts val="0"/>
              </a:spcAft>
              <a:defRPr sz="1800" b="0">
                <a:solidFill>
                  <a:schemeClr val="tx1"/>
                </a:solidFill>
              </a:defRPr>
            </a:lvl1pPr>
          </a:lstStyle>
          <a:p>
            <a:pPr lvl="0"/>
            <a:r>
              <a:rPr lang="en-US" dirty="0"/>
              <a:t>Click to edit Master text styles</a:t>
            </a:r>
          </a:p>
        </p:txBody>
      </p:sp>
      <p:sp>
        <p:nvSpPr>
          <p:cNvPr id="48" name="Text Placeholder 4"/>
          <p:cNvSpPr>
            <a:spLocks noGrp="1"/>
          </p:cNvSpPr>
          <p:nvPr>
            <p:ph type="body" sz="quarter" idx="17"/>
          </p:nvPr>
        </p:nvSpPr>
        <p:spPr>
          <a:xfrm>
            <a:off x="323850" y="5410201"/>
            <a:ext cx="2990850" cy="735012"/>
          </a:xfrm>
        </p:spPr>
        <p:txBody>
          <a:bodyPr tIns="0" bIns="0" anchor="ctr">
            <a:normAutofit/>
          </a:bodyPr>
          <a:lstStyle>
            <a:lvl1pPr marL="0" indent="0">
              <a:lnSpc>
                <a:spcPct val="100000"/>
              </a:lnSpc>
              <a:spcBef>
                <a:spcPts val="0"/>
              </a:spcBef>
              <a:spcAft>
                <a:spcPts val="0"/>
              </a:spcAft>
              <a:defRPr sz="1800" b="0">
                <a:solidFill>
                  <a:schemeClr val="tx1"/>
                </a:solidFill>
              </a:defRPr>
            </a:lvl1pPr>
          </a:lstStyle>
          <a:p>
            <a:pPr lvl="0"/>
            <a:r>
              <a:rPr lang="en-US" dirty="0"/>
              <a:t>Click to edit Master text styles</a:t>
            </a:r>
          </a:p>
        </p:txBody>
      </p:sp>
      <p:sp>
        <p:nvSpPr>
          <p:cNvPr id="50" name="Text Placeholder 6"/>
          <p:cNvSpPr>
            <a:spLocks noGrp="1"/>
          </p:cNvSpPr>
          <p:nvPr>
            <p:ph type="body" sz="quarter" idx="18"/>
          </p:nvPr>
        </p:nvSpPr>
        <p:spPr>
          <a:xfrm>
            <a:off x="5153025" y="4552951"/>
            <a:ext cx="3667125" cy="1592262"/>
          </a:xfrm>
        </p:spPr>
        <p:txBody>
          <a:bodyPr/>
          <a:lstStyle>
            <a:lvl1pPr marL="0" indent="0">
              <a:lnSpc>
                <a:spcPct val="100000"/>
              </a:lnSpc>
              <a:spcBef>
                <a:spcPts val="0"/>
              </a:spcBef>
              <a:spcAft>
                <a:spcPts val="0"/>
              </a:spcAft>
              <a:defRPr sz="1400" b="0" i="1">
                <a:solidFill>
                  <a:schemeClr val="tx1"/>
                </a:solidFill>
              </a:defRPr>
            </a:lvl1pPr>
            <a:lvl2pPr marL="0" indent="0">
              <a:lnSpc>
                <a:spcPct val="100000"/>
              </a:lnSpc>
              <a:defRPr b="1">
                <a:solidFill>
                  <a:schemeClr val="accent2"/>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655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grpSp>
        <p:nvGrpSpPr>
          <p:cNvPr id="6" name="Group 5"/>
          <p:cNvGrpSpPr/>
          <p:nvPr userDrawn="1"/>
        </p:nvGrpSpPr>
        <p:grpSpPr>
          <a:xfrm>
            <a:off x="0" y="0"/>
            <a:ext cx="9144000" cy="476249"/>
            <a:chOff x="0" y="0"/>
            <a:chExt cx="9144000" cy="476249"/>
          </a:xfrm>
        </p:grpSpPr>
        <p:sp>
          <p:nvSpPr>
            <p:cNvPr id="7" name="Rectangle 6"/>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arallelogram 7"/>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0"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02501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1F9B58-B9C9-49F9-9583-57EA7B50DB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29" r="9270"/>
          <a:stretch/>
        </p:blipFill>
        <p:spPr>
          <a:xfrm>
            <a:off x="0" y="0"/>
            <a:ext cx="9144000" cy="6858000"/>
          </a:xfrm>
          <a:prstGeom prst="rect">
            <a:avLst/>
          </a:prstGeom>
        </p:spPr>
      </p:pic>
      <p:sp>
        <p:nvSpPr>
          <p:cNvPr id="2" name="Title 1"/>
          <p:cNvSpPr>
            <a:spLocks noGrp="1"/>
          </p:cNvSpPr>
          <p:nvPr>
            <p:ph type="ctrTitle"/>
          </p:nvPr>
        </p:nvSpPr>
        <p:spPr>
          <a:xfrm>
            <a:off x="335280" y="1691006"/>
            <a:ext cx="3627120"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35280" y="2923858"/>
            <a:ext cx="3619500" cy="733742"/>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0" name="Group 16"/>
          <p:cNvGrpSpPr>
            <a:grpSpLocks noChangeAspect="1"/>
          </p:cNvGrpSpPr>
          <p:nvPr userDrawn="1"/>
        </p:nvGrpSpPr>
        <p:grpSpPr bwMode="auto">
          <a:xfrm>
            <a:off x="323850" y="479425"/>
            <a:ext cx="1689100" cy="804863"/>
            <a:chOff x="204" y="302"/>
            <a:chExt cx="1064" cy="507"/>
          </a:xfrm>
          <a:solidFill>
            <a:schemeClr val="accent2"/>
          </a:solidFill>
        </p:grpSpPr>
        <p:sp>
          <p:nvSpPr>
            <p:cNvPr id="1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207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pic>
        <p:nvPicPr>
          <p:cNvPr id="18" name="Picture Placeholder 8"/>
          <p:cNvPicPr>
            <a:picLocks noChangeAspect="1"/>
          </p:cNvPicPr>
          <p:nvPr userDrawn="1"/>
        </p:nvPicPr>
        <p:blipFill rotWithShape="1">
          <a:blip r:embed="rId2">
            <a:extLst>
              <a:ext uri="{28A0092B-C50C-407E-A947-70E740481C1C}">
                <a14:useLocalDpi xmlns:a14="http://schemas.microsoft.com/office/drawing/2010/main" val="0"/>
              </a:ext>
            </a:extLst>
          </a:blip>
          <a:srcRect r="68563"/>
          <a:stretch/>
        </p:blipFill>
        <p:spPr>
          <a:xfrm>
            <a:off x="8143877" y="0"/>
            <a:ext cx="1000124" cy="6858000"/>
          </a:xfrm>
          <a:prstGeom prst="rect">
            <a:avLst/>
          </a:prstGeom>
        </p:spPr>
      </p:pic>
      <p:pic>
        <p:nvPicPr>
          <p:cNvPr id="19" name="Image 6"/>
          <p:cNvPicPr>
            <a:picLocks noChangeAspect="1"/>
          </p:cNvPicPr>
          <p:nvPr userDrawn="1"/>
        </p:nvPicPr>
        <p:blipFill rotWithShape="1">
          <a:blip r:embed="rId3">
            <a:extLst>
              <a:ext uri="{28A0092B-C50C-407E-A947-70E740481C1C}">
                <a14:useLocalDpi xmlns:a14="http://schemas.microsoft.com/office/drawing/2010/main"/>
              </a:ext>
            </a:extLst>
          </a:blip>
          <a:srcRect r="52789"/>
          <a:stretch/>
        </p:blipFill>
        <p:spPr>
          <a:xfrm>
            <a:off x="6911113" y="0"/>
            <a:ext cx="2232888" cy="5314950"/>
          </a:xfrm>
          <a:prstGeom prst="rect">
            <a:avLst/>
          </a:prstGeom>
        </p:spPr>
      </p:pic>
      <p:sp>
        <p:nvSpPr>
          <p:cNvPr id="20"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1"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56983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5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userDrawn="1"/>
        </p:nvSpPr>
        <p:spPr>
          <a:xfrm>
            <a:off x="320568" y="4707787"/>
            <a:ext cx="3284978" cy="523220"/>
          </a:xfrm>
          <a:prstGeom prst="rect">
            <a:avLst/>
          </a:prstGeom>
          <a:noFill/>
        </p:spPr>
        <p:txBody>
          <a:bodyPr wrap="square" lIns="0" rIns="0" rtlCol="0">
            <a:spAutoFit/>
          </a:bodyPr>
          <a:lstStyle/>
          <a:p>
            <a:r>
              <a:rPr lang="en-GB" sz="2800" b="1" spc="30" dirty="0"/>
              <a:t>Thank you</a:t>
            </a:r>
            <a:endParaRPr lang="en-GB" sz="1600" spc="3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611" b="3611"/>
          <a:stretch/>
        </p:blipFill>
        <p:spPr>
          <a:xfrm>
            <a:off x="2605394" y="0"/>
            <a:ext cx="6333747" cy="6858000"/>
          </a:xfrm>
          <a:prstGeom prst="rect">
            <a:avLst/>
          </a:prstGeom>
        </p:spPr>
      </p:pic>
      <p:sp>
        <p:nvSpPr>
          <p:cNvPr id="10" name="TextBox 9"/>
          <p:cNvSpPr txBox="1"/>
          <p:nvPr userDrawn="1"/>
        </p:nvSpPr>
        <p:spPr>
          <a:xfrm>
            <a:off x="320568" y="5365012"/>
            <a:ext cx="3284978" cy="564257"/>
          </a:xfrm>
          <a:prstGeom prst="rect">
            <a:avLst/>
          </a:prstGeom>
          <a:noFill/>
        </p:spPr>
        <p:txBody>
          <a:bodyPr wrap="square" lIns="0" rIns="0" rtlCol="0">
            <a:spAutoFit/>
          </a:bodyPr>
          <a:lstStyle/>
          <a:p>
            <a:pPr>
              <a:spcBef>
                <a:spcPts val="800"/>
              </a:spcBef>
            </a:pPr>
            <a:endParaRPr lang="en-US" sz="1200" b="1" dirty="0"/>
          </a:p>
          <a:p>
            <a:pPr>
              <a:spcBef>
                <a:spcPts val="800"/>
              </a:spcBef>
            </a:pPr>
            <a:r>
              <a:rPr lang="en-US" sz="1200" b="1" dirty="0"/>
              <a:t>wsp.com</a:t>
            </a:r>
            <a:endParaRPr lang="en-GB" sz="900" spc="30" dirty="0"/>
          </a:p>
        </p:txBody>
      </p:sp>
      <p:grpSp>
        <p:nvGrpSpPr>
          <p:cNvPr id="12" name="Group 16"/>
          <p:cNvGrpSpPr>
            <a:grpSpLocks noChangeAspect="1"/>
          </p:cNvGrpSpPr>
          <p:nvPr userDrawn="1"/>
        </p:nvGrpSpPr>
        <p:grpSpPr bwMode="auto">
          <a:xfrm>
            <a:off x="323850" y="479425"/>
            <a:ext cx="1689100" cy="804863"/>
            <a:chOff x="204" y="302"/>
            <a:chExt cx="1064" cy="507"/>
          </a:xfrm>
          <a:solidFill>
            <a:schemeClr val="accent2"/>
          </a:solidFill>
        </p:grpSpPr>
        <p:sp>
          <p:nvSpPr>
            <p:cNvPr id="13"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1716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11901-2F4B-472B-A3FA-80CDB927F2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459" r="18541"/>
          <a:stretch/>
        </p:blipFill>
        <p:spPr>
          <a:xfrm>
            <a:off x="0" y="0"/>
            <a:ext cx="9144000" cy="6858000"/>
          </a:xfrm>
          <a:prstGeom prst="rect">
            <a:avLst/>
          </a:prstGeom>
        </p:spPr>
      </p:pic>
      <p:sp>
        <p:nvSpPr>
          <p:cNvPr id="2" name="Title 1"/>
          <p:cNvSpPr>
            <a:spLocks noGrp="1"/>
          </p:cNvSpPr>
          <p:nvPr>
            <p:ph type="ctrTitle"/>
          </p:nvPr>
        </p:nvSpPr>
        <p:spPr>
          <a:xfrm>
            <a:off x="335280" y="1691006"/>
            <a:ext cx="3627120"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35280" y="2923858"/>
            <a:ext cx="3619500" cy="733742"/>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0" name="Group 16"/>
          <p:cNvGrpSpPr>
            <a:grpSpLocks noChangeAspect="1"/>
          </p:cNvGrpSpPr>
          <p:nvPr userDrawn="1"/>
        </p:nvGrpSpPr>
        <p:grpSpPr bwMode="auto">
          <a:xfrm>
            <a:off x="323850" y="479425"/>
            <a:ext cx="1689100" cy="804863"/>
            <a:chOff x="204" y="302"/>
            <a:chExt cx="1064" cy="507"/>
          </a:xfrm>
          <a:solidFill>
            <a:schemeClr val="accent2"/>
          </a:solidFill>
        </p:grpSpPr>
        <p:sp>
          <p:nvSpPr>
            <p:cNvPr id="1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225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Optio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9B3F6C-488B-4172-8718-3DF7CEFBA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625" r="4374"/>
          <a:stretch/>
        </p:blipFill>
        <p:spPr>
          <a:xfrm>
            <a:off x="0" y="0"/>
            <a:ext cx="9144000" cy="6858000"/>
          </a:xfrm>
          <a:prstGeom prst="rect">
            <a:avLst/>
          </a:prstGeom>
        </p:spPr>
      </p:pic>
      <p:sp>
        <p:nvSpPr>
          <p:cNvPr id="2" name="Title 1"/>
          <p:cNvSpPr>
            <a:spLocks noGrp="1"/>
          </p:cNvSpPr>
          <p:nvPr>
            <p:ph type="ctrTitle"/>
          </p:nvPr>
        </p:nvSpPr>
        <p:spPr>
          <a:xfrm>
            <a:off x="335280" y="1691006"/>
            <a:ext cx="3627120"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35280" y="2923858"/>
            <a:ext cx="3619500" cy="733742"/>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0" name="Group 16"/>
          <p:cNvGrpSpPr>
            <a:grpSpLocks noChangeAspect="1"/>
          </p:cNvGrpSpPr>
          <p:nvPr userDrawn="1"/>
        </p:nvGrpSpPr>
        <p:grpSpPr bwMode="auto">
          <a:xfrm>
            <a:off x="323850" y="479425"/>
            <a:ext cx="1689100" cy="804863"/>
            <a:chOff x="204" y="302"/>
            <a:chExt cx="1064" cy="507"/>
          </a:xfrm>
          <a:solidFill>
            <a:schemeClr val="accent2"/>
          </a:solidFill>
        </p:grpSpPr>
        <p:sp>
          <p:nvSpPr>
            <p:cNvPr id="1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487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sp>
        <p:nvSpPr>
          <p:cNvPr id="8" name="Rectangle 7"/>
          <p:cNvSpPr/>
          <p:nvPr userDrawn="1"/>
        </p:nvSpPr>
        <p:spPr>
          <a:xfrm>
            <a:off x="3867151" y="0"/>
            <a:ext cx="5276850" cy="6858000"/>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itle 1"/>
          <p:cNvSpPr>
            <a:spLocks noGrp="1"/>
          </p:cNvSpPr>
          <p:nvPr>
            <p:ph type="ctrTitle"/>
          </p:nvPr>
        </p:nvSpPr>
        <p:spPr>
          <a:xfrm>
            <a:off x="335280" y="4754246"/>
            <a:ext cx="3182465"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27" name="Subtitle 2"/>
          <p:cNvSpPr>
            <a:spLocks noGrp="1"/>
          </p:cNvSpPr>
          <p:nvPr>
            <p:ph type="subTitle" idx="1"/>
          </p:nvPr>
        </p:nvSpPr>
        <p:spPr>
          <a:xfrm>
            <a:off x="335280" y="5987098"/>
            <a:ext cx="3175779" cy="530637"/>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p:cNvCxnSpPr/>
          <p:nvPr userDrawn="1"/>
        </p:nvCxnSpPr>
        <p:spPr>
          <a:xfrm>
            <a:off x="352506" y="4411168"/>
            <a:ext cx="316523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Group 16"/>
          <p:cNvGrpSpPr>
            <a:grpSpLocks noChangeAspect="1"/>
          </p:cNvGrpSpPr>
          <p:nvPr userDrawn="1"/>
        </p:nvGrpSpPr>
        <p:grpSpPr bwMode="auto">
          <a:xfrm>
            <a:off x="323850" y="479425"/>
            <a:ext cx="994588" cy="473925"/>
            <a:chOff x="204" y="302"/>
            <a:chExt cx="1064" cy="507"/>
          </a:xfrm>
          <a:solidFill>
            <a:schemeClr val="accent2"/>
          </a:solidFill>
        </p:grpSpPr>
        <p:sp>
          <p:nvSpPr>
            <p:cNvPr id="2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7"/>
          <p:cNvSpPr>
            <a:spLocks/>
          </p:cNvSpPr>
          <p:nvPr userDrawn="1"/>
        </p:nvSpPr>
        <p:spPr bwMode="auto">
          <a:xfrm>
            <a:off x="6438492" y="2"/>
            <a:ext cx="2705508" cy="3624431"/>
          </a:xfrm>
          <a:custGeom>
            <a:avLst/>
            <a:gdLst>
              <a:gd name="connsiteX0" fmla="*/ 192424 w 2705508"/>
              <a:gd name="connsiteY0" fmla="*/ 0 h 3624431"/>
              <a:gd name="connsiteX1" fmla="*/ 1459512 w 2705508"/>
              <a:gd name="connsiteY1" fmla="*/ 0 h 3624431"/>
              <a:gd name="connsiteX2" fmla="*/ 1317918 w 2705508"/>
              <a:gd name="connsiteY2" fmla="*/ 588130 h 3624431"/>
              <a:gd name="connsiteX3" fmla="*/ 1590215 w 2705508"/>
              <a:gd name="connsiteY3" fmla="*/ 1263390 h 3624431"/>
              <a:gd name="connsiteX4" fmla="*/ 2345385 w 2705508"/>
              <a:gd name="connsiteY4" fmla="*/ 1771650 h 3624431"/>
              <a:gd name="connsiteX5" fmla="*/ 2705508 w 2705508"/>
              <a:gd name="connsiteY5" fmla="*/ 1934716 h 3624431"/>
              <a:gd name="connsiteX6" fmla="*/ 2705508 w 2705508"/>
              <a:gd name="connsiteY6" fmla="*/ 3624431 h 3624431"/>
              <a:gd name="connsiteX7" fmla="*/ 2523739 w 2705508"/>
              <a:gd name="connsiteY7" fmla="*/ 3518341 h 3624431"/>
              <a:gd name="connsiteX8" fmla="*/ 2192898 w 2705508"/>
              <a:gd name="connsiteY8" fmla="*/ 3343627 h 3624431"/>
              <a:gd name="connsiteX9" fmla="*/ 1611999 w 2705508"/>
              <a:gd name="connsiteY9" fmla="*/ 3074975 h 3624431"/>
              <a:gd name="connsiteX10" fmla="*/ 969378 w 2705508"/>
              <a:gd name="connsiteY10" fmla="*/ 2726454 h 3624431"/>
              <a:gd name="connsiteX11" fmla="*/ 435676 w 2705508"/>
              <a:gd name="connsiteY11" fmla="*/ 2269019 h 3624431"/>
              <a:gd name="connsiteX12" fmla="*/ 58091 w 2705508"/>
              <a:gd name="connsiteY12" fmla="*/ 1502998 h 3624431"/>
              <a:gd name="connsiteX13" fmla="*/ 10893 w 2705508"/>
              <a:gd name="connsiteY13" fmla="*/ 1241607 h 3624431"/>
              <a:gd name="connsiteX14" fmla="*/ 10893 w 2705508"/>
              <a:gd name="connsiteY14" fmla="*/ 755130 h 3624431"/>
              <a:gd name="connsiteX15" fmla="*/ 43568 w 2705508"/>
              <a:gd name="connsiteY15" fmla="*/ 530043 h 3624431"/>
              <a:gd name="connsiteX16" fmla="*/ 192424 w 2705508"/>
              <a:gd name="connsiteY16" fmla="*/ 0 h 362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5508" h="3624431">
                <a:moveTo>
                  <a:pt x="192424" y="0"/>
                </a:moveTo>
                <a:cubicBezTo>
                  <a:pt x="613577" y="0"/>
                  <a:pt x="1038360" y="0"/>
                  <a:pt x="1459512" y="0"/>
                </a:cubicBezTo>
                <a:cubicBezTo>
                  <a:pt x="1357855" y="181522"/>
                  <a:pt x="1314287" y="381195"/>
                  <a:pt x="1317918" y="588130"/>
                </a:cubicBezTo>
                <a:cubicBezTo>
                  <a:pt x="1321548" y="849521"/>
                  <a:pt x="1426837" y="1070977"/>
                  <a:pt x="1590215" y="1263390"/>
                </a:cubicBezTo>
                <a:cubicBezTo>
                  <a:pt x="1793530" y="1499368"/>
                  <a:pt x="2065826" y="1644585"/>
                  <a:pt x="2345385" y="1771650"/>
                </a:cubicBezTo>
                <a:lnTo>
                  <a:pt x="2705508" y="1934716"/>
                </a:lnTo>
                <a:lnTo>
                  <a:pt x="2705508" y="3624431"/>
                </a:lnTo>
                <a:lnTo>
                  <a:pt x="2523739" y="3518341"/>
                </a:lnTo>
                <a:cubicBezTo>
                  <a:pt x="2414366" y="3457985"/>
                  <a:pt x="2303632" y="3399898"/>
                  <a:pt x="2192898" y="3343627"/>
                </a:cubicBezTo>
                <a:cubicBezTo>
                  <a:pt x="2004106" y="3249235"/>
                  <a:pt x="1804422" y="3169366"/>
                  <a:pt x="1611999" y="3074975"/>
                </a:cubicBezTo>
                <a:cubicBezTo>
                  <a:pt x="1394161" y="2966062"/>
                  <a:pt x="1176323" y="2857149"/>
                  <a:pt x="969378" y="2726454"/>
                </a:cubicBezTo>
                <a:cubicBezTo>
                  <a:pt x="769693" y="2603019"/>
                  <a:pt x="591793" y="2446910"/>
                  <a:pt x="435676" y="2269019"/>
                </a:cubicBezTo>
                <a:cubicBezTo>
                  <a:pt x="239622" y="2047563"/>
                  <a:pt x="119812" y="1789802"/>
                  <a:pt x="58091" y="1502998"/>
                </a:cubicBezTo>
                <a:cubicBezTo>
                  <a:pt x="39938" y="1419498"/>
                  <a:pt x="14523" y="1310586"/>
                  <a:pt x="10893" y="1241607"/>
                </a:cubicBezTo>
                <a:cubicBezTo>
                  <a:pt x="-3630" y="1121803"/>
                  <a:pt x="-3630" y="878564"/>
                  <a:pt x="10893" y="755130"/>
                </a:cubicBezTo>
                <a:cubicBezTo>
                  <a:pt x="14523" y="697043"/>
                  <a:pt x="36307" y="584499"/>
                  <a:pt x="43568" y="530043"/>
                </a:cubicBezTo>
                <a:cubicBezTo>
                  <a:pt x="76244" y="348521"/>
                  <a:pt x="119812" y="170630"/>
                  <a:pt x="192424"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6" name="Text Placeholder 28"/>
          <p:cNvSpPr>
            <a:spLocks noGrp="1"/>
          </p:cNvSpPr>
          <p:nvPr>
            <p:ph type="body" sz="quarter" idx="10" hasCustomPrompt="1"/>
          </p:nvPr>
        </p:nvSpPr>
        <p:spPr>
          <a:xfrm>
            <a:off x="335279" y="3809366"/>
            <a:ext cx="3175779" cy="579755"/>
          </a:xfrm>
          <a:prstGeom prst="rect">
            <a:avLst/>
          </a:prstGeom>
        </p:spPr>
        <p:txBody>
          <a:bodyPr anchor="ctr">
            <a:noAutofit/>
          </a:bodyPr>
          <a:lstStyle>
            <a:lvl1pPr marL="0" indent="0">
              <a:lnSpc>
                <a:spcPct val="100000"/>
              </a:lnSpc>
              <a:spcBef>
                <a:spcPts val="0"/>
              </a:spcBef>
              <a:spcAft>
                <a:spcPts val="0"/>
              </a:spcAft>
              <a:buNone/>
              <a:defRPr sz="3200" spc="30" baseline="0">
                <a:solidFill>
                  <a:schemeClr val="accent2"/>
                </a:solidFill>
              </a:defRPr>
            </a:lvl1pPr>
          </a:lstStyle>
          <a:p>
            <a:pPr lvl="0"/>
            <a:r>
              <a:rPr lang="en-GB" dirty="0"/>
              <a:t>##</a:t>
            </a:r>
            <a:endParaRPr lang="en-US" dirty="0"/>
          </a:p>
        </p:txBody>
      </p:sp>
    </p:spTree>
    <p:extLst>
      <p:ext uri="{BB962C8B-B14F-4D97-AF65-F5344CB8AC3E}">
        <p14:creationId xmlns:p14="http://schemas.microsoft.com/office/powerpoint/2010/main" val="413323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4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ditable Section Slide ">
    <p:spTree>
      <p:nvGrpSpPr>
        <p:cNvPr id="1" name=""/>
        <p:cNvGrpSpPr/>
        <p:nvPr/>
      </p:nvGrpSpPr>
      <p:grpSpPr>
        <a:xfrm>
          <a:off x="0" y="0"/>
          <a:ext cx="0" cy="0"/>
          <a:chOff x="0" y="0"/>
          <a:chExt cx="0" cy="0"/>
        </a:xfrm>
      </p:grpSpPr>
      <p:sp>
        <p:nvSpPr>
          <p:cNvPr id="44" name="Picture Placeholder 43"/>
          <p:cNvSpPr>
            <a:spLocks noGrp="1"/>
          </p:cNvSpPr>
          <p:nvPr>
            <p:ph type="pic" sz="quarter" idx="11"/>
          </p:nvPr>
        </p:nvSpPr>
        <p:spPr>
          <a:xfrm>
            <a:off x="3870325" y="0"/>
            <a:ext cx="5273675" cy="6858000"/>
          </a:xfrm>
          <a:custGeom>
            <a:avLst/>
            <a:gdLst>
              <a:gd name="connsiteX0" fmla="*/ 0 w 5273675"/>
              <a:gd name="connsiteY0" fmla="*/ 0 h 6858000"/>
              <a:gd name="connsiteX1" fmla="*/ 5273675 w 5273675"/>
              <a:gd name="connsiteY1" fmla="*/ 0 h 6858000"/>
              <a:gd name="connsiteX2" fmla="*/ 5273675 w 5273675"/>
              <a:gd name="connsiteY2" fmla="*/ 1934717 h 6858000"/>
              <a:gd name="connsiteX3" fmla="*/ 4913552 w 5273675"/>
              <a:gd name="connsiteY3" fmla="*/ 1771651 h 6858000"/>
              <a:gd name="connsiteX4" fmla="*/ 4158382 w 5273675"/>
              <a:gd name="connsiteY4" fmla="*/ 1263391 h 6858000"/>
              <a:gd name="connsiteX5" fmla="*/ 3886085 w 5273675"/>
              <a:gd name="connsiteY5" fmla="*/ 588131 h 6858000"/>
              <a:gd name="connsiteX6" fmla="*/ 4027679 w 5273675"/>
              <a:gd name="connsiteY6" fmla="*/ 1 h 6858000"/>
              <a:gd name="connsiteX7" fmla="*/ 2760591 w 5273675"/>
              <a:gd name="connsiteY7" fmla="*/ 1 h 6858000"/>
              <a:gd name="connsiteX8" fmla="*/ 2611735 w 5273675"/>
              <a:gd name="connsiteY8" fmla="*/ 530044 h 6858000"/>
              <a:gd name="connsiteX9" fmla="*/ 2579060 w 5273675"/>
              <a:gd name="connsiteY9" fmla="*/ 755131 h 6858000"/>
              <a:gd name="connsiteX10" fmla="*/ 2579060 w 5273675"/>
              <a:gd name="connsiteY10" fmla="*/ 1241608 h 6858000"/>
              <a:gd name="connsiteX11" fmla="*/ 2626258 w 5273675"/>
              <a:gd name="connsiteY11" fmla="*/ 1502999 h 6858000"/>
              <a:gd name="connsiteX12" fmla="*/ 3003843 w 5273675"/>
              <a:gd name="connsiteY12" fmla="*/ 2269020 h 6858000"/>
              <a:gd name="connsiteX13" fmla="*/ 3537545 w 5273675"/>
              <a:gd name="connsiteY13" fmla="*/ 2726454 h 6858000"/>
              <a:gd name="connsiteX14" fmla="*/ 4180166 w 5273675"/>
              <a:gd name="connsiteY14" fmla="*/ 3074976 h 6858000"/>
              <a:gd name="connsiteX15" fmla="*/ 4761065 w 5273675"/>
              <a:gd name="connsiteY15" fmla="*/ 3343627 h 6858000"/>
              <a:gd name="connsiteX16" fmla="*/ 5091906 w 5273675"/>
              <a:gd name="connsiteY16" fmla="*/ 3518342 h 6858000"/>
              <a:gd name="connsiteX17" fmla="*/ 5273675 w 5273675"/>
              <a:gd name="connsiteY17" fmla="*/ 3624432 h 6858000"/>
              <a:gd name="connsiteX18" fmla="*/ 5273675 w 5273675"/>
              <a:gd name="connsiteY18" fmla="*/ 6858000 h 6858000"/>
              <a:gd name="connsiteX19" fmla="*/ 0 w 5273675"/>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73675" h="6858000">
                <a:moveTo>
                  <a:pt x="0" y="0"/>
                </a:moveTo>
                <a:lnTo>
                  <a:pt x="5273675" y="0"/>
                </a:lnTo>
                <a:lnTo>
                  <a:pt x="5273675" y="1934717"/>
                </a:lnTo>
                <a:lnTo>
                  <a:pt x="4913552" y="1771651"/>
                </a:lnTo>
                <a:cubicBezTo>
                  <a:pt x="4633993" y="1644586"/>
                  <a:pt x="4361697" y="1499369"/>
                  <a:pt x="4158382" y="1263391"/>
                </a:cubicBezTo>
                <a:cubicBezTo>
                  <a:pt x="3995004" y="1070978"/>
                  <a:pt x="3889715" y="849522"/>
                  <a:pt x="3886085" y="588131"/>
                </a:cubicBezTo>
                <a:cubicBezTo>
                  <a:pt x="3882454" y="381196"/>
                  <a:pt x="3926022" y="181523"/>
                  <a:pt x="4027679" y="1"/>
                </a:cubicBezTo>
                <a:cubicBezTo>
                  <a:pt x="3606527" y="1"/>
                  <a:pt x="3181744" y="1"/>
                  <a:pt x="2760591" y="1"/>
                </a:cubicBezTo>
                <a:cubicBezTo>
                  <a:pt x="2687979" y="170631"/>
                  <a:pt x="2644411" y="348522"/>
                  <a:pt x="2611735" y="530044"/>
                </a:cubicBezTo>
                <a:cubicBezTo>
                  <a:pt x="2604474" y="584500"/>
                  <a:pt x="2582690" y="697044"/>
                  <a:pt x="2579060" y="755131"/>
                </a:cubicBezTo>
                <a:cubicBezTo>
                  <a:pt x="2564537" y="878565"/>
                  <a:pt x="2564537" y="1121804"/>
                  <a:pt x="2579060" y="1241608"/>
                </a:cubicBezTo>
                <a:cubicBezTo>
                  <a:pt x="2582690" y="1310587"/>
                  <a:pt x="2608105" y="1419499"/>
                  <a:pt x="2626258" y="1502999"/>
                </a:cubicBezTo>
                <a:cubicBezTo>
                  <a:pt x="2687979" y="1789803"/>
                  <a:pt x="2807789" y="2047564"/>
                  <a:pt x="3003843" y="2269020"/>
                </a:cubicBezTo>
                <a:cubicBezTo>
                  <a:pt x="3159960" y="2446911"/>
                  <a:pt x="3337860" y="2603020"/>
                  <a:pt x="3537545" y="2726454"/>
                </a:cubicBezTo>
                <a:cubicBezTo>
                  <a:pt x="3744490" y="2857150"/>
                  <a:pt x="3962328" y="2966063"/>
                  <a:pt x="4180166" y="3074976"/>
                </a:cubicBezTo>
                <a:cubicBezTo>
                  <a:pt x="4372589" y="3169367"/>
                  <a:pt x="4572273" y="3249236"/>
                  <a:pt x="4761065" y="3343627"/>
                </a:cubicBezTo>
                <a:cubicBezTo>
                  <a:pt x="4871799" y="3399899"/>
                  <a:pt x="4982533" y="3457986"/>
                  <a:pt x="5091906" y="3518342"/>
                </a:cubicBezTo>
                <a:lnTo>
                  <a:pt x="5273675" y="3624432"/>
                </a:lnTo>
                <a:lnTo>
                  <a:pt x="5273675" y="6858000"/>
                </a:lnTo>
                <a:lnTo>
                  <a:pt x="0" y="6858000"/>
                </a:lnTo>
                <a:close/>
              </a:path>
            </a:pathLst>
          </a:custGeom>
          <a:solidFill>
            <a:schemeClr val="accent4"/>
          </a:solidFill>
        </p:spPr>
        <p:txBody>
          <a:bodyPr wrap="square" anchor="ctr">
            <a:noAutofit/>
          </a:bodyPr>
          <a:lstStyle>
            <a:lvl1pPr marL="0" indent="0" algn="ctr">
              <a:buNone/>
              <a:defRPr/>
            </a:lvl1pPr>
          </a:lstStyle>
          <a:p>
            <a:endParaRPr lang="en-US" dirty="0"/>
          </a:p>
        </p:txBody>
      </p:sp>
      <p:sp>
        <p:nvSpPr>
          <p:cNvPr id="8" name="Rectangle 7"/>
          <p:cNvSpPr/>
          <p:nvPr userDrawn="1"/>
        </p:nvSpPr>
        <p:spPr>
          <a:xfrm>
            <a:off x="0" y="0"/>
            <a:ext cx="3870251" cy="6858000"/>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Text Placeholder 28"/>
          <p:cNvSpPr>
            <a:spLocks noGrp="1"/>
          </p:cNvSpPr>
          <p:nvPr>
            <p:ph type="body" sz="quarter" idx="10" hasCustomPrompt="1"/>
          </p:nvPr>
        </p:nvSpPr>
        <p:spPr>
          <a:xfrm>
            <a:off x="335279" y="3809366"/>
            <a:ext cx="3175779" cy="579755"/>
          </a:xfrm>
          <a:prstGeom prst="rect">
            <a:avLst/>
          </a:prstGeom>
        </p:spPr>
        <p:txBody>
          <a:bodyPr anchor="ctr">
            <a:noAutofit/>
          </a:bodyPr>
          <a:lstStyle>
            <a:lvl1pPr marL="0" indent="0">
              <a:lnSpc>
                <a:spcPct val="100000"/>
              </a:lnSpc>
              <a:spcBef>
                <a:spcPts val="0"/>
              </a:spcBef>
              <a:spcAft>
                <a:spcPts val="0"/>
              </a:spcAft>
              <a:buNone/>
              <a:defRPr sz="3200" spc="30" baseline="0">
                <a:solidFill>
                  <a:schemeClr val="accent2"/>
                </a:solidFill>
              </a:defRPr>
            </a:lvl1pPr>
          </a:lstStyle>
          <a:p>
            <a:pPr lvl="0"/>
            <a:r>
              <a:rPr lang="en-GB" dirty="0"/>
              <a:t>##</a:t>
            </a:r>
            <a:endParaRPr lang="en-US" dirty="0"/>
          </a:p>
        </p:txBody>
      </p:sp>
      <p:sp>
        <p:nvSpPr>
          <p:cNvPr id="26" name="Title 1"/>
          <p:cNvSpPr>
            <a:spLocks noGrp="1"/>
          </p:cNvSpPr>
          <p:nvPr>
            <p:ph type="ctrTitle"/>
          </p:nvPr>
        </p:nvSpPr>
        <p:spPr>
          <a:xfrm>
            <a:off x="335280" y="4754246"/>
            <a:ext cx="3182465" cy="1158874"/>
          </a:xfrm>
        </p:spPr>
        <p:txBody>
          <a:bodyPr lIns="0" rIns="0" anchor="b">
            <a:normAutofit/>
          </a:bodyPr>
          <a:lstStyle>
            <a:lvl1pPr algn="l">
              <a:lnSpc>
                <a:spcPct val="100000"/>
              </a:lnSpc>
              <a:defRPr sz="2800" b="1" cap="none" spc="30" baseline="0">
                <a:solidFill>
                  <a:schemeClr val="tx1"/>
                </a:solidFill>
              </a:defRPr>
            </a:lvl1pPr>
          </a:lstStyle>
          <a:p>
            <a:r>
              <a:rPr lang="en-US" dirty="0"/>
              <a:t>Click to edit Master title style</a:t>
            </a:r>
          </a:p>
        </p:txBody>
      </p:sp>
      <p:sp>
        <p:nvSpPr>
          <p:cNvPr id="27" name="Subtitle 2"/>
          <p:cNvSpPr>
            <a:spLocks noGrp="1"/>
          </p:cNvSpPr>
          <p:nvPr>
            <p:ph type="subTitle" idx="1"/>
          </p:nvPr>
        </p:nvSpPr>
        <p:spPr>
          <a:xfrm>
            <a:off x="335280" y="5987098"/>
            <a:ext cx="3175779" cy="530637"/>
          </a:xfrm>
          <a:prstGeom prst="rect">
            <a:avLst/>
          </a:prstGeom>
        </p:spPr>
        <p:txBody>
          <a:bodyPr>
            <a:normAutofit/>
          </a:bodyPr>
          <a:lstStyle>
            <a:lvl1pPr marL="0" indent="0" algn="l">
              <a:buNone/>
              <a:defRPr sz="1600" b="0" spc="3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3" name="Straight Connector 12"/>
          <p:cNvCxnSpPr/>
          <p:nvPr userDrawn="1"/>
        </p:nvCxnSpPr>
        <p:spPr>
          <a:xfrm>
            <a:off x="352506" y="4411168"/>
            <a:ext cx="3165239"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0" name="Group 16"/>
          <p:cNvGrpSpPr>
            <a:grpSpLocks noChangeAspect="1"/>
          </p:cNvGrpSpPr>
          <p:nvPr userDrawn="1"/>
        </p:nvGrpSpPr>
        <p:grpSpPr bwMode="auto">
          <a:xfrm>
            <a:off x="323850" y="479425"/>
            <a:ext cx="994588" cy="473925"/>
            <a:chOff x="204" y="302"/>
            <a:chExt cx="1064" cy="507"/>
          </a:xfrm>
          <a:solidFill>
            <a:schemeClr val="accent2"/>
          </a:solidFill>
        </p:grpSpPr>
        <p:sp>
          <p:nvSpPr>
            <p:cNvPr id="2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93952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A">
    <p:spTree>
      <p:nvGrpSpPr>
        <p:cNvPr id="1" name=""/>
        <p:cNvGrpSpPr/>
        <p:nvPr/>
      </p:nvGrpSpPr>
      <p:grpSpPr>
        <a:xfrm>
          <a:off x="0" y="0"/>
          <a:ext cx="0" cy="0"/>
          <a:chOff x="0" y="0"/>
          <a:chExt cx="0" cy="0"/>
        </a:xfrm>
      </p:grpSpPr>
      <p:grpSp>
        <p:nvGrpSpPr>
          <p:cNvPr id="5" name="Group 4"/>
          <p:cNvGrpSpPr/>
          <p:nvPr userDrawn="1"/>
        </p:nvGrpSpPr>
        <p:grpSpPr>
          <a:xfrm>
            <a:off x="0" y="0"/>
            <a:ext cx="9144000" cy="476249"/>
            <a:chOff x="0" y="0"/>
            <a:chExt cx="9144000" cy="476249"/>
          </a:xfrm>
        </p:grpSpPr>
        <p:sp>
          <p:nvSpPr>
            <p:cNvPr id="3" name="Rectangle 2"/>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Parallelogram 3"/>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Content Placeholder 19"/>
          <p:cNvSpPr>
            <a:spLocks noGrp="1"/>
          </p:cNvSpPr>
          <p:nvPr>
            <p:ph sz="quarter" idx="15"/>
          </p:nvPr>
        </p:nvSpPr>
        <p:spPr>
          <a:xfrm>
            <a:off x="323102" y="1844675"/>
            <a:ext cx="7452473"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8"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83430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userDrawn="1">
          <p15:clr>
            <a:srgbClr val="F26B43"/>
          </p15:clr>
        </p15:guide>
        <p15:guide id="2" orient="horz" pos="3770" userDrawn="1">
          <p15:clr>
            <a:srgbClr val="F26B43"/>
          </p15:clr>
        </p15:guide>
        <p15:guide id="3" pos="489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B">
    <p:spTree>
      <p:nvGrpSpPr>
        <p:cNvPr id="1" name=""/>
        <p:cNvGrpSpPr/>
        <p:nvPr/>
      </p:nvGrpSpPr>
      <p:grpSpPr>
        <a:xfrm>
          <a:off x="0" y="0"/>
          <a:ext cx="0" cy="0"/>
          <a:chOff x="0" y="0"/>
          <a:chExt cx="0" cy="0"/>
        </a:xfrm>
      </p:grpSpPr>
      <p:pic>
        <p:nvPicPr>
          <p:cNvPr id="18" name="Picture Placeholder 8"/>
          <p:cNvPicPr>
            <a:picLocks noChangeAspect="1"/>
          </p:cNvPicPr>
          <p:nvPr userDrawn="1"/>
        </p:nvPicPr>
        <p:blipFill rotWithShape="1">
          <a:blip r:embed="rId2">
            <a:extLst>
              <a:ext uri="{28A0092B-C50C-407E-A947-70E740481C1C}">
                <a14:useLocalDpi xmlns:a14="http://schemas.microsoft.com/office/drawing/2010/main" val="0"/>
              </a:ext>
            </a:extLst>
          </a:blip>
          <a:srcRect r="68563"/>
          <a:stretch/>
        </p:blipFill>
        <p:spPr>
          <a:xfrm>
            <a:off x="8143877" y="0"/>
            <a:ext cx="1000124" cy="6858000"/>
          </a:xfrm>
          <a:prstGeom prst="rect">
            <a:avLst/>
          </a:prstGeom>
        </p:spPr>
      </p:pic>
      <p:pic>
        <p:nvPicPr>
          <p:cNvPr id="19" name="Image 6"/>
          <p:cNvPicPr>
            <a:picLocks noChangeAspect="1"/>
          </p:cNvPicPr>
          <p:nvPr userDrawn="1"/>
        </p:nvPicPr>
        <p:blipFill rotWithShape="1">
          <a:blip r:embed="rId3">
            <a:extLst>
              <a:ext uri="{28A0092B-C50C-407E-A947-70E740481C1C}">
                <a14:useLocalDpi xmlns:a14="http://schemas.microsoft.com/office/drawing/2010/main"/>
              </a:ext>
            </a:extLst>
          </a:blip>
          <a:srcRect r="52789"/>
          <a:stretch/>
        </p:blipFill>
        <p:spPr>
          <a:xfrm>
            <a:off x="6911113" y="0"/>
            <a:ext cx="2232888" cy="5314950"/>
          </a:xfrm>
          <a:prstGeom prst="rect">
            <a:avLst/>
          </a:prstGeom>
        </p:spPr>
      </p:pic>
      <p:sp>
        <p:nvSpPr>
          <p:cNvPr id="21"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2"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23" name="Content Placeholder 19"/>
          <p:cNvSpPr>
            <a:spLocks noGrp="1"/>
          </p:cNvSpPr>
          <p:nvPr>
            <p:ph sz="quarter" idx="15"/>
          </p:nvPr>
        </p:nvSpPr>
        <p:spPr>
          <a:xfrm>
            <a:off x="323102" y="1844675"/>
            <a:ext cx="7452473"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675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98" userDrawn="1">
          <p15:clr>
            <a:srgbClr val="F26B43"/>
          </p15:clr>
        </p15:guide>
        <p15:guide id="2" orient="horz" pos="1162" userDrawn="1">
          <p15:clr>
            <a:srgbClr val="F26B43"/>
          </p15:clr>
        </p15:guide>
        <p15:guide id="3" orient="horz" pos="3770"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ntent A">
    <p:spTree>
      <p:nvGrpSpPr>
        <p:cNvPr id="1" name=""/>
        <p:cNvGrpSpPr/>
        <p:nvPr/>
      </p:nvGrpSpPr>
      <p:grpSpPr>
        <a:xfrm>
          <a:off x="0" y="0"/>
          <a:ext cx="0" cy="0"/>
          <a:chOff x="0" y="0"/>
          <a:chExt cx="0" cy="0"/>
        </a:xfrm>
      </p:grpSpPr>
      <p:grpSp>
        <p:nvGrpSpPr>
          <p:cNvPr id="8" name="Group 7"/>
          <p:cNvGrpSpPr/>
          <p:nvPr userDrawn="1"/>
        </p:nvGrpSpPr>
        <p:grpSpPr>
          <a:xfrm>
            <a:off x="0" y="0"/>
            <a:ext cx="9144000" cy="476249"/>
            <a:chOff x="0" y="0"/>
            <a:chExt cx="9144000" cy="476249"/>
          </a:xfrm>
        </p:grpSpPr>
        <p:sp>
          <p:nvSpPr>
            <p:cNvPr id="10" name="Rectangle 9"/>
            <p:cNvSpPr/>
            <p:nvPr userDrawn="1"/>
          </p:nvSpPr>
          <p:spPr>
            <a:xfrm>
              <a:off x="0" y="0"/>
              <a:ext cx="9144000" cy="476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arallelogram 10"/>
            <p:cNvSpPr/>
            <p:nvPr userDrawn="1"/>
          </p:nvSpPr>
          <p:spPr>
            <a:xfrm>
              <a:off x="6807200" y="0"/>
              <a:ext cx="2032000" cy="476249"/>
            </a:xfrm>
            <a:prstGeom prst="parallelogram">
              <a:avLst>
                <a:gd name="adj" fmla="val 37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Title 1"/>
          <p:cNvSpPr>
            <a:spLocks noGrp="1"/>
          </p:cNvSpPr>
          <p:nvPr>
            <p:ph type="title"/>
          </p:nvPr>
        </p:nvSpPr>
        <p:spPr>
          <a:xfrm>
            <a:off x="323850" y="476249"/>
            <a:ext cx="7451725" cy="741363"/>
          </a:xfrm>
        </p:spPr>
        <p:txBody>
          <a:bodyPr anchor="b"/>
          <a:lstStyle>
            <a:lvl1pPr>
              <a:defRPr spc="30" baseline="0"/>
            </a:lvl1pPr>
          </a:lstStyle>
          <a:p>
            <a:r>
              <a:rPr lang="en-US" dirty="0"/>
              <a:t>Click to edit Master title style</a:t>
            </a:r>
          </a:p>
        </p:txBody>
      </p:sp>
      <p:sp>
        <p:nvSpPr>
          <p:cNvPr id="21" name="Text Placeholder 15"/>
          <p:cNvSpPr>
            <a:spLocks noGrp="1"/>
          </p:cNvSpPr>
          <p:nvPr>
            <p:ph type="body" sz="quarter" idx="14"/>
          </p:nvPr>
        </p:nvSpPr>
        <p:spPr>
          <a:xfrm>
            <a:off x="323850" y="1217612"/>
            <a:ext cx="7451725" cy="349913"/>
          </a:xfrm>
          <a:prstGeom prst="rect">
            <a:avLst/>
          </a:prstGeom>
        </p:spPr>
        <p:txBody>
          <a:bodyPr anchor="ctr">
            <a:normAutofit/>
          </a:bodyPr>
          <a:lstStyle>
            <a:lvl1pPr marL="0" indent="0">
              <a:buNone/>
              <a:defRPr sz="1800" b="0" spc="30" baseline="0">
                <a:solidFill>
                  <a:schemeClr val="tx1"/>
                </a:solidFill>
              </a:defRPr>
            </a:lvl1pPr>
          </a:lstStyle>
          <a:p>
            <a:pPr lvl="0"/>
            <a:r>
              <a:rPr lang="en-US" dirty="0"/>
              <a:t>Click to edit Master text styles</a:t>
            </a:r>
          </a:p>
        </p:txBody>
      </p:sp>
      <p:sp>
        <p:nvSpPr>
          <p:cNvPr id="23" name="Content Placeholder 19"/>
          <p:cNvSpPr>
            <a:spLocks noGrp="1"/>
          </p:cNvSpPr>
          <p:nvPr>
            <p:ph sz="quarter" idx="16"/>
          </p:nvPr>
        </p:nvSpPr>
        <p:spPr>
          <a:xfrm>
            <a:off x="323103" y="1844675"/>
            <a:ext cx="3532348"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19"/>
          <p:cNvSpPr>
            <a:spLocks noGrp="1"/>
          </p:cNvSpPr>
          <p:nvPr>
            <p:ph sz="quarter" idx="17"/>
          </p:nvPr>
        </p:nvSpPr>
        <p:spPr>
          <a:xfrm>
            <a:off x="4243227" y="1844675"/>
            <a:ext cx="3532348" cy="414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485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62" userDrawn="1">
          <p15:clr>
            <a:srgbClr val="F26B43"/>
          </p15:clr>
        </p15:guide>
        <p15:guide id="2" orient="horz" pos="3770" userDrawn="1">
          <p15:clr>
            <a:srgbClr val="F26B43"/>
          </p15:clr>
        </p15:guide>
        <p15:guide id="3" pos="4898"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50" y="620713"/>
            <a:ext cx="7451725" cy="749300"/>
          </a:xfrm>
          <a:prstGeom prst="rect">
            <a:avLst/>
          </a:prstGeom>
        </p:spPr>
        <p:txBody>
          <a:bodyPr vert="horz" lIns="0" tIns="45720" rIns="91440" bIns="45720" rtlCol="0" anchor="ctr">
            <a:normAutofit/>
          </a:bodyPr>
          <a:lstStyle/>
          <a:p>
            <a:r>
              <a:rPr lang="en-US" dirty="0"/>
              <a:t>Click to edit Master title style</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8582A-2FAD-41F5-84A6-08E6FF7F87A2}" type="slidenum">
              <a:rPr lang="en-US" smtClean="0"/>
              <a:t>‹#›</a:t>
            </a:fld>
            <a:endParaRPr lang="en-US" dirty="0"/>
          </a:p>
        </p:txBody>
      </p:sp>
      <p:sp>
        <p:nvSpPr>
          <p:cNvPr id="7" name="Text Placeholder 6"/>
          <p:cNvSpPr>
            <a:spLocks noGrp="1"/>
          </p:cNvSpPr>
          <p:nvPr>
            <p:ph type="body" idx="1"/>
          </p:nvPr>
        </p:nvSpPr>
        <p:spPr>
          <a:xfrm>
            <a:off x="323850" y="1844675"/>
            <a:ext cx="7451725" cy="41402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16"/>
          <p:cNvGrpSpPr>
            <a:grpSpLocks noChangeAspect="1"/>
          </p:cNvGrpSpPr>
          <p:nvPr userDrawn="1"/>
        </p:nvGrpSpPr>
        <p:grpSpPr bwMode="auto">
          <a:xfrm>
            <a:off x="323102" y="6381634"/>
            <a:ext cx="669879" cy="319200"/>
            <a:chOff x="204" y="302"/>
            <a:chExt cx="1064" cy="507"/>
          </a:xfrm>
          <a:solidFill>
            <a:schemeClr val="accent2"/>
          </a:solidFill>
        </p:grpSpPr>
        <p:sp>
          <p:nvSpPr>
            <p:cNvPr id="11"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174699269"/>
      </p:ext>
    </p:extLst>
  </p:cSld>
  <p:clrMap bg1="lt1" tx1="dk1" bg2="lt2" tx2="dk2" accent1="accent1" accent2="accent2" accent3="accent3" accent4="accent4" accent5="accent5" accent6="accent6" hlink="hlink" folHlink="folHlink"/>
  <p:sldLayoutIdLst>
    <p:sldLayoutId id="2147483661" r:id="rId1"/>
    <p:sldLayoutId id="2147483697" r:id="rId2"/>
    <p:sldLayoutId id="2147483698" r:id="rId3"/>
    <p:sldLayoutId id="2147483699" r:id="rId4"/>
    <p:sldLayoutId id="2147483685" r:id="rId5"/>
    <p:sldLayoutId id="2147483677" r:id="rId6"/>
    <p:sldLayoutId id="2147483681" r:id="rId7"/>
    <p:sldLayoutId id="2147483682" r:id="rId8"/>
    <p:sldLayoutId id="2147483683" r:id="rId9"/>
    <p:sldLayoutId id="2147483684" r:id="rId10"/>
    <p:sldLayoutId id="2147483688" r:id="rId11"/>
    <p:sldLayoutId id="2147483690" r:id="rId12"/>
    <p:sldLayoutId id="2147483691" r:id="rId13"/>
    <p:sldLayoutId id="2147483692" r:id="rId14"/>
    <p:sldLayoutId id="2147483693" r:id="rId15"/>
    <p:sldLayoutId id="2147483694" r:id="rId16"/>
    <p:sldLayoutId id="2147483695" r:id="rId17"/>
    <p:sldLayoutId id="2147483696" r:id="rId18"/>
    <p:sldLayoutId id="2147483686" r:id="rId19"/>
    <p:sldLayoutId id="2147483687" r:id="rId20"/>
    <p:sldLayoutId id="2147483689" r:id="rId21"/>
    <p:sldLayoutId id="214748366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500" b="1" kern="1200" cap="all"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300"/>
        </a:spcAft>
        <a:buFont typeface="Arial" panose="020B0604020202020204" pitchFamily="34" charset="0"/>
        <a:buNone/>
        <a:defRPr lang="en-US" sz="1600" b="1" kern="1200" dirty="0" smtClean="0">
          <a:solidFill>
            <a:schemeClr val="accent2"/>
          </a:solidFill>
          <a:latin typeface="+mn-lt"/>
          <a:ea typeface="+mn-ea"/>
          <a:cs typeface="+mn-cs"/>
        </a:defRPr>
      </a:lvl1pPr>
      <a:lvl2pPr marL="0" indent="0" algn="l" defTabSz="914400" rtl="0" eaLnBrk="1" latinLnBrk="0" hangingPunct="1">
        <a:lnSpc>
          <a:spcPct val="90000"/>
        </a:lnSpc>
        <a:spcBef>
          <a:spcPts val="500"/>
        </a:spcBef>
        <a:spcAft>
          <a:spcPts val="400"/>
        </a:spcAft>
        <a:buFont typeface="Arial" panose="020B0604020202020204" pitchFamily="34" charset="0"/>
        <a:buNone/>
        <a:defRPr lang="en-US" sz="1400" kern="1200" baseline="0" dirty="0" smtClean="0">
          <a:solidFill>
            <a:schemeClr val="tx1"/>
          </a:solidFill>
          <a:latin typeface="+mn-lt"/>
          <a:ea typeface="+mn-ea"/>
          <a:cs typeface="+mn-cs"/>
        </a:defRPr>
      </a:lvl2pPr>
      <a:lvl3pPr marL="180975" indent="-180975" algn="l" defTabSz="914400" rtl="0" eaLnBrk="1" latinLnBrk="0" hangingPunct="1">
        <a:lnSpc>
          <a:spcPct val="90000"/>
        </a:lnSpc>
        <a:spcBef>
          <a:spcPts val="500"/>
        </a:spcBef>
        <a:buClr>
          <a:schemeClr val="accent2"/>
        </a:buClr>
        <a:buSzPct val="70000"/>
        <a:buFont typeface="Wingdings" panose="05000000000000000000" pitchFamily="2" charset="2"/>
        <a:buChar char=""/>
        <a:tabLst>
          <a:tab pos="180975" algn="l"/>
        </a:tabLst>
        <a:defRPr lang="en-US" sz="1400" kern="1200" dirty="0" smtClean="0">
          <a:solidFill>
            <a:schemeClr val="tx1"/>
          </a:solidFill>
          <a:latin typeface="+mn-lt"/>
          <a:ea typeface="+mn-ea"/>
          <a:cs typeface="+mn-cs"/>
        </a:defRPr>
      </a:lvl3pPr>
      <a:lvl4pPr marL="361950" indent="-180975" algn="l" defTabSz="914400" rtl="0" eaLnBrk="1" latinLnBrk="0" hangingPunct="1">
        <a:lnSpc>
          <a:spcPct val="90000"/>
        </a:lnSpc>
        <a:spcBef>
          <a:spcPts val="500"/>
        </a:spcBef>
        <a:buClr>
          <a:schemeClr val="accent2"/>
        </a:buClr>
        <a:buSzPct val="70000"/>
        <a:buFont typeface="Arial" panose="020B0604020202020204" pitchFamily="34" charset="0"/>
        <a:buChar char="►"/>
        <a:defRPr lang="en-US" sz="1400" kern="1200" dirty="0" smtClean="0">
          <a:solidFill>
            <a:schemeClr val="tx1"/>
          </a:solidFill>
          <a:latin typeface="+mn-lt"/>
          <a:ea typeface="+mn-ea"/>
          <a:cs typeface="+mn-cs"/>
        </a:defRPr>
      </a:lvl4pPr>
      <a:lvl5pPr marL="542925" indent="-180975" algn="l" defTabSz="914400" rtl="0" eaLnBrk="1" latinLnBrk="0" hangingPunct="1">
        <a:lnSpc>
          <a:spcPct val="90000"/>
        </a:lnSpc>
        <a:spcBef>
          <a:spcPts val="500"/>
        </a:spcBef>
        <a:buFont typeface="Arial" panose="020B0604020202020204" pitchFamily="34" charset="0"/>
        <a:buChar char="•"/>
        <a:defRPr lang="en-US" sz="14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4" userDrawn="1">
          <p15:clr>
            <a:srgbClr val="547EBF"/>
          </p15:clr>
        </p15:guide>
        <p15:guide id="2" pos="5556" userDrawn="1">
          <p15:clr>
            <a:srgbClr val="547EBF"/>
          </p15:clr>
        </p15:guide>
        <p15:guide id="3" orient="horz" pos="300" userDrawn="1">
          <p15:clr>
            <a:srgbClr val="547EBF"/>
          </p15:clr>
        </p15:guide>
        <p15:guide id="4" orient="horz" pos="4020" userDrawn="1">
          <p15:clr>
            <a:srgbClr val="547EBF"/>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hyperlink" Target="https://workright.campaign.gov.uk/campaigns/construction-dust/" TargetMode="External"/><Relationship Id="rId1" Type="http://schemas.openxmlformats.org/officeDocument/2006/relationships/slideLayout" Target="../slideLayouts/slideLayout7.xml"/><Relationship Id="rId6" Type="http://schemas.openxmlformats.org/officeDocument/2006/relationships/image" Target="../media/image17.emf"/><Relationship Id="rId11" Type="http://schemas.openxmlformats.org/officeDocument/2006/relationships/hyperlink" Target="https://youtu.be/sTaJLAZZ99E?list=PLUgskOJdB41CTygfAKAzlYdvry8WBj8yO" TargetMode="External"/><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image" Target="../media/image16.emf"/><Relationship Id="rId9"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1BFD-DD28-BD58-8C95-80727C83E08E}"/>
              </a:ext>
            </a:extLst>
          </p:cNvPr>
          <p:cNvSpPr>
            <a:spLocks noGrp="1"/>
          </p:cNvSpPr>
          <p:nvPr>
            <p:ph type="ctrTitle"/>
          </p:nvPr>
        </p:nvSpPr>
        <p:spPr/>
        <p:txBody>
          <a:bodyPr/>
          <a:lstStyle/>
          <a:p>
            <a:r>
              <a:rPr lang="en-GB" dirty="0"/>
              <a:t>DUST</a:t>
            </a:r>
          </a:p>
        </p:txBody>
      </p:sp>
      <p:sp>
        <p:nvSpPr>
          <p:cNvPr id="4" name="Text Placeholder 3">
            <a:extLst>
              <a:ext uri="{FF2B5EF4-FFF2-40B4-BE49-F238E27FC236}">
                <a16:creationId xmlns:a16="http://schemas.microsoft.com/office/drawing/2014/main" id="{7812D7D2-9F73-69AC-1810-F90766381107}"/>
              </a:ext>
            </a:extLst>
          </p:cNvPr>
          <p:cNvSpPr>
            <a:spLocks noGrp="1"/>
          </p:cNvSpPr>
          <p:nvPr>
            <p:ph type="body" sz="quarter" idx="10"/>
          </p:nvPr>
        </p:nvSpPr>
        <p:spPr>
          <a:xfrm>
            <a:off x="335279" y="3324174"/>
            <a:ext cx="3175779" cy="579755"/>
          </a:xfrm>
        </p:spPr>
        <p:txBody>
          <a:bodyPr/>
          <a:lstStyle/>
          <a:p>
            <a:r>
              <a:rPr lang="en-GB" dirty="0"/>
              <a:t>Highways Health and Safety Hub</a:t>
            </a:r>
          </a:p>
        </p:txBody>
      </p:sp>
    </p:spTree>
    <p:extLst>
      <p:ext uri="{BB962C8B-B14F-4D97-AF65-F5344CB8AC3E}">
        <p14:creationId xmlns:p14="http://schemas.microsoft.com/office/powerpoint/2010/main" val="16180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E7F8D9-A314-D7AA-BFBD-BC19D048EC63}"/>
              </a:ext>
            </a:extLst>
          </p:cNvPr>
          <p:cNvPicPr>
            <a:picLocks noChangeAspect="1"/>
          </p:cNvPicPr>
          <p:nvPr/>
        </p:nvPicPr>
        <p:blipFill>
          <a:blip r:embed="rId2"/>
          <a:stretch>
            <a:fillRect/>
          </a:stretch>
        </p:blipFill>
        <p:spPr>
          <a:xfrm>
            <a:off x="4049338" y="3429000"/>
            <a:ext cx="4946644" cy="2772673"/>
          </a:xfrm>
          <a:prstGeom prst="rect">
            <a:avLst/>
          </a:prstGeom>
        </p:spPr>
      </p:pic>
      <p:sp>
        <p:nvSpPr>
          <p:cNvPr id="2" name="Content Placeholder 1">
            <a:extLst>
              <a:ext uri="{FF2B5EF4-FFF2-40B4-BE49-F238E27FC236}">
                <a16:creationId xmlns:a16="http://schemas.microsoft.com/office/drawing/2014/main" id="{5FD1566D-2937-A8D5-F776-520454E0BDDD}"/>
              </a:ext>
            </a:extLst>
          </p:cNvPr>
          <p:cNvSpPr>
            <a:spLocks noGrp="1"/>
          </p:cNvSpPr>
          <p:nvPr>
            <p:ph sz="quarter" idx="15"/>
          </p:nvPr>
        </p:nvSpPr>
        <p:spPr/>
        <p:txBody>
          <a:bodyPr/>
          <a:lstStyle/>
          <a:p>
            <a:r>
              <a:rPr lang="en-GB" b="0" dirty="0">
                <a:solidFill>
                  <a:schemeClr val="tx1"/>
                </a:solidFill>
              </a:rPr>
              <a:t>The latest Hub health and wellbeing campaign is aligned too the strategic direction of the Supply-Chain Safety Leadership Group (SCSLG) ‘Health and safety by design’ common intent document and significant risk thinking focusing on ‘</a:t>
            </a:r>
            <a:r>
              <a:rPr lang="en-GB" b="0" i="1" dirty="0">
                <a:solidFill>
                  <a:schemeClr val="tx1"/>
                </a:solidFill>
              </a:rPr>
              <a:t>Above the line’</a:t>
            </a:r>
            <a:r>
              <a:rPr lang="en-GB" b="0" dirty="0">
                <a:solidFill>
                  <a:schemeClr val="tx1"/>
                </a:solidFill>
              </a:rPr>
              <a:t> controls  and the ‘</a:t>
            </a:r>
            <a:r>
              <a:rPr lang="en-GB" b="0" i="1" dirty="0">
                <a:solidFill>
                  <a:schemeClr val="tx1"/>
                </a:solidFill>
              </a:rPr>
              <a:t>Hierarchy of intervention effectiveness’</a:t>
            </a:r>
            <a:r>
              <a:rPr lang="en-GB" b="0" dirty="0">
                <a:solidFill>
                  <a:schemeClr val="tx1"/>
                </a:solidFill>
              </a:rPr>
              <a:t>.</a:t>
            </a:r>
          </a:p>
        </p:txBody>
      </p:sp>
      <p:sp>
        <p:nvSpPr>
          <p:cNvPr id="3" name="Title 2">
            <a:extLst>
              <a:ext uri="{FF2B5EF4-FFF2-40B4-BE49-F238E27FC236}">
                <a16:creationId xmlns:a16="http://schemas.microsoft.com/office/drawing/2014/main" id="{92785EE6-2B48-7D99-744F-A31DCF3FE5D1}"/>
              </a:ext>
            </a:extLst>
          </p:cNvPr>
          <p:cNvSpPr>
            <a:spLocks noGrp="1"/>
          </p:cNvSpPr>
          <p:nvPr>
            <p:ph type="title"/>
          </p:nvPr>
        </p:nvSpPr>
        <p:spPr/>
        <p:txBody>
          <a:bodyPr/>
          <a:lstStyle/>
          <a:p>
            <a:r>
              <a:rPr lang="en-GB" dirty="0"/>
              <a:t>Highways Health and safety Hub</a:t>
            </a:r>
          </a:p>
        </p:txBody>
      </p:sp>
      <p:sp>
        <p:nvSpPr>
          <p:cNvPr id="4" name="Text Placeholder 3">
            <a:extLst>
              <a:ext uri="{FF2B5EF4-FFF2-40B4-BE49-F238E27FC236}">
                <a16:creationId xmlns:a16="http://schemas.microsoft.com/office/drawing/2014/main" id="{B21185D8-85E0-4E0F-530C-7CD32B4353B3}"/>
              </a:ext>
            </a:extLst>
          </p:cNvPr>
          <p:cNvSpPr>
            <a:spLocks noGrp="1"/>
          </p:cNvSpPr>
          <p:nvPr>
            <p:ph type="body" sz="quarter" idx="14"/>
          </p:nvPr>
        </p:nvSpPr>
        <p:spPr/>
        <p:txBody>
          <a:bodyPr/>
          <a:lstStyle/>
          <a:p>
            <a:r>
              <a:rPr lang="en-GB" dirty="0"/>
              <a:t>DUST</a:t>
            </a:r>
          </a:p>
        </p:txBody>
      </p:sp>
      <p:pic>
        <p:nvPicPr>
          <p:cNvPr id="6" name="Picture 5">
            <a:extLst>
              <a:ext uri="{FF2B5EF4-FFF2-40B4-BE49-F238E27FC236}">
                <a16:creationId xmlns:a16="http://schemas.microsoft.com/office/drawing/2014/main" id="{C7E5C444-BF69-58F6-26F5-734988637F3D}"/>
              </a:ext>
            </a:extLst>
          </p:cNvPr>
          <p:cNvPicPr>
            <a:picLocks noChangeAspect="1"/>
          </p:cNvPicPr>
          <p:nvPr/>
        </p:nvPicPr>
        <p:blipFill>
          <a:blip r:embed="rId3"/>
          <a:stretch>
            <a:fillRect/>
          </a:stretch>
        </p:blipFill>
        <p:spPr>
          <a:xfrm>
            <a:off x="0" y="2983202"/>
            <a:ext cx="4460033" cy="2498129"/>
          </a:xfrm>
          <a:prstGeom prst="rect">
            <a:avLst/>
          </a:prstGeom>
        </p:spPr>
      </p:pic>
    </p:spTree>
    <p:extLst>
      <p:ext uri="{BB962C8B-B14F-4D97-AF65-F5344CB8AC3E}">
        <p14:creationId xmlns:p14="http://schemas.microsoft.com/office/powerpoint/2010/main" val="122247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638A3-0CB4-B2DE-2250-0B76184A125F}"/>
              </a:ext>
            </a:extLst>
          </p:cNvPr>
          <p:cNvSpPr>
            <a:spLocks noGrp="1"/>
          </p:cNvSpPr>
          <p:nvPr>
            <p:ph sz="quarter" idx="15"/>
          </p:nvPr>
        </p:nvSpPr>
        <p:spPr/>
        <p:txBody>
          <a:bodyPr/>
          <a:lstStyle/>
          <a:p>
            <a:r>
              <a:rPr lang="en-GB" dirty="0">
                <a:solidFill>
                  <a:schemeClr val="tx1"/>
                </a:solidFill>
              </a:rPr>
              <a:t>WHAT IS DUST?</a:t>
            </a:r>
          </a:p>
          <a:p>
            <a:endParaRPr lang="en-GB" dirty="0">
              <a:solidFill>
                <a:schemeClr val="tx1"/>
              </a:solidFill>
            </a:endParaRPr>
          </a:p>
          <a:p>
            <a:endParaRPr lang="en-GB" dirty="0">
              <a:solidFill>
                <a:schemeClr val="tx1"/>
              </a:solidFill>
            </a:endParaRPr>
          </a:p>
        </p:txBody>
      </p:sp>
      <p:sp>
        <p:nvSpPr>
          <p:cNvPr id="3" name="Title 2">
            <a:extLst>
              <a:ext uri="{FF2B5EF4-FFF2-40B4-BE49-F238E27FC236}">
                <a16:creationId xmlns:a16="http://schemas.microsoft.com/office/drawing/2014/main" id="{4E2A9C01-FED2-8BB5-ACD1-F63CF00E651D}"/>
              </a:ext>
            </a:extLst>
          </p:cNvPr>
          <p:cNvSpPr>
            <a:spLocks noGrp="1"/>
          </p:cNvSpPr>
          <p:nvPr>
            <p:ph type="title"/>
          </p:nvPr>
        </p:nvSpPr>
        <p:spPr/>
        <p:txBody>
          <a:bodyPr/>
          <a:lstStyle/>
          <a:p>
            <a:r>
              <a:rPr lang="en-GB" dirty="0"/>
              <a:t>Highways health and safety hub</a:t>
            </a:r>
          </a:p>
        </p:txBody>
      </p:sp>
      <p:sp>
        <p:nvSpPr>
          <p:cNvPr id="4" name="Text Placeholder 3">
            <a:extLst>
              <a:ext uri="{FF2B5EF4-FFF2-40B4-BE49-F238E27FC236}">
                <a16:creationId xmlns:a16="http://schemas.microsoft.com/office/drawing/2014/main" id="{F62FDB69-4250-89FD-6C8F-25AC3A1D8707}"/>
              </a:ext>
            </a:extLst>
          </p:cNvPr>
          <p:cNvSpPr>
            <a:spLocks noGrp="1"/>
          </p:cNvSpPr>
          <p:nvPr>
            <p:ph type="body" sz="quarter" idx="14"/>
          </p:nvPr>
        </p:nvSpPr>
        <p:spPr/>
        <p:txBody>
          <a:bodyPr/>
          <a:lstStyle/>
          <a:p>
            <a:r>
              <a:rPr lang="en-GB" dirty="0"/>
              <a:t>DUST</a:t>
            </a:r>
          </a:p>
        </p:txBody>
      </p:sp>
      <p:sp>
        <p:nvSpPr>
          <p:cNvPr id="6" name="Rectangle 5">
            <a:extLst>
              <a:ext uri="{FF2B5EF4-FFF2-40B4-BE49-F238E27FC236}">
                <a16:creationId xmlns:a16="http://schemas.microsoft.com/office/drawing/2014/main" id="{EF559F6F-98FF-90DC-F14B-D9EBE1DD6AC9}"/>
              </a:ext>
            </a:extLst>
          </p:cNvPr>
          <p:cNvSpPr/>
          <p:nvPr/>
        </p:nvSpPr>
        <p:spPr>
          <a:xfrm>
            <a:off x="238134" y="2114247"/>
            <a:ext cx="4618483"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eaLnBrk="0" fontAlgn="base" hangingPunct="0">
              <a:spcBef>
                <a:spcPct val="0"/>
              </a:spcBef>
              <a:spcAft>
                <a:spcPct val="0"/>
              </a:spcAft>
            </a:pPr>
            <a:r>
              <a:rPr lang="en-US" altLang="en-US" sz="1600" dirty="0"/>
              <a:t>Dust is defined as a collection of particles of one</a:t>
            </a:r>
          </a:p>
          <a:p>
            <a:pPr lvl="0" eaLnBrk="0" fontAlgn="base" hangingPunct="0">
              <a:spcBef>
                <a:spcPct val="0"/>
              </a:spcBef>
              <a:spcAft>
                <a:spcPct val="0"/>
              </a:spcAft>
            </a:pPr>
            <a:r>
              <a:rPr lang="en-US" altLang="en-US" sz="1600" dirty="0"/>
              <a:t>or more substances with a particle size of between 0.1 and 100 μm (1 μm = 0.001 mm).</a:t>
            </a:r>
            <a:endParaRPr lang="sv-SE" altLang="en-US" sz="1600" dirty="0"/>
          </a:p>
        </p:txBody>
      </p:sp>
      <p:pic>
        <p:nvPicPr>
          <p:cNvPr id="7" name="Picture 6">
            <a:extLst>
              <a:ext uri="{FF2B5EF4-FFF2-40B4-BE49-F238E27FC236}">
                <a16:creationId xmlns:a16="http://schemas.microsoft.com/office/drawing/2014/main" id="{9EB4BE9D-DD82-E894-8CB3-A54627EFEA35}"/>
              </a:ext>
            </a:extLst>
          </p:cNvPr>
          <p:cNvPicPr>
            <a:picLocks noChangeAspect="1"/>
          </p:cNvPicPr>
          <p:nvPr/>
        </p:nvPicPr>
        <p:blipFill>
          <a:blip r:embed="rId2"/>
          <a:stretch>
            <a:fillRect/>
          </a:stretch>
        </p:blipFill>
        <p:spPr>
          <a:xfrm>
            <a:off x="5452798" y="1614243"/>
            <a:ext cx="1548518" cy="1828959"/>
          </a:xfrm>
          <a:prstGeom prst="rect">
            <a:avLst/>
          </a:prstGeom>
        </p:spPr>
      </p:pic>
      <p:sp>
        <p:nvSpPr>
          <p:cNvPr id="9" name="Text Box 8">
            <a:extLst>
              <a:ext uri="{FF2B5EF4-FFF2-40B4-BE49-F238E27FC236}">
                <a16:creationId xmlns:a16="http://schemas.microsoft.com/office/drawing/2014/main" id="{1945B002-1CE0-0ADB-B6BE-4788E9593EBE}"/>
              </a:ext>
            </a:extLst>
          </p:cNvPr>
          <p:cNvSpPr txBox="1">
            <a:spLocks noChangeArrowheads="1"/>
          </p:cNvSpPr>
          <p:nvPr/>
        </p:nvSpPr>
        <p:spPr bwMode="auto">
          <a:xfrm>
            <a:off x="24397" y="3572307"/>
            <a:ext cx="6202660" cy="220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buClr>
                <a:prstClr val="white"/>
              </a:buClr>
              <a:buFont typeface="Wingdings" pitchFamily="68" charset="2"/>
              <a:buChar char="§"/>
            </a:pPr>
            <a:r>
              <a:rPr lang="en-GB" altLang="en-US" dirty="0">
                <a:solidFill>
                  <a:srgbClr val="0062E2"/>
                </a:solidFill>
                <a:latin typeface="VAG Rounded Std Light" pitchFamily="34" charset="0"/>
              </a:rPr>
              <a:t>  </a:t>
            </a:r>
            <a:r>
              <a:rPr lang="en-GB" altLang="en-US" sz="1600" dirty="0"/>
              <a:t>Inorganic fibres – asbestos &amp; man-made</a:t>
            </a:r>
          </a:p>
          <a:p>
            <a:pPr eaLnBrk="0" fontAlgn="base" hangingPunct="0">
              <a:spcBef>
                <a:spcPct val="0"/>
              </a:spcBef>
              <a:spcAft>
                <a:spcPct val="0"/>
              </a:spcAft>
              <a:buClr>
                <a:prstClr val="white"/>
              </a:buClr>
            </a:pPr>
            <a:r>
              <a:rPr lang="en-GB" altLang="en-US" sz="1600" dirty="0"/>
              <a:t>    mineral fibres</a:t>
            </a:r>
          </a:p>
          <a:p>
            <a:pPr eaLnBrk="0" fontAlgn="base" hangingPunct="0">
              <a:lnSpc>
                <a:spcPct val="120000"/>
              </a:lnSpc>
              <a:spcBef>
                <a:spcPct val="0"/>
              </a:spcBef>
              <a:spcAft>
                <a:spcPct val="0"/>
              </a:spcAft>
              <a:buClr>
                <a:prstClr val="white"/>
              </a:buClr>
              <a:buFont typeface="Wingdings" pitchFamily="68" charset="2"/>
              <a:buChar char="§"/>
            </a:pPr>
            <a:r>
              <a:rPr lang="en-GB" altLang="en-US" sz="1600" dirty="0"/>
              <a:t>  Inorganic dusts – silica, metals, minerals</a:t>
            </a:r>
          </a:p>
          <a:p>
            <a:pPr eaLnBrk="0" fontAlgn="base" hangingPunct="0">
              <a:lnSpc>
                <a:spcPct val="130000"/>
              </a:lnSpc>
              <a:spcBef>
                <a:spcPct val="0"/>
              </a:spcBef>
              <a:spcAft>
                <a:spcPct val="0"/>
              </a:spcAft>
              <a:buClr>
                <a:prstClr val="white"/>
              </a:buClr>
              <a:buFont typeface="Wingdings" pitchFamily="68" charset="2"/>
              <a:buChar char="§"/>
            </a:pPr>
            <a:r>
              <a:rPr lang="en-GB" altLang="en-US" sz="1600" dirty="0"/>
              <a:t>  Organic dusts – wood &amp; MDF</a:t>
            </a:r>
          </a:p>
          <a:p>
            <a:pPr eaLnBrk="0" fontAlgn="base" hangingPunct="0">
              <a:lnSpc>
                <a:spcPct val="130000"/>
              </a:lnSpc>
              <a:spcBef>
                <a:spcPct val="0"/>
              </a:spcBef>
              <a:spcAft>
                <a:spcPct val="0"/>
              </a:spcAft>
              <a:buClr>
                <a:prstClr val="white"/>
              </a:buClr>
              <a:buFont typeface="Wingdings" pitchFamily="68" charset="2"/>
              <a:buChar char="§"/>
            </a:pPr>
            <a:r>
              <a:rPr lang="en-GB" altLang="en-US" sz="1600" dirty="0"/>
              <a:t>  Gases, vapours &amp; mists – resins/ solvents</a:t>
            </a:r>
          </a:p>
          <a:p>
            <a:pPr eaLnBrk="0" fontAlgn="base" hangingPunct="0">
              <a:lnSpc>
                <a:spcPct val="130000"/>
              </a:lnSpc>
              <a:spcBef>
                <a:spcPct val="0"/>
              </a:spcBef>
              <a:spcAft>
                <a:spcPct val="0"/>
              </a:spcAft>
              <a:buClr>
                <a:prstClr val="white"/>
              </a:buClr>
              <a:buFont typeface="Wingdings" pitchFamily="68" charset="2"/>
              <a:buChar char="§"/>
            </a:pPr>
            <a:r>
              <a:rPr lang="en-GB" altLang="en-US" sz="1600" dirty="0"/>
              <a:t>  Fumes – e.g. Diesel</a:t>
            </a:r>
            <a:br>
              <a:rPr lang="en-GB" altLang="en-US" sz="1600" dirty="0"/>
            </a:br>
            <a:r>
              <a:rPr lang="en-GB" altLang="en-US" dirty="0">
                <a:solidFill>
                  <a:srgbClr val="0062E2"/>
                </a:solidFill>
                <a:latin typeface="VAG Rounded Std Light" pitchFamily="34" charset="0"/>
              </a:rPr>
              <a:t>    </a:t>
            </a:r>
          </a:p>
        </p:txBody>
      </p:sp>
      <p:pic>
        <p:nvPicPr>
          <p:cNvPr id="10" name="Picture 9">
            <a:extLst>
              <a:ext uri="{FF2B5EF4-FFF2-40B4-BE49-F238E27FC236}">
                <a16:creationId xmlns:a16="http://schemas.microsoft.com/office/drawing/2014/main" id="{01717BA0-48E8-96E5-327C-BA144785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14" y="3673634"/>
            <a:ext cx="3380584" cy="215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638A3-0CB4-B2DE-2250-0B76184A125F}"/>
              </a:ext>
            </a:extLst>
          </p:cNvPr>
          <p:cNvSpPr>
            <a:spLocks noGrp="1"/>
          </p:cNvSpPr>
          <p:nvPr>
            <p:ph sz="quarter" idx="15"/>
          </p:nvPr>
        </p:nvSpPr>
        <p:spPr>
          <a:xfrm>
            <a:off x="323103" y="1844675"/>
            <a:ext cx="5247274" cy="4140200"/>
          </a:xfrm>
        </p:spPr>
        <p:txBody>
          <a:bodyPr/>
          <a:lstStyle/>
          <a:p>
            <a:pPr eaLnBrk="0" fontAlgn="base" hangingPunct="0">
              <a:spcBef>
                <a:spcPct val="0"/>
              </a:spcBef>
              <a:spcAft>
                <a:spcPct val="0"/>
              </a:spcAft>
              <a:buClr>
                <a:prstClr val="white"/>
              </a:buClr>
            </a:pPr>
            <a:r>
              <a:rPr lang="en-US" altLang="en-US" dirty="0">
                <a:solidFill>
                  <a:schemeClr val="tx1"/>
                </a:solidFill>
              </a:rPr>
              <a:t>Asbestos </a:t>
            </a:r>
            <a:r>
              <a:rPr lang="en-US" altLang="en-US" dirty="0" err="1">
                <a:solidFill>
                  <a:schemeClr val="tx1"/>
                </a:solidFill>
              </a:rPr>
              <a:t>fibres</a:t>
            </a:r>
            <a:r>
              <a:rPr lang="en-US" altLang="en-US" b="0" dirty="0">
                <a:solidFill>
                  <a:schemeClr val="tx1"/>
                </a:solidFill>
              </a:rPr>
              <a:t>, if inhaled, can cause severe health damage incl. asbestosis, lung cancer and mesothelioma</a:t>
            </a:r>
          </a:p>
          <a:p>
            <a:pPr eaLnBrk="0" fontAlgn="base" hangingPunct="0">
              <a:spcBef>
                <a:spcPct val="0"/>
              </a:spcBef>
              <a:spcAft>
                <a:spcPct val="0"/>
              </a:spcAft>
              <a:buClr>
                <a:prstClr val="white"/>
              </a:buClr>
            </a:pPr>
            <a:r>
              <a:rPr lang="en-US" altLang="en-US" b="0" dirty="0">
                <a:solidFill>
                  <a:schemeClr val="tx1"/>
                </a:solidFill>
              </a:rPr>
              <a:t> </a:t>
            </a:r>
          </a:p>
          <a:p>
            <a:pPr eaLnBrk="0" fontAlgn="base" hangingPunct="0">
              <a:spcBef>
                <a:spcPct val="0"/>
              </a:spcBef>
              <a:spcAft>
                <a:spcPct val="0"/>
              </a:spcAft>
              <a:buClr>
                <a:prstClr val="white"/>
              </a:buClr>
            </a:pPr>
            <a:r>
              <a:rPr lang="en-US" altLang="en-US" b="0" dirty="0">
                <a:solidFill>
                  <a:schemeClr val="tx1"/>
                </a:solidFill>
              </a:rPr>
              <a:t>There is no known safe exposure limit for asbestos. It may take up to 30 years before you develop symptoms of disease.</a:t>
            </a:r>
            <a:endParaRPr lang="sv-SE" altLang="en-US" b="0" dirty="0">
              <a:solidFill>
                <a:schemeClr val="tx1"/>
              </a:solidFill>
            </a:endParaRPr>
          </a:p>
          <a:p>
            <a:endParaRPr lang="en-GB" dirty="0">
              <a:solidFill>
                <a:schemeClr val="tx1"/>
              </a:solidFill>
            </a:endParaRPr>
          </a:p>
        </p:txBody>
      </p:sp>
      <p:sp>
        <p:nvSpPr>
          <p:cNvPr id="3" name="Title 2">
            <a:extLst>
              <a:ext uri="{FF2B5EF4-FFF2-40B4-BE49-F238E27FC236}">
                <a16:creationId xmlns:a16="http://schemas.microsoft.com/office/drawing/2014/main" id="{4E2A9C01-FED2-8BB5-ACD1-F63CF00E651D}"/>
              </a:ext>
            </a:extLst>
          </p:cNvPr>
          <p:cNvSpPr>
            <a:spLocks noGrp="1"/>
          </p:cNvSpPr>
          <p:nvPr>
            <p:ph type="title"/>
          </p:nvPr>
        </p:nvSpPr>
        <p:spPr/>
        <p:txBody>
          <a:bodyPr/>
          <a:lstStyle/>
          <a:p>
            <a:r>
              <a:rPr lang="en-GB" dirty="0"/>
              <a:t>Highways health and safety hub</a:t>
            </a:r>
          </a:p>
        </p:txBody>
      </p:sp>
      <p:sp>
        <p:nvSpPr>
          <p:cNvPr id="4" name="Text Placeholder 3">
            <a:extLst>
              <a:ext uri="{FF2B5EF4-FFF2-40B4-BE49-F238E27FC236}">
                <a16:creationId xmlns:a16="http://schemas.microsoft.com/office/drawing/2014/main" id="{F62FDB69-4250-89FD-6C8F-25AC3A1D8707}"/>
              </a:ext>
            </a:extLst>
          </p:cNvPr>
          <p:cNvSpPr>
            <a:spLocks noGrp="1"/>
          </p:cNvSpPr>
          <p:nvPr>
            <p:ph type="body" sz="quarter" idx="14"/>
          </p:nvPr>
        </p:nvSpPr>
        <p:spPr/>
        <p:txBody>
          <a:bodyPr/>
          <a:lstStyle/>
          <a:p>
            <a:r>
              <a:rPr lang="en-GB" dirty="0"/>
              <a:t>DUST</a:t>
            </a:r>
          </a:p>
        </p:txBody>
      </p:sp>
      <p:pic>
        <p:nvPicPr>
          <p:cNvPr id="8" name="Picture 7">
            <a:extLst>
              <a:ext uri="{FF2B5EF4-FFF2-40B4-BE49-F238E27FC236}">
                <a16:creationId xmlns:a16="http://schemas.microsoft.com/office/drawing/2014/main" id="{7D0B8CE2-7132-9E9F-DDB7-D2DCD4FA6717}"/>
              </a:ext>
            </a:extLst>
          </p:cNvPr>
          <p:cNvPicPr>
            <a:picLocks noChangeAspect="1"/>
          </p:cNvPicPr>
          <p:nvPr/>
        </p:nvPicPr>
        <p:blipFill>
          <a:blip r:embed="rId2"/>
          <a:stretch>
            <a:fillRect/>
          </a:stretch>
        </p:blipFill>
        <p:spPr>
          <a:xfrm>
            <a:off x="6405083" y="1648045"/>
            <a:ext cx="2169749" cy="2304115"/>
          </a:xfrm>
          <a:prstGeom prst="rect">
            <a:avLst/>
          </a:prstGeom>
        </p:spPr>
      </p:pic>
      <p:sp>
        <p:nvSpPr>
          <p:cNvPr id="11" name="Rektangel 3">
            <a:extLst>
              <a:ext uri="{FF2B5EF4-FFF2-40B4-BE49-F238E27FC236}">
                <a16:creationId xmlns:a16="http://schemas.microsoft.com/office/drawing/2014/main" id="{B795C82B-E581-CCF6-5E71-3A4158610E6D}"/>
              </a:ext>
            </a:extLst>
          </p:cNvPr>
          <p:cNvSpPr>
            <a:spLocks noChangeArrowheads="1"/>
          </p:cNvSpPr>
          <p:nvPr/>
        </p:nvSpPr>
        <p:spPr bwMode="auto">
          <a:xfrm>
            <a:off x="225045" y="4045597"/>
            <a:ext cx="544338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en-US" sz="1600" b="1" dirty="0">
                <a:latin typeface="+mn-lt"/>
              </a:rPr>
              <a:t>Silica</a:t>
            </a:r>
            <a:r>
              <a:rPr lang="en-US" altLang="en-US" sz="1600" dirty="0">
                <a:latin typeface="+mn-lt"/>
              </a:rPr>
              <a:t> is one of the most abundant materials on earth. Used throughout all sectors of the construction industry.</a:t>
            </a:r>
          </a:p>
          <a:p>
            <a:pPr eaLnBrk="0" fontAlgn="base" hangingPunct="0">
              <a:spcBef>
                <a:spcPct val="0"/>
              </a:spcBef>
              <a:spcAft>
                <a:spcPct val="0"/>
              </a:spcAft>
              <a:buFontTx/>
              <a:buNone/>
            </a:pPr>
            <a:r>
              <a:rPr lang="en-US" altLang="en-US" sz="1600" dirty="0">
                <a:latin typeface="+mn-lt"/>
              </a:rPr>
              <a:t>Most commonly found in bricks, blocks tiles &amp; concrete.</a:t>
            </a:r>
          </a:p>
          <a:p>
            <a:pPr eaLnBrk="0" fontAlgn="base" hangingPunct="0">
              <a:spcBef>
                <a:spcPct val="0"/>
              </a:spcBef>
              <a:spcAft>
                <a:spcPct val="0"/>
              </a:spcAft>
              <a:buFontTx/>
              <a:buNone/>
            </a:pPr>
            <a:r>
              <a:rPr lang="en-US" altLang="en-US" sz="1600" dirty="0">
                <a:latin typeface="+mn-lt"/>
              </a:rPr>
              <a:t>Risk to health when particles of dust enter the lungs.</a:t>
            </a:r>
          </a:p>
          <a:p>
            <a:pPr eaLnBrk="0" fontAlgn="base" hangingPunct="0">
              <a:spcBef>
                <a:spcPct val="0"/>
              </a:spcBef>
              <a:spcAft>
                <a:spcPct val="0"/>
              </a:spcAft>
              <a:buFontTx/>
              <a:buNone/>
            </a:pPr>
            <a:r>
              <a:rPr lang="en-US" altLang="en-US" sz="1600" dirty="0">
                <a:latin typeface="+mn-lt"/>
              </a:rPr>
              <a:t>Invisible particles 5microns (0.005mm) or less embed in lung tissue.</a:t>
            </a:r>
          </a:p>
          <a:p>
            <a:pPr eaLnBrk="0" fontAlgn="base" hangingPunct="0">
              <a:spcBef>
                <a:spcPct val="0"/>
              </a:spcBef>
              <a:spcAft>
                <a:spcPct val="0"/>
              </a:spcAft>
              <a:buFontTx/>
              <a:buNone/>
            </a:pPr>
            <a:r>
              <a:rPr lang="en-US" altLang="en-US" sz="1600" dirty="0">
                <a:latin typeface="+mn-lt"/>
              </a:rPr>
              <a:t>The dust you can see is not the most dangerous.</a:t>
            </a:r>
          </a:p>
          <a:p>
            <a:pPr eaLnBrk="0" fontAlgn="base" hangingPunct="0">
              <a:spcBef>
                <a:spcPct val="0"/>
              </a:spcBef>
              <a:spcAft>
                <a:spcPct val="0"/>
              </a:spcAft>
              <a:buFontTx/>
              <a:buNone/>
            </a:pPr>
            <a:r>
              <a:rPr lang="en-US" altLang="en-US" sz="1600" dirty="0">
                <a:latin typeface="+mn-lt"/>
              </a:rPr>
              <a:t>Particles can remain suspended for up to 8 hours.</a:t>
            </a:r>
          </a:p>
        </p:txBody>
      </p:sp>
      <p:pic>
        <p:nvPicPr>
          <p:cNvPr id="12" name="Picture 9" descr="silica">
            <a:extLst>
              <a:ext uri="{FF2B5EF4-FFF2-40B4-BE49-F238E27FC236}">
                <a16:creationId xmlns:a16="http://schemas.microsoft.com/office/drawing/2014/main" id="{2D55A8A0-79D0-4C40-1575-0353E6FC9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832" y="4152228"/>
            <a:ext cx="2715209" cy="195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6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D2202C-6046-B1A8-B09A-76F18BDB0850}"/>
              </a:ext>
            </a:extLst>
          </p:cNvPr>
          <p:cNvSpPr>
            <a:spLocks noGrp="1"/>
          </p:cNvSpPr>
          <p:nvPr>
            <p:ph sz="quarter" idx="15"/>
          </p:nvPr>
        </p:nvSpPr>
        <p:spPr>
          <a:xfrm>
            <a:off x="323103" y="1844675"/>
            <a:ext cx="5405894" cy="4140200"/>
          </a:xfrm>
        </p:spPr>
        <p:txBody>
          <a:bodyPr>
            <a:normAutofit fontScale="92500" lnSpcReduction="10000"/>
          </a:bodyPr>
          <a:lstStyle/>
          <a:p>
            <a:r>
              <a:rPr lang="en-GB" dirty="0">
                <a:solidFill>
                  <a:schemeClr val="tx1"/>
                </a:solidFill>
              </a:rPr>
              <a:t>The main issue</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450,000 UK workers regularly exposed to Respirable Crystalline Silica (RCS).</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Over 500 deaths a year directly linked to silica</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All trades in construction encounter RCS.</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Minimise health risks of all dusts to operatives.</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Minimise health risks to co-workers.</a:t>
            </a:r>
          </a:p>
          <a:p>
            <a:pPr marR="0" lvl="0" indent="0" eaLnBrk="0" fontAlgn="base" hangingPunct="0">
              <a:lnSpc>
                <a:spcPct val="100000"/>
              </a:lnSpc>
              <a:spcBef>
                <a:spcPct val="0"/>
              </a:spcBef>
              <a:spcAft>
                <a:spcPct val="0"/>
              </a:spcAft>
              <a:buClr>
                <a:srgbClr val="FFFFFF"/>
              </a:buClr>
              <a:buSzTx/>
              <a:tabLst/>
              <a:defRPr/>
            </a:pPr>
            <a:r>
              <a:rPr lang="en-GB" altLang="en-US" b="0" dirty="0">
                <a:solidFill>
                  <a:schemeClr val="tx1"/>
                </a:solidFill>
              </a:rPr>
              <a:t>Recommended method of compliance by HSE.</a:t>
            </a:r>
          </a:p>
          <a:p>
            <a:pPr marR="0" lvl="0" indent="0" eaLnBrk="0" fontAlgn="base" hangingPunct="0">
              <a:lnSpc>
                <a:spcPct val="100000"/>
              </a:lnSpc>
              <a:spcBef>
                <a:spcPct val="0"/>
              </a:spcBef>
              <a:spcAft>
                <a:spcPct val="0"/>
              </a:spcAft>
              <a:buClr>
                <a:srgbClr val="FFFFFF"/>
              </a:buClr>
              <a:buSzTx/>
              <a:tabLst/>
              <a:defRPr/>
            </a:pPr>
            <a:endParaRPr lang="en-GB" altLang="en-US" b="0" dirty="0">
              <a:solidFill>
                <a:schemeClr val="tx1"/>
              </a:solidFill>
            </a:endParaRPr>
          </a:p>
          <a:p>
            <a:pPr marR="0" lvl="0" indent="0" eaLnBrk="0" fontAlgn="base" hangingPunct="0">
              <a:lnSpc>
                <a:spcPct val="100000"/>
              </a:lnSpc>
              <a:spcBef>
                <a:spcPct val="0"/>
              </a:spcBef>
              <a:spcAft>
                <a:spcPct val="0"/>
              </a:spcAft>
              <a:buClr>
                <a:srgbClr val="FFFFFF"/>
              </a:buClr>
              <a:buSzTx/>
              <a:tabLst/>
              <a:defRPr/>
            </a:pPr>
            <a:r>
              <a:rPr lang="en-GB" altLang="en-US" dirty="0">
                <a:solidFill>
                  <a:schemeClr val="tx1"/>
                </a:solidFill>
              </a:rPr>
              <a:t>The Effects of exposure</a:t>
            </a:r>
          </a:p>
          <a:p>
            <a:pPr marL="285750" indent="-285750">
              <a:buFont typeface="Arial" panose="020B0604020202020204" pitchFamily="34" charset="0"/>
              <a:buChar char="•"/>
            </a:pPr>
            <a:r>
              <a:rPr lang="sv-SE" sz="1600" b="0" dirty="0">
                <a:solidFill>
                  <a:schemeClr val="tx1"/>
                </a:solidFill>
              </a:rPr>
              <a:t>Silicosis – A slow progressive irreversible illness causing  breathing problems and deterioration of the lungs.</a:t>
            </a:r>
          </a:p>
          <a:p>
            <a:pPr marL="285750" indent="-285750">
              <a:buFont typeface="Arial" panose="020B0604020202020204" pitchFamily="34" charset="0"/>
              <a:buChar char="•"/>
            </a:pPr>
            <a:r>
              <a:rPr lang="sv-SE" sz="1600" b="0" dirty="0">
                <a:solidFill>
                  <a:schemeClr val="tx1"/>
                </a:solidFill>
              </a:rPr>
              <a:t>Occupational asthma.</a:t>
            </a:r>
          </a:p>
          <a:p>
            <a:pPr marL="285750" indent="-285750">
              <a:buFont typeface="Arial" panose="020B0604020202020204" pitchFamily="34" charset="0"/>
              <a:buChar char="•"/>
            </a:pPr>
            <a:r>
              <a:rPr lang="sv-SE" sz="1600" b="0" dirty="0">
                <a:solidFill>
                  <a:schemeClr val="tx1"/>
                </a:solidFill>
              </a:rPr>
              <a:t>C.O.P.D.(chronic obstructive pulmonary disease)</a:t>
            </a:r>
          </a:p>
          <a:p>
            <a:pPr marL="285750" indent="-285750">
              <a:buFont typeface="Arial" panose="020B0604020202020204" pitchFamily="34" charset="0"/>
              <a:buChar char="•"/>
            </a:pPr>
            <a:r>
              <a:rPr lang="sv-SE" sz="1600" b="0" dirty="0">
                <a:solidFill>
                  <a:schemeClr val="tx1"/>
                </a:solidFill>
              </a:rPr>
              <a:t>Rhinitis.</a:t>
            </a:r>
          </a:p>
          <a:p>
            <a:pPr marL="285750" indent="-285750">
              <a:buFont typeface="Arial" panose="020B0604020202020204" pitchFamily="34" charset="0"/>
              <a:buChar char="•"/>
            </a:pPr>
            <a:r>
              <a:rPr lang="sv-SE" sz="1600" b="0" dirty="0">
                <a:solidFill>
                  <a:schemeClr val="tx1"/>
                </a:solidFill>
              </a:rPr>
              <a:t>Skin irritations</a:t>
            </a:r>
          </a:p>
          <a:p>
            <a:pPr marR="0" lvl="0" indent="0" eaLnBrk="0" fontAlgn="base" hangingPunct="0">
              <a:lnSpc>
                <a:spcPct val="100000"/>
              </a:lnSpc>
              <a:spcBef>
                <a:spcPct val="0"/>
              </a:spcBef>
              <a:spcAft>
                <a:spcPct val="0"/>
              </a:spcAft>
              <a:buClr>
                <a:srgbClr val="FFFFFF"/>
              </a:buClr>
              <a:buSzTx/>
              <a:tabLst/>
              <a:defRPr/>
            </a:pPr>
            <a:endParaRPr lang="en-GB" altLang="en-US" b="0" dirty="0">
              <a:solidFill>
                <a:schemeClr val="tx1"/>
              </a:solidFill>
            </a:endParaRPr>
          </a:p>
          <a:p>
            <a:endParaRPr lang="en-GB" dirty="0">
              <a:solidFill>
                <a:schemeClr val="tx1"/>
              </a:solidFill>
            </a:endParaRPr>
          </a:p>
        </p:txBody>
      </p:sp>
      <p:sp>
        <p:nvSpPr>
          <p:cNvPr id="3" name="Title 2">
            <a:extLst>
              <a:ext uri="{FF2B5EF4-FFF2-40B4-BE49-F238E27FC236}">
                <a16:creationId xmlns:a16="http://schemas.microsoft.com/office/drawing/2014/main" id="{37596A9C-2E10-4960-D604-E5A9F3B26EB1}"/>
              </a:ext>
            </a:extLst>
          </p:cNvPr>
          <p:cNvSpPr>
            <a:spLocks noGrp="1"/>
          </p:cNvSpPr>
          <p:nvPr>
            <p:ph type="title"/>
          </p:nvPr>
        </p:nvSpPr>
        <p:spPr/>
        <p:txBody>
          <a:bodyPr/>
          <a:lstStyle/>
          <a:p>
            <a:r>
              <a:rPr lang="en-GB" dirty="0"/>
              <a:t>Highways health and safety hub</a:t>
            </a:r>
          </a:p>
        </p:txBody>
      </p:sp>
      <p:sp>
        <p:nvSpPr>
          <p:cNvPr id="4" name="Text Placeholder 3">
            <a:extLst>
              <a:ext uri="{FF2B5EF4-FFF2-40B4-BE49-F238E27FC236}">
                <a16:creationId xmlns:a16="http://schemas.microsoft.com/office/drawing/2014/main" id="{4A5BD490-88DE-EA02-2C3D-E2EA789EDE74}"/>
              </a:ext>
            </a:extLst>
          </p:cNvPr>
          <p:cNvSpPr>
            <a:spLocks noGrp="1"/>
          </p:cNvSpPr>
          <p:nvPr>
            <p:ph type="body" sz="quarter" idx="14"/>
          </p:nvPr>
        </p:nvSpPr>
        <p:spPr/>
        <p:txBody>
          <a:bodyPr/>
          <a:lstStyle/>
          <a:p>
            <a:r>
              <a:rPr lang="en-GB" dirty="0"/>
              <a:t>DUST</a:t>
            </a:r>
          </a:p>
        </p:txBody>
      </p:sp>
      <p:pic>
        <p:nvPicPr>
          <p:cNvPr id="7" name="Picture 10">
            <a:extLst>
              <a:ext uri="{FF2B5EF4-FFF2-40B4-BE49-F238E27FC236}">
                <a16:creationId xmlns:a16="http://schemas.microsoft.com/office/drawing/2014/main" id="{367491BD-99F2-5880-2546-932E20CFDB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36806" y="2102962"/>
            <a:ext cx="3077399" cy="35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6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Highways Health and Safety HUB</a:t>
            </a:r>
            <a:endParaRPr lang="en-US" dirty="0"/>
          </a:p>
        </p:txBody>
      </p:sp>
      <p:sp>
        <p:nvSpPr>
          <p:cNvPr id="10" name="Text Placeholder 9"/>
          <p:cNvSpPr>
            <a:spLocks noGrp="1"/>
          </p:cNvSpPr>
          <p:nvPr>
            <p:ph type="body" sz="quarter" idx="14"/>
          </p:nvPr>
        </p:nvSpPr>
        <p:spPr/>
        <p:txBody>
          <a:bodyPr/>
          <a:lstStyle/>
          <a:p>
            <a:r>
              <a:rPr lang="en-GB" dirty="0"/>
              <a:t>DUST</a:t>
            </a:r>
            <a:endParaRPr lang="en-US" dirty="0"/>
          </a:p>
        </p:txBody>
      </p:sp>
      <p:sp>
        <p:nvSpPr>
          <p:cNvPr id="2" name="Slide Number Placeholder 1"/>
          <p:cNvSpPr>
            <a:spLocks noGrp="1"/>
          </p:cNvSpPr>
          <p:nvPr>
            <p:ph type="sldNum" sz="quarter" idx="4294967295"/>
          </p:nvPr>
        </p:nvSpPr>
        <p:spPr>
          <a:xfrm>
            <a:off x="8143877" y="323851"/>
            <a:ext cx="419097" cy="152399"/>
          </a:xfrm>
        </p:spPr>
        <p:txBody>
          <a:bodyPr/>
          <a:lstStyle/>
          <a:p>
            <a:fld id="{7D58582A-2FAD-41F5-84A6-08E6FF7F87A2}" type="slidenum">
              <a:rPr lang="en-US" smtClean="0"/>
              <a:pPr/>
              <a:t>6</a:t>
            </a:fld>
            <a:endParaRPr lang="en-US" dirty="0"/>
          </a:p>
        </p:txBody>
      </p:sp>
      <p:grpSp>
        <p:nvGrpSpPr>
          <p:cNvPr id="12" name="Group 16"/>
          <p:cNvGrpSpPr>
            <a:grpSpLocks noChangeAspect="1"/>
          </p:cNvGrpSpPr>
          <p:nvPr/>
        </p:nvGrpSpPr>
        <p:grpSpPr bwMode="auto">
          <a:xfrm>
            <a:off x="323102" y="6381634"/>
            <a:ext cx="669879" cy="319200"/>
            <a:chOff x="204" y="302"/>
            <a:chExt cx="1064" cy="507"/>
          </a:xfrm>
          <a:solidFill>
            <a:schemeClr val="accent2"/>
          </a:solidFill>
        </p:grpSpPr>
        <p:sp>
          <p:nvSpPr>
            <p:cNvPr id="13"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 name="Content Placeholder 6">
            <a:extLst>
              <a:ext uri="{FF2B5EF4-FFF2-40B4-BE49-F238E27FC236}">
                <a16:creationId xmlns:a16="http://schemas.microsoft.com/office/drawing/2014/main" id="{782C56E2-B812-7EE2-A63F-1200EF40A6D8}"/>
              </a:ext>
            </a:extLst>
          </p:cNvPr>
          <p:cNvPicPr>
            <a:picLocks noGrp="1" noChangeAspect="1"/>
          </p:cNvPicPr>
          <p:nvPr>
            <p:ph sz="quarter" idx="15"/>
          </p:nvPr>
        </p:nvPicPr>
        <p:blipFill>
          <a:blip r:embed="rId2"/>
          <a:stretch>
            <a:fillRect/>
          </a:stretch>
        </p:blipFill>
        <p:spPr>
          <a:xfrm>
            <a:off x="2445718" y="2756850"/>
            <a:ext cx="6519592" cy="3649084"/>
          </a:xfrm>
          <a:prstGeom prst="rect">
            <a:avLst/>
          </a:prstGeom>
          <a:ln>
            <a:noFill/>
          </a:ln>
        </p:spPr>
      </p:pic>
      <p:sp>
        <p:nvSpPr>
          <p:cNvPr id="5" name="TextBox 4">
            <a:extLst>
              <a:ext uri="{FF2B5EF4-FFF2-40B4-BE49-F238E27FC236}">
                <a16:creationId xmlns:a16="http://schemas.microsoft.com/office/drawing/2014/main" id="{73EAE256-EAF8-57A4-A33D-491CE031EDAB}"/>
              </a:ext>
            </a:extLst>
          </p:cNvPr>
          <p:cNvSpPr txBox="1"/>
          <p:nvPr/>
        </p:nvSpPr>
        <p:spPr>
          <a:xfrm>
            <a:off x="7792" y="2206098"/>
            <a:ext cx="2437926" cy="3954929"/>
          </a:xfrm>
          <a:prstGeom prst="rect">
            <a:avLst/>
          </a:prstGeom>
          <a:noFill/>
        </p:spPr>
        <p:txBody>
          <a:bodyPr wrap="square" rtlCol="0">
            <a:spAutoFit/>
          </a:bodyPr>
          <a:lstStyle/>
          <a:p>
            <a:r>
              <a:rPr lang="en-GB" sz="1050" b="1" dirty="0"/>
              <a:t>Design</a:t>
            </a:r>
          </a:p>
          <a:p>
            <a:endParaRPr lang="en-GB" sz="1050" b="1" dirty="0"/>
          </a:p>
          <a:p>
            <a:pPr marL="342900" indent="-342900">
              <a:buFont typeface="+mj-lt"/>
              <a:buAutoNum type="arabicPeriod"/>
            </a:pPr>
            <a:r>
              <a:rPr lang="en-GB" sz="900" dirty="0"/>
              <a:t>Eliminate - Limit number of cuts during design / layout  - Design out high dust methodologies /  Specify non-hazardous materials / use of off-site manufacture </a:t>
            </a:r>
          </a:p>
          <a:p>
            <a:pPr marL="342900" indent="-342900">
              <a:buFont typeface="+mj-lt"/>
              <a:buAutoNum type="arabicPeriod"/>
            </a:pPr>
            <a:endParaRPr lang="en-GB" sz="900" dirty="0"/>
          </a:p>
          <a:p>
            <a:pPr marL="342900" indent="-342900">
              <a:buFont typeface="+mj-lt"/>
              <a:buAutoNum type="arabicPeriod"/>
            </a:pPr>
            <a:r>
              <a:rPr lang="en-GB" sz="900" dirty="0"/>
              <a:t>Substitute – Silica free abrasives to reduce the risks when blasting </a:t>
            </a:r>
          </a:p>
          <a:p>
            <a:pPr marL="342900" indent="-342900">
              <a:buFont typeface="+mj-lt"/>
              <a:buAutoNum type="arabicPeriod"/>
            </a:pPr>
            <a:endParaRPr lang="en-GB" sz="900" dirty="0"/>
          </a:p>
          <a:p>
            <a:pPr marL="342900" indent="-342900">
              <a:buFont typeface="+mj-lt"/>
              <a:buAutoNum type="arabicPeriod"/>
            </a:pPr>
            <a:r>
              <a:rPr lang="en-GB" sz="900" dirty="0"/>
              <a:t>Isolate – Bursting, crushing, cutting, sawing or other techniques  / consider where waste material is created and how frequently removed / Identify where silica may exist throughout stages of project and ensure physical barriers are used such as containment</a:t>
            </a:r>
          </a:p>
          <a:p>
            <a:pPr marL="342900" indent="-342900">
              <a:buFont typeface="+mj-lt"/>
              <a:buAutoNum type="arabicPeriod"/>
            </a:pPr>
            <a:endParaRPr lang="en-GB" sz="900" dirty="0"/>
          </a:p>
          <a:p>
            <a:pPr marL="342900" indent="-342900">
              <a:buFont typeface="+mj-lt"/>
              <a:buAutoNum type="arabicPeriod"/>
            </a:pPr>
            <a:r>
              <a:rPr lang="en-GB" sz="900" dirty="0"/>
              <a:t>Engineering Controls</a:t>
            </a:r>
          </a:p>
          <a:p>
            <a:pPr marL="342900" indent="-342900">
              <a:buFont typeface="+mj-lt"/>
              <a:buAutoNum type="arabicPeriod"/>
            </a:pPr>
            <a:endParaRPr lang="en-GB" sz="900" dirty="0"/>
          </a:p>
          <a:p>
            <a:pPr marL="342900" indent="-342900">
              <a:buFont typeface="+mj-lt"/>
              <a:buAutoNum type="arabicPeriod"/>
            </a:pPr>
            <a:r>
              <a:rPr lang="en-GB" sz="900" dirty="0"/>
              <a:t>Admin Controls – PC to identify additional control methods for any residual risk</a:t>
            </a:r>
          </a:p>
          <a:p>
            <a:pPr marL="342900" indent="-342900">
              <a:buFont typeface="+mj-lt"/>
              <a:buAutoNum type="arabicPeriod"/>
            </a:pPr>
            <a:endParaRPr lang="en-GB" sz="900" dirty="0"/>
          </a:p>
          <a:p>
            <a:pPr marL="342900" indent="-342900">
              <a:buFont typeface="+mj-lt"/>
              <a:buAutoNum type="arabicPeriod"/>
            </a:pPr>
            <a:endParaRPr lang="en-GB" sz="1400" dirty="0" err="1"/>
          </a:p>
        </p:txBody>
      </p:sp>
      <p:cxnSp>
        <p:nvCxnSpPr>
          <p:cNvPr id="9" name="Straight Connector 8">
            <a:extLst>
              <a:ext uri="{FF2B5EF4-FFF2-40B4-BE49-F238E27FC236}">
                <a16:creationId xmlns:a16="http://schemas.microsoft.com/office/drawing/2014/main" id="{91C36B01-AC07-AB2C-1396-46F2A499EB60}"/>
              </a:ext>
            </a:extLst>
          </p:cNvPr>
          <p:cNvCxnSpPr>
            <a:cxnSpLocks/>
          </p:cNvCxnSpPr>
          <p:nvPr/>
        </p:nvCxnSpPr>
        <p:spPr>
          <a:xfrm>
            <a:off x="592565" y="5215813"/>
            <a:ext cx="2169296" cy="0"/>
          </a:xfrm>
          <a:prstGeom prst="line">
            <a:avLst/>
          </a:prstGeom>
          <a:ln w="34925">
            <a:solidFill>
              <a:srgbClr val="37AB7F"/>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FBA5C2-6EB9-961D-E08A-30F078376C73}"/>
              </a:ext>
            </a:extLst>
          </p:cNvPr>
          <p:cNvSpPr txBox="1"/>
          <p:nvPr/>
        </p:nvSpPr>
        <p:spPr>
          <a:xfrm>
            <a:off x="178690" y="1677715"/>
            <a:ext cx="7451725" cy="307777"/>
          </a:xfrm>
          <a:prstGeom prst="rect">
            <a:avLst/>
          </a:prstGeom>
          <a:noFill/>
        </p:spPr>
        <p:txBody>
          <a:bodyPr wrap="square" rtlCol="0">
            <a:spAutoFit/>
          </a:bodyPr>
          <a:lstStyle/>
          <a:p>
            <a:r>
              <a:rPr lang="en-GB" sz="1400" dirty="0"/>
              <a:t>Below are some examples of above the line thinking during design regarding dust </a:t>
            </a:r>
          </a:p>
        </p:txBody>
      </p:sp>
    </p:spTree>
    <p:extLst>
      <p:ext uri="{BB962C8B-B14F-4D97-AF65-F5344CB8AC3E}">
        <p14:creationId xmlns:p14="http://schemas.microsoft.com/office/powerpoint/2010/main" val="277461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Highways Health and Safety HUB</a:t>
            </a:r>
            <a:endParaRPr lang="en-US" dirty="0"/>
          </a:p>
        </p:txBody>
      </p:sp>
      <p:sp>
        <p:nvSpPr>
          <p:cNvPr id="10" name="Text Placeholder 9"/>
          <p:cNvSpPr>
            <a:spLocks noGrp="1"/>
          </p:cNvSpPr>
          <p:nvPr>
            <p:ph type="body" sz="quarter" idx="14"/>
          </p:nvPr>
        </p:nvSpPr>
        <p:spPr/>
        <p:txBody>
          <a:bodyPr/>
          <a:lstStyle/>
          <a:p>
            <a:r>
              <a:rPr lang="en-GB" dirty="0"/>
              <a:t>DUST</a:t>
            </a:r>
            <a:endParaRPr lang="en-US" dirty="0"/>
          </a:p>
        </p:txBody>
      </p:sp>
      <p:sp>
        <p:nvSpPr>
          <p:cNvPr id="2" name="Slide Number Placeholder 1"/>
          <p:cNvSpPr>
            <a:spLocks noGrp="1"/>
          </p:cNvSpPr>
          <p:nvPr>
            <p:ph type="sldNum" sz="quarter" idx="4294967295"/>
          </p:nvPr>
        </p:nvSpPr>
        <p:spPr>
          <a:xfrm>
            <a:off x="8143877" y="323851"/>
            <a:ext cx="419097" cy="152399"/>
          </a:xfrm>
        </p:spPr>
        <p:txBody>
          <a:bodyPr/>
          <a:lstStyle/>
          <a:p>
            <a:fld id="{7D58582A-2FAD-41F5-84A6-08E6FF7F87A2}" type="slidenum">
              <a:rPr lang="en-US" smtClean="0"/>
              <a:pPr/>
              <a:t>7</a:t>
            </a:fld>
            <a:endParaRPr lang="en-US" dirty="0"/>
          </a:p>
        </p:txBody>
      </p:sp>
      <p:grpSp>
        <p:nvGrpSpPr>
          <p:cNvPr id="12" name="Group 16"/>
          <p:cNvGrpSpPr>
            <a:grpSpLocks noChangeAspect="1"/>
          </p:cNvGrpSpPr>
          <p:nvPr/>
        </p:nvGrpSpPr>
        <p:grpSpPr bwMode="auto">
          <a:xfrm>
            <a:off x="323102" y="6381634"/>
            <a:ext cx="669879" cy="319200"/>
            <a:chOff x="204" y="302"/>
            <a:chExt cx="1064" cy="507"/>
          </a:xfrm>
          <a:solidFill>
            <a:schemeClr val="accent2"/>
          </a:solidFill>
        </p:grpSpPr>
        <p:sp>
          <p:nvSpPr>
            <p:cNvPr id="13" name="Freeform 17"/>
            <p:cNvSpPr>
              <a:spLocks/>
            </p:cNvSpPr>
            <p:nvPr userDrawn="1"/>
          </p:nvSpPr>
          <p:spPr bwMode="auto">
            <a:xfrm>
              <a:off x="966" y="302"/>
              <a:ext cx="71" cy="507"/>
            </a:xfrm>
            <a:custGeom>
              <a:avLst/>
              <a:gdLst>
                <a:gd name="T0" fmla="*/ 0 w 301"/>
                <a:gd name="T1" fmla="*/ 0 h 2163"/>
                <a:gd name="T2" fmla="*/ 301 w 301"/>
                <a:gd name="T3" fmla="*/ 0 h 2163"/>
                <a:gd name="T4" fmla="*/ 301 w 301"/>
                <a:gd name="T5" fmla="*/ 2160 h 2163"/>
                <a:gd name="T6" fmla="*/ 0 w 301"/>
                <a:gd name="T7" fmla="*/ 2160 h 2163"/>
                <a:gd name="T8" fmla="*/ 0 w 301"/>
                <a:gd name="T9" fmla="*/ 0 h 2163"/>
              </a:gdLst>
              <a:ahLst/>
              <a:cxnLst>
                <a:cxn ang="0">
                  <a:pos x="T0" y="T1"/>
                </a:cxn>
                <a:cxn ang="0">
                  <a:pos x="T2" y="T3"/>
                </a:cxn>
                <a:cxn ang="0">
                  <a:pos x="T4" y="T5"/>
                </a:cxn>
                <a:cxn ang="0">
                  <a:pos x="T6" y="T7"/>
                </a:cxn>
                <a:cxn ang="0">
                  <a:pos x="T8" y="T9"/>
                </a:cxn>
              </a:cxnLst>
              <a:rect l="0" t="0" r="r" b="b"/>
              <a:pathLst>
                <a:path w="301" h="2163">
                  <a:moveTo>
                    <a:pt x="0" y="0"/>
                  </a:moveTo>
                  <a:cubicBezTo>
                    <a:pt x="101" y="0"/>
                    <a:pt x="201" y="0"/>
                    <a:pt x="301" y="0"/>
                  </a:cubicBezTo>
                  <a:cubicBezTo>
                    <a:pt x="301" y="720"/>
                    <a:pt x="301" y="1440"/>
                    <a:pt x="301" y="2160"/>
                  </a:cubicBezTo>
                  <a:cubicBezTo>
                    <a:pt x="294" y="2162"/>
                    <a:pt x="9" y="2163"/>
                    <a:pt x="0" y="2160"/>
                  </a:cubicBezTo>
                  <a:cubicBezTo>
                    <a:pt x="0" y="1441"/>
                    <a:pt x="0" y="72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8"/>
            <p:cNvSpPr>
              <a:spLocks/>
            </p:cNvSpPr>
            <p:nvPr userDrawn="1"/>
          </p:nvSpPr>
          <p:spPr bwMode="auto">
            <a:xfrm>
              <a:off x="632" y="302"/>
              <a:ext cx="245" cy="274"/>
            </a:xfrm>
            <a:custGeom>
              <a:avLst/>
              <a:gdLst>
                <a:gd name="T0" fmla="*/ 44 w 1046"/>
                <a:gd name="T1" fmla="*/ 0 h 1170"/>
                <a:gd name="T2" fmla="*/ 321 w 1046"/>
                <a:gd name="T3" fmla="*/ 0 h 1170"/>
                <a:gd name="T4" fmla="*/ 318 w 1046"/>
                <a:gd name="T5" fmla="*/ 7 h 1170"/>
                <a:gd name="T6" fmla="*/ 292 w 1046"/>
                <a:gd name="T7" fmla="*/ 145 h 1170"/>
                <a:gd name="T8" fmla="*/ 348 w 1046"/>
                <a:gd name="T9" fmla="*/ 274 h 1170"/>
                <a:gd name="T10" fmla="*/ 450 w 1046"/>
                <a:gd name="T11" fmla="*/ 356 h 1170"/>
                <a:gd name="T12" fmla="*/ 573 w 1046"/>
                <a:gd name="T13" fmla="*/ 413 h 1170"/>
                <a:gd name="T14" fmla="*/ 773 w 1046"/>
                <a:gd name="T15" fmla="*/ 508 h 1170"/>
                <a:gd name="T16" fmla="*/ 941 w 1046"/>
                <a:gd name="T17" fmla="*/ 645 h 1170"/>
                <a:gd name="T18" fmla="*/ 1038 w 1046"/>
                <a:gd name="T19" fmla="*/ 851 h 1170"/>
                <a:gd name="T20" fmla="*/ 1043 w 1046"/>
                <a:gd name="T21" fmla="*/ 977 h 1170"/>
                <a:gd name="T22" fmla="*/ 1027 w 1046"/>
                <a:gd name="T23" fmla="*/ 1086 h 1170"/>
                <a:gd name="T24" fmla="*/ 1000 w 1046"/>
                <a:gd name="T25" fmla="*/ 1162 h 1170"/>
                <a:gd name="T26" fmla="*/ 986 w 1046"/>
                <a:gd name="T27" fmla="*/ 1170 h 1170"/>
                <a:gd name="T28" fmla="*/ 722 w 1046"/>
                <a:gd name="T29" fmla="*/ 1170 h 1170"/>
                <a:gd name="T30" fmla="*/ 712 w 1046"/>
                <a:gd name="T31" fmla="*/ 1170 h 1170"/>
                <a:gd name="T32" fmla="*/ 717 w 1046"/>
                <a:gd name="T33" fmla="*/ 1159 h 1170"/>
                <a:gd name="T34" fmla="*/ 757 w 1046"/>
                <a:gd name="T35" fmla="*/ 1036 h 1170"/>
                <a:gd name="T36" fmla="*/ 716 w 1046"/>
                <a:gd name="T37" fmla="*/ 892 h 1170"/>
                <a:gd name="T38" fmla="*/ 639 w 1046"/>
                <a:gd name="T39" fmla="*/ 821 h 1170"/>
                <a:gd name="T40" fmla="*/ 495 w 1046"/>
                <a:gd name="T41" fmla="*/ 739 h 1170"/>
                <a:gd name="T42" fmla="*/ 335 w 1046"/>
                <a:gd name="T43" fmla="*/ 666 h 1170"/>
                <a:gd name="T44" fmla="*/ 186 w 1046"/>
                <a:gd name="T45" fmla="*/ 579 h 1170"/>
                <a:gd name="T46" fmla="*/ 112 w 1046"/>
                <a:gd name="T47" fmla="*/ 514 h 1170"/>
                <a:gd name="T48" fmla="*/ 14 w 1046"/>
                <a:gd name="T49" fmla="*/ 331 h 1170"/>
                <a:gd name="T50" fmla="*/ 4 w 1046"/>
                <a:gd name="T51" fmla="*/ 175 h 1170"/>
                <a:gd name="T52" fmla="*/ 28 w 1046"/>
                <a:gd name="T53" fmla="*/ 44 h 1170"/>
                <a:gd name="T54" fmla="*/ 44 w 1046"/>
                <a:gd name="T55" fmla="*/ 0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6" h="1170">
                  <a:moveTo>
                    <a:pt x="44" y="0"/>
                  </a:moveTo>
                  <a:cubicBezTo>
                    <a:pt x="137" y="0"/>
                    <a:pt x="229" y="0"/>
                    <a:pt x="321" y="0"/>
                  </a:cubicBezTo>
                  <a:cubicBezTo>
                    <a:pt x="320" y="3"/>
                    <a:pt x="319" y="5"/>
                    <a:pt x="318" y="7"/>
                  </a:cubicBezTo>
                  <a:cubicBezTo>
                    <a:pt x="297" y="51"/>
                    <a:pt x="287" y="97"/>
                    <a:pt x="292" y="145"/>
                  </a:cubicBezTo>
                  <a:cubicBezTo>
                    <a:pt x="297" y="194"/>
                    <a:pt x="316" y="237"/>
                    <a:pt x="348" y="274"/>
                  </a:cubicBezTo>
                  <a:cubicBezTo>
                    <a:pt x="376" y="308"/>
                    <a:pt x="412" y="334"/>
                    <a:pt x="450" y="356"/>
                  </a:cubicBezTo>
                  <a:cubicBezTo>
                    <a:pt x="489" y="379"/>
                    <a:pt x="531" y="396"/>
                    <a:pt x="573" y="413"/>
                  </a:cubicBezTo>
                  <a:cubicBezTo>
                    <a:pt x="642" y="441"/>
                    <a:pt x="709" y="472"/>
                    <a:pt x="773" y="508"/>
                  </a:cubicBezTo>
                  <a:cubicBezTo>
                    <a:pt x="837" y="544"/>
                    <a:pt x="894" y="589"/>
                    <a:pt x="941" y="645"/>
                  </a:cubicBezTo>
                  <a:cubicBezTo>
                    <a:pt x="992" y="705"/>
                    <a:pt x="1025" y="773"/>
                    <a:pt x="1038" y="851"/>
                  </a:cubicBezTo>
                  <a:cubicBezTo>
                    <a:pt x="1045" y="892"/>
                    <a:pt x="1046" y="935"/>
                    <a:pt x="1043" y="977"/>
                  </a:cubicBezTo>
                  <a:cubicBezTo>
                    <a:pt x="1041" y="1014"/>
                    <a:pt x="1036" y="1050"/>
                    <a:pt x="1027" y="1086"/>
                  </a:cubicBezTo>
                  <a:cubicBezTo>
                    <a:pt x="1020" y="1112"/>
                    <a:pt x="1011" y="1137"/>
                    <a:pt x="1000" y="1162"/>
                  </a:cubicBezTo>
                  <a:cubicBezTo>
                    <a:pt x="997" y="1168"/>
                    <a:pt x="994" y="1170"/>
                    <a:pt x="986" y="1170"/>
                  </a:cubicBezTo>
                  <a:cubicBezTo>
                    <a:pt x="898" y="1170"/>
                    <a:pt x="810" y="1170"/>
                    <a:pt x="722" y="1170"/>
                  </a:cubicBezTo>
                  <a:cubicBezTo>
                    <a:pt x="719" y="1170"/>
                    <a:pt x="716" y="1170"/>
                    <a:pt x="712" y="1170"/>
                  </a:cubicBezTo>
                  <a:cubicBezTo>
                    <a:pt x="714" y="1165"/>
                    <a:pt x="716" y="1162"/>
                    <a:pt x="717" y="1159"/>
                  </a:cubicBezTo>
                  <a:cubicBezTo>
                    <a:pt x="738" y="1120"/>
                    <a:pt x="752" y="1080"/>
                    <a:pt x="757" y="1036"/>
                  </a:cubicBezTo>
                  <a:cubicBezTo>
                    <a:pt x="762" y="983"/>
                    <a:pt x="749" y="935"/>
                    <a:pt x="716" y="892"/>
                  </a:cubicBezTo>
                  <a:cubicBezTo>
                    <a:pt x="694" y="864"/>
                    <a:pt x="668" y="841"/>
                    <a:pt x="639" y="821"/>
                  </a:cubicBezTo>
                  <a:cubicBezTo>
                    <a:pt x="594" y="788"/>
                    <a:pt x="545" y="763"/>
                    <a:pt x="495" y="739"/>
                  </a:cubicBezTo>
                  <a:cubicBezTo>
                    <a:pt x="441" y="715"/>
                    <a:pt x="388" y="691"/>
                    <a:pt x="335" y="666"/>
                  </a:cubicBezTo>
                  <a:cubicBezTo>
                    <a:pt x="283" y="642"/>
                    <a:pt x="233" y="614"/>
                    <a:pt x="186" y="579"/>
                  </a:cubicBezTo>
                  <a:cubicBezTo>
                    <a:pt x="160" y="559"/>
                    <a:pt x="135" y="538"/>
                    <a:pt x="112" y="514"/>
                  </a:cubicBezTo>
                  <a:cubicBezTo>
                    <a:pt x="61" y="463"/>
                    <a:pt x="30" y="402"/>
                    <a:pt x="14" y="331"/>
                  </a:cubicBezTo>
                  <a:cubicBezTo>
                    <a:pt x="3" y="280"/>
                    <a:pt x="0" y="228"/>
                    <a:pt x="4" y="175"/>
                  </a:cubicBezTo>
                  <a:cubicBezTo>
                    <a:pt x="8" y="131"/>
                    <a:pt x="14" y="87"/>
                    <a:pt x="28" y="44"/>
                  </a:cubicBezTo>
                  <a:cubicBezTo>
                    <a:pt x="33" y="29"/>
                    <a:pt x="39" y="14"/>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9"/>
            <p:cNvSpPr>
              <a:spLocks/>
            </p:cNvSpPr>
            <p:nvPr userDrawn="1"/>
          </p:nvSpPr>
          <p:spPr bwMode="auto">
            <a:xfrm>
              <a:off x="1145" y="302"/>
              <a:ext cx="123" cy="274"/>
            </a:xfrm>
            <a:custGeom>
              <a:avLst/>
              <a:gdLst>
                <a:gd name="T0" fmla="*/ 0 w 526"/>
                <a:gd name="T1" fmla="*/ 1171 h 1171"/>
                <a:gd name="T2" fmla="*/ 5 w 526"/>
                <a:gd name="T3" fmla="*/ 1164 h 1171"/>
                <a:gd name="T4" fmla="*/ 170 w 526"/>
                <a:gd name="T5" fmla="*/ 853 h 1171"/>
                <a:gd name="T6" fmla="*/ 203 w 526"/>
                <a:gd name="T7" fmla="*/ 687 h 1171"/>
                <a:gd name="T8" fmla="*/ 205 w 526"/>
                <a:gd name="T9" fmla="*/ 517 h 1171"/>
                <a:gd name="T10" fmla="*/ 132 w 526"/>
                <a:gd name="T11" fmla="*/ 211 h 1171"/>
                <a:gd name="T12" fmla="*/ 5 w 526"/>
                <a:gd name="T13" fmla="*/ 6 h 1171"/>
                <a:gd name="T14" fmla="*/ 1 w 526"/>
                <a:gd name="T15" fmla="*/ 1 h 1171"/>
                <a:gd name="T16" fmla="*/ 9 w 526"/>
                <a:gd name="T17" fmla="*/ 0 h 1171"/>
                <a:gd name="T18" fmla="*/ 335 w 526"/>
                <a:gd name="T19" fmla="*/ 0 h 1171"/>
                <a:gd name="T20" fmla="*/ 349 w 526"/>
                <a:gd name="T21" fmla="*/ 7 h 1171"/>
                <a:gd name="T22" fmla="*/ 440 w 526"/>
                <a:gd name="T23" fmla="*/ 164 h 1171"/>
                <a:gd name="T24" fmla="*/ 508 w 526"/>
                <a:gd name="T25" fmla="*/ 395 h 1171"/>
                <a:gd name="T26" fmla="*/ 524 w 526"/>
                <a:gd name="T27" fmla="*/ 606 h 1171"/>
                <a:gd name="T28" fmla="*/ 419 w 526"/>
                <a:gd name="T29" fmla="*/ 1052 h 1171"/>
                <a:gd name="T30" fmla="*/ 348 w 526"/>
                <a:gd name="T31" fmla="*/ 1164 h 1171"/>
                <a:gd name="T32" fmla="*/ 334 w 526"/>
                <a:gd name="T33" fmla="*/ 1171 h 1171"/>
                <a:gd name="T34" fmla="*/ 9 w 526"/>
                <a:gd name="T35" fmla="*/ 1171 h 1171"/>
                <a:gd name="T36" fmla="*/ 0 w 526"/>
                <a:gd name="T37" fmla="*/ 1171 h 1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6" h="1171">
                  <a:moveTo>
                    <a:pt x="0" y="1171"/>
                  </a:moveTo>
                  <a:cubicBezTo>
                    <a:pt x="2" y="1168"/>
                    <a:pt x="4" y="1166"/>
                    <a:pt x="5" y="1164"/>
                  </a:cubicBezTo>
                  <a:cubicBezTo>
                    <a:pt x="83" y="1073"/>
                    <a:pt x="136" y="968"/>
                    <a:pt x="170" y="853"/>
                  </a:cubicBezTo>
                  <a:cubicBezTo>
                    <a:pt x="186" y="799"/>
                    <a:pt x="197" y="743"/>
                    <a:pt x="203" y="687"/>
                  </a:cubicBezTo>
                  <a:cubicBezTo>
                    <a:pt x="208" y="630"/>
                    <a:pt x="209" y="574"/>
                    <a:pt x="205" y="517"/>
                  </a:cubicBezTo>
                  <a:cubicBezTo>
                    <a:pt x="198" y="411"/>
                    <a:pt x="174" y="309"/>
                    <a:pt x="132" y="211"/>
                  </a:cubicBezTo>
                  <a:cubicBezTo>
                    <a:pt x="100" y="137"/>
                    <a:pt x="58" y="68"/>
                    <a:pt x="5" y="6"/>
                  </a:cubicBezTo>
                  <a:cubicBezTo>
                    <a:pt x="4" y="5"/>
                    <a:pt x="3" y="4"/>
                    <a:pt x="1" y="1"/>
                  </a:cubicBezTo>
                  <a:cubicBezTo>
                    <a:pt x="4" y="1"/>
                    <a:pt x="6" y="0"/>
                    <a:pt x="9" y="0"/>
                  </a:cubicBezTo>
                  <a:cubicBezTo>
                    <a:pt x="117" y="0"/>
                    <a:pt x="226" y="0"/>
                    <a:pt x="335" y="0"/>
                  </a:cubicBezTo>
                  <a:cubicBezTo>
                    <a:pt x="341" y="0"/>
                    <a:pt x="345" y="2"/>
                    <a:pt x="349" y="7"/>
                  </a:cubicBezTo>
                  <a:cubicBezTo>
                    <a:pt x="387" y="55"/>
                    <a:pt x="416" y="108"/>
                    <a:pt x="440" y="164"/>
                  </a:cubicBezTo>
                  <a:cubicBezTo>
                    <a:pt x="472" y="238"/>
                    <a:pt x="494" y="315"/>
                    <a:pt x="508" y="395"/>
                  </a:cubicBezTo>
                  <a:cubicBezTo>
                    <a:pt x="520" y="465"/>
                    <a:pt x="526" y="535"/>
                    <a:pt x="524" y="606"/>
                  </a:cubicBezTo>
                  <a:cubicBezTo>
                    <a:pt x="520" y="762"/>
                    <a:pt x="488" y="911"/>
                    <a:pt x="419" y="1052"/>
                  </a:cubicBezTo>
                  <a:cubicBezTo>
                    <a:pt x="399" y="1092"/>
                    <a:pt x="376" y="1129"/>
                    <a:pt x="348" y="1164"/>
                  </a:cubicBezTo>
                  <a:cubicBezTo>
                    <a:pt x="345" y="1169"/>
                    <a:pt x="340" y="1171"/>
                    <a:pt x="334" y="1171"/>
                  </a:cubicBezTo>
                  <a:cubicBezTo>
                    <a:pt x="226" y="1171"/>
                    <a:pt x="117" y="1171"/>
                    <a:pt x="9" y="1171"/>
                  </a:cubicBezTo>
                  <a:cubicBezTo>
                    <a:pt x="6" y="1171"/>
                    <a:pt x="4" y="1171"/>
                    <a:pt x="0" y="1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20"/>
            <p:cNvSpPr>
              <a:spLocks/>
            </p:cNvSpPr>
            <p:nvPr userDrawn="1"/>
          </p:nvSpPr>
          <p:spPr bwMode="auto">
            <a:xfrm>
              <a:off x="204" y="302"/>
              <a:ext cx="158" cy="275"/>
            </a:xfrm>
            <a:custGeom>
              <a:avLst/>
              <a:gdLst>
                <a:gd name="T0" fmla="*/ 599 w 673"/>
                <a:gd name="T1" fmla="*/ 1172 h 1173"/>
                <a:gd name="T2" fmla="*/ 587 w 673"/>
                <a:gd name="T3" fmla="*/ 1172 h 1173"/>
                <a:gd name="T4" fmla="*/ 443 w 673"/>
                <a:gd name="T5" fmla="*/ 1172 h 1173"/>
                <a:gd name="T6" fmla="*/ 427 w 673"/>
                <a:gd name="T7" fmla="*/ 1160 h 1173"/>
                <a:gd name="T8" fmla="*/ 196 w 673"/>
                <a:gd name="T9" fmla="*/ 536 h 1173"/>
                <a:gd name="T10" fmla="*/ 3 w 673"/>
                <a:gd name="T11" fmla="*/ 12 h 1173"/>
                <a:gd name="T12" fmla="*/ 0 w 673"/>
                <a:gd name="T13" fmla="*/ 3 h 1173"/>
                <a:gd name="T14" fmla="*/ 316 w 673"/>
                <a:gd name="T15" fmla="*/ 2 h 1173"/>
                <a:gd name="T16" fmla="*/ 321 w 673"/>
                <a:gd name="T17" fmla="*/ 17 h 1173"/>
                <a:gd name="T18" fmla="*/ 605 w 673"/>
                <a:gd name="T19" fmla="*/ 786 h 1173"/>
                <a:gd name="T20" fmla="*/ 670 w 673"/>
                <a:gd name="T21" fmla="*/ 963 h 1173"/>
                <a:gd name="T22" fmla="*/ 671 w 673"/>
                <a:gd name="T23" fmla="*/ 979 h 1173"/>
                <a:gd name="T24" fmla="*/ 603 w 673"/>
                <a:gd name="T25" fmla="*/ 1163 h 1173"/>
                <a:gd name="T26" fmla="*/ 599 w 673"/>
                <a:gd name="T27" fmla="*/ 117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1173">
                  <a:moveTo>
                    <a:pt x="599" y="1172"/>
                  </a:moveTo>
                  <a:cubicBezTo>
                    <a:pt x="595" y="1172"/>
                    <a:pt x="591" y="1172"/>
                    <a:pt x="587" y="1172"/>
                  </a:cubicBezTo>
                  <a:cubicBezTo>
                    <a:pt x="539" y="1172"/>
                    <a:pt x="491" y="1172"/>
                    <a:pt x="443" y="1172"/>
                  </a:cubicBezTo>
                  <a:cubicBezTo>
                    <a:pt x="429" y="1172"/>
                    <a:pt x="431" y="1173"/>
                    <a:pt x="427" y="1160"/>
                  </a:cubicBezTo>
                  <a:cubicBezTo>
                    <a:pt x="350" y="952"/>
                    <a:pt x="273" y="744"/>
                    <a:pt x="196" y="536"/>
                  </a:cubicBezTo>
                  <a:cubicBezTo>
                    <a:pt x="132" y="361"/>
                    <a:pt x="67" y="187"/>
                    <a:pt x="3" y="12"/>
                  </a:cubicBezTo>
                  <a:cubicBezTo>
                    <a:pt x="2" y="9"/>
                    <a:pt x="1" y="6"/>
                    <a:pt x="0" y="3"/>
                  </a:cubicBezTo>
                  <a:cubicBezTo>
                    <a:pt x="8" y="1"/>
                    <a:pt x="300" y="0"/>
                    <a:pt x="316" y="2"/>
                  </a:cubicBezTo>
                  <a:cubicBezTo>
                    <a:pt x="317" y="7"/>
                    <a:pt x="320" y="12"/>
                    <a:pt x="321" y="17"/>
                  </a:cubicBezTo>
                  <a:cubicBezTo>
                    <a:pt x="416" y="273"/>
                    <a:pt x="510" y="529"/>
                    <a:pt x="605" y="786"/>
                  </a:cubicBezTo>
                  <a:cubicBezTo>
                    <a:pt x="627" y="845"/>
                    <a:pt x="648" y="904"/>
                    <a:pt x="670" y="963"/>
                  </a:cubicBezTo>
                  <a:cubicBezTo>
                    <a:pt x="672" y="969"/>
                    <a:pt x="673" y="973"/>
                    <a:pt x="671" y="979"/>
                  </a:cubicBezTo>
                  <a:cubicBezTo>
                    <a:pt x="648" y="1040"/>
                    <a:pt x="626" y="1102"/>
                    <a:pt x="603" y="1163"/>
                  </a:cubicBezTo>
                  <a:cubicBezTo>
                    <a:pt x="602" y="1166"/>
                    <a:pt x="601" y="1168"/>
                    <a:pt x="599" y="1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21"/>
            <p:cNvSpPr>
              <a:spLocks/>
            </p:cNvSpPr>
            <p:nvPr userDrawn="1"/>
          </p:nvSpPr>
          <p:spPr bwMode="auto">
            <a:xfrm>
              <a:off x="401" y="302"/>
              <a:ext cx="158" cy="275"/>
            </a:xfrm>
            <a:custGeom>
              <a:avLst/>
              <a:gdLst>
                <a:gd name="T0" fmla="*/ 0 w 674"/>
                <a:gd name="T1" fmla="*/ 0 h 1172"/>
                <a:gd name="T2" fmla="*/ 316 w 674"/>
                <a:gd name="T3" fmla="*/ 0 h 1172"/>
                <a:gd name="T4" fmla="*/ 321 w 674"/>
                <a:gd name="T5" fmla="*/ 11 h 1172"/>
                <a:gd name="T6" fmla="*/ 534 w 674"/>
                <a:gd name="T7" fmla="*/ 588 h 1172"/>
                <a:gd name="T8" fmla="*/ 671 w 674"/>
                <a:gd name="T9" fmla="*/ 960 h 1172"/>
                <a:gd name="T10" fmla="*/ 671 w 674"/>
                <a:gd name="T11" fmla="*/ 979 h 1172"/>
                <a:gd name="T12" fmla="*/ 604 w 674"/>
                <a:gd name="T13" fmla="*/ 1159 h 1172"/>
                <a:gd name="T14" fmla="*/ 600 w 674"/>
                <a:gd name="T15" fmla="*/ 1170 h 1172"/>
                <a:gd name="T16" fmla="*/ 588 w 674"/>
                <a:gd name="T17" fmla="*/ 1170 h 1172"/>
                <a:gd name="T18" fmla="*/ 445 w 674"/>
                <a:gd name="T19" fmla="*/ 1170 h 1172"/>
                <a:gd name="T20" fmla="*/ 427 w 674"/>
                <a:gd name="T21" fmla="*/ 1158 h 1172"/>
                <a:gd name="T22" fmla="*/ 264 w 674"/>
                <a:gd name="T23" fmla="*/ 715 h 1172"/>
                <a:gd name="T24" fmla="*/ 40 w 674"/>
                <a:gd name="T25" fmla="*/ 108 h 1172"/>
                <a:gd name="T26" fmla="*/ 4 w 674"/>
                <a:gd name="T27" fmla="*/ 10 h 1172"/>
                <a:gd name="T28" fmla="*/ 0 w 674"/>
                <a:gd name="T29" fmla="*/ 0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4" h="1172">
                  <a:moveTo>
                    <a:pt x="0" y="0"/>
                  </a:moveTo>
                  <a:cubicBezTo>
                    <a:pt x="106" y="0"/>
                    <a:pt x="211" y="0"/>
                    <a:pt x="316" y="0"/>
                  </a:cubicBezTo>
                  <a:cubicBezTo>
                    <a:pt x="318" y="3"/>
                    <a:pt x="319" y="7"/>
                    <a:pt x="321" y="11"/>
                  </a:cubicBezTo>
                  <a:cubicBezTo>
                    <a:pt x="392" y="203"/>
                    <a:pt x="463" y="396"/>
                    <a:pt x="534" y="588"/>
                  </a:cubicBezTo>
                  <a:cubicBezTo>
                    <a:pt x="579" y="712"/>
                    <a:pt x="625" y="836"/>
                    <a:pt x="671" y="960"/>
                  </a:cubicBezTo>
                  <a:cubicBezTo>
                    <a:pt x="673" y="967"/>
                    <a:pt x="674" y="972"/>
                    <a:pt x="671" y="979"/>
                  </a:cubicBezTo>
                  <a:cubicBezTo>
                    <a:pt x="649" y="1039"/>
                    <a:pt x="627" y="1099"/>
                    <a:pt x="604" y="1159"/>
                  </a:cubicBezTo>
                  <a:cubicBezTo>
                    <a:pt x="603" y="1163"/>
                    <a:pt x="602" y="1166"/>
                    <a:pt x="600" y="1170"/>
                  </a:cubicBezTo>
                  <a:cubicBezTo>
                    <a:pt x="596" y="1170"/>
                    <a:pt x="592" y="1170"/>
                    <a:pt x="588" y="1170"/>
                  </a:cubicBezTo>
                  <a:cubicBezTo>
                    <a:pt x="540" y="1170"/>
                    <a:pt x="492" y="1170"/>
                    <a:pt x="445" y="1170"/>
                  </a:cubicBezTo>
                  <a:cubicBezTo>
                    <a:pt x="430" y="1170"/>
                    <a:pt x="432" y="1172"/>
                    <a:pt x="427" y="1158"/>
                  </a:cubicBezTo>
                  <a:cubicBezTo>
                    <a:pt x="373" y="1010"/>
                    <a:pt x="318" y="863"/>
                    <a:pt x="264" y="715"/>
                  </a:cubicBezTo>
                  <a:cubicBezTo>
                    <a:pt x="189" y="513"/>
                    <a:pt x="115" y="311"/>
                    <a:pt x="40" y="108"/>
                  </a:cubicBezTo>
                  <a:cubicBezTo>
                    <a:pt x="28" y="76"/>
                    <a:pt x="16" y="43"/>
                    <a:pt x="4" y="10"/>
                  </a:cubicBezTo>
                  <a:cubicBezTo>
                    <a:pt x="3" y="7"/>
                    <a:pt x="2"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 name="Content Placeholder 6">
            <a:extLst>
              <a:ext uri="{FF2B5EF4-FFF2-40B4-BE49-F238E27FC236}">
                <a16:creationId xmlns:a16="http://schemas.microsoft.com/office/drawing/2014/main" id="{782C56E2-B812-7EE2-A63F-1200EF40A6D8}"/>
              </a:ext>
            </a:extLst>
          </p:cNvPr>
          <p:cNvPicPr>
            <a:picLocks noGrp="1" noChangeAspect="1"/>
          </p:cNvPicPr>
          <p:nvPr>
            <p:ph sz="quarter" idx="15"/>
          </p:nvPr>
        </p:nvPicPr>
        <p:blipFill>
          <a:blip r:embed="rId2"/>
          <a:stretch>
            <a:fillRect/>
          </a:stretch>
        </p:blipFill>
        <p:spPr>
          <a:xfrm>
            <a:off x="2452119" y="2788357"/>
            <a:ext cx="6419885" cy="3593277"/>
          </a:xfrm>
          <a:prstGeom prst="rect">
            <a:avLst/>
          </a:prstGeom>
          <a:ln>
            <a:noFill/>
          </a:ln>
        </p:spPr>
      </p:pic>
      <p:sp>
        <p:nvSpPr>
          <p:cNvPr id="5" name="TextBox 4">
            <a:extLst>
              <a:ext uri="{FF2B5EF4-FFF2-40B4-BE49-F238E27FC236}">
                <a16:creationId xmlns:a16="http://schemas.microsoft.com/office/drawing/2014/main" id="{73EAE256-EAF8-57A4-A33D-491CE031EDAB}"/>
              </a:ext>
            </a:extLst>
          </p:cNvPr>
          <p:cNvSpPr txBox="1"/>
          <p:nvPr/>
        </p:nvSpPr>
        <p:spPr>
          <a:xfrm>
            <a:off x="0" y="2190552"/>
            <a:ext cx="2620494" cy="3654847"/>
          </a:xfrm>
          <a:prstGeom prst="rect">
            <a:avLst/>
          </a:prstGeom>
          <a:noFill/>
        </p:spPr>
        <p:txBody>
          <a:bodyPr wrap="square" rtlCol="0">
            <a:spAutoFit/>
          </a:bodyPr>
          <a:lstStyle/>
          <a:p>
            <a:r>
              <a:rPr lang="en-GB" sz="1050" b="1" dirty="0"/>
              <a:t>Construction and Maintenance</a:t>
            </a:r>
          </a:p>
          <a:p>
            <a:pPr marL="342900" indent="-342900">
              <a:buFont typeface="+mj-lt"/>
              <a:buAutoNum type="arabicPeriod"/>
            </a:pPr>
            <a:endParaRPr lang="en-GB" sz="900" dirty="0"/>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Eliminate – Limit number of people that need to be in work area / use remote controlled equipment </a:t>
            </a:r>
          </a:p>
          <a:p>
            <a:pPr marL="342900" indent="-342900">
              <a:buFont typeface="+mj-lt"/>
              <a:buAutoNum type="arabicPeriod"/>
            </a:pPr>
            <a:endParaRPr lang="en-GB" sz="900" dirty="0">
              <a:solidFill>
                <a:sysClr val="windowText" lastClr="000000">
                  <a:hueOff val="0"/>
                  <a:satOff val="0"/>
                  <a:lumOff val="0"/>
                  <a:alphaOff val="0"/>
                </a:sysClr>
              </a:solidFill>
              <a:latin typeface="Arial"/>
              <a:ea typeface="+mn-ea"/>
              <a:cs typeface="+mn-cs"/>
            </a:endParaRPr>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Substitute – Use a different tool – e.g., a block splitter instead of a cut off saw</a:t>
            </a:r>
          </a:p>
          <a:p>
            <a:pPr marL="342900" indent="-342900">
              <a:buFont typeface="+mj-lt"/>
              <a:buAutoNum type="arabicPeriod"/>
            </a:pPr>
            <a:endParaRPr lang="en-GB" sz="900" dirty="0">
              <a:solidFill>
                <a:sysClr val="windowText" lastClr="000000">
                  <a:hueOff val="0"/>
                  <a:satOff val="0"/>
                  <a:lumOff val="0"/>
                  <a:alphaOff val="0"/>
                </a:sysClr>
              </a:solidFill>
              <a:latin typeface="Arial"/>
              <a:ea typeface="+mn-ea"/>
              <a:cs typeface="+mn-cs"/>
            </a:endParaRPr>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Isolate – a different method of work altogether – e.g., a direct fastening system </a:t>
            </a:r>
          </a:p>
          <a:p>
            <a:pPr marL="342900" indent="-342900">
              <a:buFont typeface="+mj-lt"/>
              <a:buAutoNum type="arabicPeriod"/>
            </a:pPr>
            <a:endParaRPr lang="en-GB" sz="900" dirty="0">
              <a:solidFill>
                <a:sysClr val="windowText" lastClr="000000">
                  <a:hueOff val="0"/>
                  <a:satOff val="0"/>
                  <a:lumOff val="0"/>
                  <a:alphaOff val="0"/>
                </a:sysClr>
              </a:solidFill>
              <a:latin typeface="Arial"/>
              <a:ea typeface="+mn-ea"/>
              <a:cs typeface="+mn-cs"/>
            </a:endParaRPr>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Engineering Controls – dust suppression / on-tool extraction / Local exhaust ventilation systems </a:t>
            </a:r>
          </a:p>
          <a:p>
            <a:pPr marL="342900" indent="-342900">
              <a:buFont typeface="+mj-lt"/>
              <a:buAutoNum type="arabicPeriod"/>
            </a:pPr>
            <a:endParaRPr lang="en-GB" sz="900" dirty="0"/>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Admin Controls- Occupational health surveillance / rotating those doing task / assurance of tasks being performed / dust monitoring / training </a:t>
            </a:r>
          </a:p>
          <a:p>
            <a:pPr marL="342900" indent="-342900">
              <a:buFont typeface="+mj-lt"/>
              <a:buAutoNum type="arabicPeriod"/>
            </a:pPr>
            <a:endParaRPr lang="en-GB" sz="900" dirty="0">
              <a:solidFill>
                <a:sysClr val="windowText" lastClr="000000">
                  <a:hueOff val="0"/>
                  <a:satOff val="0"/>
                  <a:lumOff val="0"/>
                  <a:alphaOff val="0"/>
                </a:sysClr>
              </a:solidFill>
              <a:latin typeface="Arial"/>
              <a:ea typeface="+mn-ea"/>
              <a:cs typeface="+mn-cs"/>
            </a:endParaRPr>
          </a:p>
          <a:p>
            <a:pPr marL="342900" indent="-342900">
              <a:buFont typeface="+mj-lt"/>
              <a:buAutoNum type="arabicPeriod"/>
            </a:pPr>
            <a:r>
              <a:rPr lang="en-GB" sz="900" dirty="0">
                <a:solidFill>
                  <a:sysClr val="windowText" lastClr="000000">
                    <a:hueOff val="0"/>
                    <a:satOff val="0"/>
                    <a:lumOff val="0"/>
                    <a:alphaOff val="0"/>
                  </a:sysClr>
                </a:solidFill>
                <a:latin typeface="Arial"/>
                <a:ea typeface="+mn-ea"/>
                <a:cs typeface="+mn-cs"/>
              </a:rPr>
              <a:t>PPE – RPE / maintenance of face fit testing compliance (clean shaven etc.)</a:t>
            </a:r>
          </a:p>
          <a:p>
            <a:pPr marL="342900" indent="-342900">
              <a:buFont typeface="+mj-lt"/>
              <a:buAutoNum type="arabicPeriod"/>
            </a:pPr>
            <a:endParaRPr lang="en-GB" sz="1400" dirty="0" err="1"/>
          </a:p>
        </p:txBody>
      </p:sp>
      <p:cxnSp>
        <p:nvCxnSpPr>
          <p:cNvPr id="9" name="Straight Connector 8">
            <a:extLst>
              <a:ext uri="{FF2B5EF4-FFF2-40B4-BE49-F238E27FC236}">
                <a16:creationId xmlns:a16="http://schemas.microsoft.com/office/drawing/2014/main" id="{91C36B01-AC07-AB2C-1396-46F2A499EB60}"/>
              </a:ext>
            </a:extLst>
          </p:cNvPr>
          <p:cNvCxnSpPr>
            <a:cxnSpLocks/>
          </p:cNvCxnSpPr>
          <p:nvPr/>
        </p:nvCxnSpPr>
        <p:spPr>
          <a:xfrm>
            <a:off x="592565" y="5197152"/>
            <a:ext cx="2169296" cy="0"/>
          </a:xfrm>
          <a:prstGeom prst="line">
            <a:avLst/>
          </a:prstGeom>
          <a:ln w="34925">
            <a:solidFill>
              <a:srgbClr val="37AB7F"/>
            </a:solidFill>
            <a:prstDash val="sys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96CB1BC-254F-4456-6A23-2E1CA5EBBF31}"/>
              </a:ext>
            </a:extLst>
          </p:cNvPr>
          <p:cNvSpPr txBox="1"/>
          <p:nvPr/>
        </p:nvSpPr>
        <p:spPr>
          <a:xfrm>
            <a:off x="178690" y="1677715"/>
            <a:ext cx="8610747" cy="307777"/>
          </a:xfrm>
          <a:prstGeom prst="rect">
            <a:avLst/>
          </a:prstGeom>
          <a:noFill/>
        </p:spPr>
        <p:txBody>
          <a:bodyPr wrap="square" rtlCol="0">
            <a:spAutoFit/>
          </a:bodyPr>
          <a:lstStyle/>
          <a:p>
            <a:r>
              <a:rPr lang="en-GB" sz="1400" dirty="0"/>
              <a:t>Below are some examples of above the line thinking during Construction and Maintenance regarding dust </a:t>
            </a:r>
          </a:p>
        </p:txBody>
      </p:sp>
    </p:spTree>
    <p:extLst>
      <p:ext uri="{BB962C8B-B14F-4D97-AF65-F5344CB8AC3E}">
        <p14:creationId xmlns:p14="http://schemas.microsoft.com/office/powerpoint/2010/main" val="9715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F0F1D6-0740-BFD2-F625-FF5521E1DAD5}"/>
              </a:ext>
            </a:extLst>
          </p:cNvPr>
          <p:cNvSpPr>
            <a:spLocks noGrp="1"/>
          </p:cNvSpPr>
          <p:nvPr>
            <p:ph sz="quarter" idx="15"/>
          </p:nvPr>
        </p:nvSpPr>
        <p:spPr>
          <a:xfrm>
            <a:off x="323102" y="1844675"/>
            <a:ext cx="8512988" cy="4140200"/>
          </a:xfrm>
        </p:spPr>
        <p:txBody>
          <a:bodyPr/>
          <a:lstStyle/>
          <a:p>
            <a:r>
              <a:rPr lang="en-GB" b="0" dirty="0">
                <a:solidFill>
                  <a:schemeClr val="tx1"/>
                </a:solidFill>
              </a:rPr>
              <a:t>The Health and Safety Executive’s current health campaign is called ‘</a:t>
            </a:r>
            <a:r>
              <a:rPr lang="en-GB" b="0" i="1" dirty="0">
                <a:solidFill>
                  <a:schemeClr val="tx1"/>
                </a:solidFill>
              </a:rPr>
              <a:t>Dust kills ’</a:t>
            </a:r>
            <a:r>
              <a:rPr lang="en-GB" b="0" dirty="0">
                <a:solidFill>
                  <a:schemeClr val="tx1"/>
                </a:solidFill>
              </a:rPr>
              <a:t>. And is focused and dust exposure in the construction industry. The campaign contains lots of useful resources for employers and employees. Including video clips and information relating to how to focus on eliminating exposure – by focusing on ‘</a:t>
            </a:r>
            <a:r>
              <a:rPr lang="en-GB" b="0" i="1" dirty="0">
                <a:solidFill>
                  <a:schemeClr val="tx1"/>
                </a:solidFill>
              </a:rPr>
              <a:t>Above the line</a:t>
            </a:r>
            <a:r>
              <a:rPr lang="en-GB" b="0" dirty="0">
                <a:solidFill>
                  <a:schemeClr val="tx1"/>
                </a:solidFill>
              </a:rPr>
              <a:t>’ controls.   </a:t>
            </a:r>
          </a:p>
        </p:txBody>
      </p:sp>
      <p:sp>
        <p:nvSpPr>
          <p:cNvPr id="3" name="Title 2">
            <a:extLst>
              <a:ext uri="{FF2B5EF4-FFF2-40B4-BE49-F238E27FC236}">
                <a16:creationId xmlns:a16="http://schemas.microsoft.com/office/drawing/2014/main" id="{AE34935F-72F3-0DD5-0965-323043479070}"/>
              </a:ext>
            </a:extLst>
          </p:cNvPr>
          <p:cNvSpPr>
            <a:spLocks noGrp="1"/>
          </p:cNvSpPr>
          <p:nvPr>
            <p:ph type="title"/>
          </p:nvPr>
        </p:nvSpPr>
        <p:spPr/>
        <p:txBody>
          <a:bodyPr/>
          <a:lstStyle/>
          <a:p>
            <a:r>
              <a:rPr lang="en-GB" dirty="0"/>
              <a:t>Highways health and safety hub </a:t>
            </a:r>
          </a:p>
        </p:txBody>
      </p:sp>
      <p:sp>
        <p:nvSpPr>
          <p:cNvPr id="4" name="Text Placeholder 3">
            <a:extLst>
              <a:ext uri="{FF2B5EF4-FFF2-40B4-BE49-F238E27FC236}">
                <a16:creationId xmlns:a16="http://schemas.microsoft.com/office/drawing/2014/main" id="{61D5A0E5-7554-A34C-DFB1-6FAA43456981}"/>
              </a:ext>
            </a:extLst>
          </p:cNvPr>
          <p:cNvSpPr>
            <a:spLocks noGrp="1"/>
          </p:cNvSpPr>
          <p:nvPr>
            <p:ph type="body" sz="quarter" idx="14"/>
          </p:nvPr>
        </p:nvSpPr>
        <p:spPr/>
        <p:txBody>
          <a:bodyPr/>
          <a:lstStyle/>
          <a:p>
            <a:r>
              <a:rPr lang="en-GB" dirty="0"/>
              <a:t>DUST </a:t>
            </a:r>
          </a:p>
        </p:txBody>
      </p:sp>
      <p:sp>
        <p:nvSpPr>
          <p:cNvPr id="5" name="TextBox 4">
            <a:extLst>
              <a:ext uri="{FF2B5EF4-FFF2-40B4-BE49-F238E27FC236}">
                <a16:creationId xmlns:a16="http://schemas.microsoft.com/office/drawing/2014/main" id="{ADAB28B9-ACE1-2F49-A1C5-79C737ED21AA}"/>
              </a:ext>
            </a:extLst>
          </p:cNvPr>
          <p:cNvSpPr txBox="1"/>
          <p:nvPr/>
        </p:nvSpPr>
        <p:spPr>
          <a:xfrm>
            <a:off x="323102" y="3032449"/>
            <a:ext cx="8251731" cy="1138773"/>
          </a:xfrm>
          <a:prstGeom prst="rect">
            <a:avLst/>
          </a:prstGeom>
          <a:noFill/>
        </p:spPr>
        <p:txBody>
          <a:bodyPr wrap="square" rtlCol="0">
            <a:spAutoFit/>
          </a:bodyPr>
          <a:lstStyle/>
          <a:p>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https://workright.campaign.gov.uk/campaigns/construction-dust/</a:t>
            </a: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400" dirty="0" err="1"/>
          </a:p>
        </p:txBody>
      </p:sp>
      <p:graphicFrame>
        <p:nvGraphicFramePr>
          <p:cNvPr id="11" name="Object 10">
            <a:extLst>
              <a:ext uri="{FF2B5EF4-FFF2-40B4-BE49-F238E27FC236}">
                <a16:creationId xmlns:a16="http://schemas.microsoft.com/office/drawing/2014/main" id="{6AD3911E-A012-93BD-9FC4-82F076C1C4B5}"/>
              </a:ext>
            </a:extLst>
          </p:cNvPr>
          <p:cNvGraphicFramePr>
            <a:graphicFrameLocks noChangeAspect="1"/>
          </p:cNvGraphicFramePr>
          <p:nvPr>
            <p:extLst>
              <p:ext uri="{D42A27DB-BD31-4B8C-83A1-F6EECF244321}">
                <p14:modId xmlns:p14="http://schemas.microsoft.com/office/powerpoint/2010/main" val="550244310"/>
              </p:ext>
            </p:extLst>
          </p:nvPr>
        </p:nvGraphicFramePr>
        <p:xfrm>
          <a:off x="663575" y="3749675"/>
          <a:ext cx="695325" cy="603250"/>
        </p:xfrm>
        <a:graphic>
          <a:graphicData uri="http://schemas.openxmlformats.org/presentationml/2006/ole">
            <mc:AlternateContent xmlns:mc="http://schemas.openxmlformats.org/markup-compatibility/2006">
              <mc:Choice xmlns:v="urn:schemas-microsoft-com:vml" Requires="v">
                <p:oleObj name="Acrobat Document" showAsIcon="1" r:id="rId3" imgW="695160" imgH="603360" progId="AcroExch.Document.DC">
                  <p:embed/>
                </p:oleObj>
              </mc:Choice>
              <mc:Fallback>
                <p:oleObj name="Acrobat Document" showAsIcon="1" r:id="rId3" imgW="695160" imgH="603360" progId="AcroExch.Document.DC">
                  <p:embed/>
                  <p:pic>
                    <p:nvPicPr>
                      <p:cNvPr id="11" name="Object 10">
                        <a:extLst>
                          <a:ext uri="{FF2B5EF4-FFF2-40B4-BE49-F238E27FC236}">
                            <a16:creationId xmlns:a16="http://schemas.microsoft.com/office/drawing/2014/main" id="{6AD3911E-A012-93BD-9FC4-82F076C1C4B5}"/>
                          </a:ext>
                        </a:extLst>
                      </p:cNvPr>
                      <p:cNvPicPr/>
                      <p:nvPr/>
                    </p:nvPicPr>
                    <p:blipFill>
                      <a:blip r:embed="rId4"/>
                      <a:stretch>
                        <a:fillRect/>
                      </a:stretch>
                    </p:blipFill>
                    <p:spPr>
                      <a:xfrm>
                        <a:off x="663575" y="3749675"/>
                        <a:ext cx="695325" cy="6032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9FF34FE-B252-ACCD-1FB7-EE8E47730DBB}"/>
              </a:ext>
            </a:extLst>
          </p:cNvPr>
          <p:cNvGraphicFramePr>
            <a:graphicFrameLocks noChangeAspect="1"/>
          </p:cNvGraphicFramePr>
          <p:nvPr>
            <p:extLst>
              <p:ext uri="{D42A27DB-BD31-4B8C-83A1-F6EECF244321}">
                <p14:modId xmlns:p14="http://schemas.microsoft.com/office/powerpoint/2010/main" val="2631911928"/>
              </p:ext>
            </p:extLst>
          </p:nvPr>
        </p:nvGraphicFramePr>
        <p:xfrm>
          <a:off x="1483568" y="3656209"/>
          <a:ext cx="914400" cy="792163"/>
        </p:xfrm>
        <a:graphic>
          <a:graphicData uri="http://schemas.openxmlformats.org/presentationml/2006/ole">
            <mc:AlternateContent xmlns:mc="http://schemas.openxmlformats.org/markup-compatibility/2006">
              <mc:Choice xmlns:v="urn:schemas-microsoft-com:vml" Requires="v">
                <p:oleObj name="Acrobat Document" showAsIcon="1" r:id="rId5" imgW="914282" imgH="792690" progId="AcroExch.Document.DC">
                  <p:embed/>
                </p:oleObj>
              </mc:Choice>
              <mc:Fallback>
                <p:oleObj name="Acrobat Document" showAsIcon="1" r:id="rId5" imgW="914282" imgH="792690" progId="AcroExch.Document.DC">
                  <p:embed/>
                  <p:pic>
                    <p:nvPicPr>
                      <p:cNvPr id="12" name="Object 11">
                        <a:extLst>
                          <a:ext uri="{FF2B5EF4-FFF2-40B4-BE49-F238E27FC236}">
                            <a16:creationId xmlns:a16="http://schemas.microsoft.com/office/drawing/2014/main" id="{C9FF34FE-B252-ACCD-1FB7-EE8E47730DBB}"/>
                          </a:ext>
                        </a:extLst>
                      </p:cNvPr>
                      <p:cNvPicPr/>
                      <p:nvPr/>
                    </p:nvPicPr>
                    <p:blipFill>
                      <a:blip r:embed="rId6"/>
                      <a:stretch>
                        <a:fillRect/>
                      </a:stretch>
                    </p:blipFill>
                    <p:spPr>
                      <a:xfrm>
                        <a:off x="1483568" y="3656209"/>
                        <a:ext cx="914400" cy="7921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76FF900-A09D-27E8-9EA6-E6B41F1303D3}"/>
              </a:ext>
            </a:extLst>
          </p:cNvPr>
          <p:cNvGraphicFramePr>
            <a:graphicFrameLocks noChangeAspect="1"/>
          </p:cNvGraphicFramePr>
          <p:nvPr>
            <p:extLst>
              <p:ext uri="{D42A27DB-BD31-4B8C-83A1-F6EECF244321}">
                <p14:modId xmlns:p14="http://schemas.microsoft.com/office/powerpoint/2010/main" val="4228025110"/>
              </p:ext>
            </p:extLst>
          </p:nvPr>
        </p:nvGraphicFramePr>
        <p:xfrm>
          <a:off x="2413000" y="3656013"/>
          <a:ext cx="914400" cy="792162"/>
        </p:xfrm>
        <a:graphic>
          <a:graphicData uri="http://schemas.openxmlformats.org/presentationml/2006/ole">
            <mc:AlternateContent xmlns:mc="http://schemas.openxmlformats.org/markup-compatibility/2006">
              <mc:Choice xmlns:v="urn:schemas-microsoft-com:vml" Requires="v">
                <p:oleObj name="Acrobat Document" showAsIcon="1" r:id="rId7" imgW="914282" imgH="792690" progId="AcroExch.Document.DC">
                  <p:embed/>
                </p:oleObj>
              </mc:Choice>
              <mc:Fallback>
                <p:oleObj name="Acrobat Document" showAsIcon="1" r:id="rId7" imgW="914282" imgH="792690" progId="AcroExch.Document.DC">
                  <p:embed/>
                  <p:pic>
                    <p:nvPicPr>
                      <p:cNvPr id="13" name="Object 12">
                        <a:extLst>
                          <a:ext uri="{FF2B5EF4-FFF2-40B4-BE49-F238E27FC236}">
                            <a16:creationId xmlns:a16="http://schemas.microsoft.com/office/drawing/2014/main" id="{D76FF900-A09D-27E8-9EA6-E6B41F1303D3}"/>
                          </a:ext>
                        </a:extLst>
                      </p:cNvPr>
                      <p:cNvPicPr/>
                      <p:nvPr/>
                    </p:nvPicPr>
                    <p:blipFill>
                      <a:blip r:embed="rId8"/>
                      <a:stretch>
                        <a:fillRect/>
                      </a:stretch>
                    </p:blipFill>
                    <p:spPr>
                      <a:xfrm>
                        <a:off x="2413000" y="3656013"/>
                        <a:ext cx="914400" cy="7921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9D1DDEF-0234-4134-F9F4-9B3E9A3CFD7C}"/>
              </a:ext>
            </a:extLst>
          </p:cNvPr>
          <p:cNvGraphicFramePr>
            <a:graphicFrameLocks noChangeAspect="1"/>
          </p:cNvGraphicFramePr>
          <p:nvPr>
            <p:extLst>
              <p:ext uri="{D42A27DB-BD31-4B8C-83A1-F6EECF244321}">
                <p14:modId xmlns:p14="http://schemas.microsoft.com/office/powerpoint/2010/main" val="1352461792"/>
              </p:ext>
            </p:extLst>
          </p:nvPr>
        </p:nvGraphicFramePr>
        <p:xfrm>
          <a:off x="3342752" y="3656209"/>
          <a:ext cx="914400" cy="792163"/>
        </p:xfrm>
        <a:graphic>
          <a:graphicData uri="http://schemas.openxmlformats.org/presentationml/2006/ole">
            <mc:AlternateContent xmlns:mc="http://schemas.openxmlformats.org/markup-compatibility/2006">
              <mc:Choice xmlns:v="urn:schemas-microsoft-com:vml" Requires="v">
                <p:oleObj name="Acrobat Document" showAsIcon="1" r:id="rId9" imgW="914282" imgH="792690" progId="AcroExch.Document.DC">
                  <p:embed/>
                </p:oleObj>
              </mc:Choice>
              <mc:Fallback>
                <p:oleObj name="Acrobat Document" showAsIcon="1" r:id="rId9" imgW="914282" imgH="792690" progId="AcroExch.Document.DC">
                  <p:embed/>
                  <p:pic>
                    <p:nvPicPr>
                      <p:cNvPr id="14" name="Object 13">
                        <a:extLst>
                          <a:ext uri="{FF2B5EF4-FFF2-40B4-BE49-F238E27FC236}">
                            <a16:creationId xmlns:a16="http://schemas.microsoft.com/office/drawing/2014/main" id="{29D1DDEF-0234-4134-F9F4-9B3E9A3CFD7C}"/>
                          </a:ext>
                        </a:extLst>
                      </p:cNvPr>
                      <p:cNvPicPr/>
                      <p:nvPr/>
                    </p:nvPicPr>
                    <p:blipFill>
                      <a:blip r:embed="rId10"/>
                      <a:stretch>
                        <a:fillRect/>
                      </a:stretch>
                    </p:blipFill>
                    <p:spPr>
                      <a:xfrm>
                        <a:off x="3342752" y="3656209"/>
                        <a:ext cx="914400" cy="792163"/>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80C7AE88-33E4-CE64-6766-45BE45FB864B}"/>
              </a:ext>
            </a:extLst>
          </p:cNvPr>
          <p:cNvSpPr txBox="1"/>
          <p:nvPr/>
        </p:nvSpPr>
        <p:spPr>
          <a:xfrm>
            <a:off x="485192" y="4525347"/>
            <a:ext cx="6718041" cy="307777"/>
          </a:xfrm>
          <a:prstGeom prst="rect">
            <a:avLst/>
          </a:prstGeom>
          <a:noFill/>
        </p:spPr>
        <p:txBody>
          <a:bodyPr wrap="square" rtlCol="0">
            <a:spAutoFit/>
          </a:bodyPr>
          <a:lstStyle/>
          <a:p>
            <a:r>
              <a:rPr lang="en-GB" sz="1400" dirty="0">
                <a:hlinkClick r:id="rId11"/>
              </a:rPr>
              <a:t>HSE Videos on Dust</a:t>
            </a:r>
            <a:endParaRPr lang="en-GB" sz="1400" dirty="0"/>
          </a:p>
        </p:txBody>
      </p:sp>
    </p:spTree>
    <p:extLst>
      <p:ext uri="{BB962C8B-B14F-4D97-AF65-F5344CB8AC3E}">
        <p14:creationId xmlns:p14="http://schemas.microsoft.com/office/powerpoint/2010/main" val="16552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SP Template">
  <a:themeElements>
    <a:clrScheme name="Custom 19">
      <a:dk1>
        <a:srgbClr val="1E252B"/>
      </a:dk1>
      <a:lt1>
        <a:sysClr val="window" lastClr="FFFFFF"/>
      </a:lt1>
      <a:dk2>
        <a:srgbClr val="D9D9D6"/>
      </a:dk2>
      <a:lt2>
        <a:srgbClr val="EFECEA"/>
      </a:lt2>
      <a:accent1>
        <a:srgbClr val="B3D6EC"/>
      </a:accent1>
      <a:accent2>
        <a:srgbClr val="F9423A"/>
      </a:accent2>
      <a:accent3>
        <a:srgbClr val="333E48"/>
      </a:accent3>
      <a:accent4>
        <a:srgbClr val="D8E6F0"/>
      </a:accent4>
      <a:accent5>
        <a:srgbClr val="D9D9D6"/>
      </a:accent5>
      <a:accent6>
        <a:srgbClr val="1E252B"/>
      </a:accent6>
      <a:hlink>
        <a:srgbClr val="1E252B"/>
      </a:hlink>
      <a:folHlink>
        <a:srgbClr val="1E252B"/>
      </a:folHlink>
    </a:clrScheme>
    <a:fontScheme name="Custom 4">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992</TotalTime>
  <Words>703</Words>
  <Application>Microsoft Office PowerPoint</Application>
  <PresentationFormat>On-screen Show (4:3)</PresentationFormat>
  <Paragraphs>81</Paragraphs>
  <Slides>8</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vt:i4>
      </vt:variant>
    </vt:vector>
  </HeadingPairs>
  <TitlesOfParts>
    <vt:vector size="14" baseType="lpstr">
      <vt:lpstr>Arial</vt:lpstr>
      <vt:lpstr>Calibri</vt:lpstr>
      <vt:lpstr>VAG Rounded Std Light</vt:lpstr>
      <vt:lpstr>Wingdings</vt:lpstr>
      <vt:lpstr>WSP Template</vt:lpstr>
      <vt:lpstr>Acrobat Document</vt:lpstr>
      <vt:lpstr>DUST</vt:lpstr>
      <vt:lpstr>Highways Health and safety Hub</vt:lpstr>
      <vt:lpstr>Highways health and safety hub</vt:lpstr>
      <vt:lpstr>Highways health and safety hub</vt:lpstr>
      <vt:lpstr>Highways health and safety hub</vt:lpstr>
      <vt:lpstr>Highways Health and Safety HUB</vt:lpstr>
      <vt:lpstr>Highways Health and Safety HUB</vt:lpstr>
      <vt:lpstr>Highways health and safety hub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Osborn</dc:creator>
  <cp:lastModifiedBy>Pilkington, John</cp:lastModifiedBy>
  <cp:revision>86</cp:revision>
  <dcterms:created xsi:type="dcterms:W3CDTF">2018-01-08T10:30:41Z</dcterms:created>
  <dcterms:modified xsi:type="dcterms:W3CDTF">2023-08-03T07:45:43Z</dcterms:modified>
</cp:coreProperties>
</file>