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76" r:id="rId2"/>
    <p:sldMasterId id="2147483688" r:id="rId3"/>
    <p:sldMasterId id="2147483700" r:id="rId4"/>
    <p:sldMasterId id="2147483705" r:id="rId5"/>
    <p:sldMasterId id="2147483717" r:id="rId6"/>
    <p:sldMasterId id="2147483729" r:id="rId7"/>
  </p:sldMasterIdLst>
  <p:notesMasterIdLst>
    <p:notesMasterId r:id="rId17"/>
  </p:notesMasterIdLst>
  <p:sldIdLst>
    <p:sldId id="321" r:id="rId8"/>
    <p:sldId id="320" r:id="rId9"/>
    <p:sldId id="302" r:id="rId10"/>
    <p:sldId id="310" r:id="rId11"/>
    <p:sldId id="316" r:id="rId12"/>
    <p:sldId id="322" r:id="rId13"/>
    <p:sldId id="315" r:id="rId14"/>
    <p:sldId id="324" r:id="rId15"/>
    <p:sldId id="317" r:id="rId1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E57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 showGuides="1">
      <p:cViewPr varScale="1">
        <p:scale>
          <a:sx n="86" d="100"/>
          <a:sy n="86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fld id="{B8B264DC-A19E-4364-A322-4E06E191413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7789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Daily</a:t>
            </a:r>
            <a:r>
              <a:rPr lang="en-GB" baseline="0" dirty="0" smtClean="0"/>
              <a:t> e</a:t>
            </a:r>
            <a:r>
              <a:rPr lang="en-GB" dirty="0" smtClean="0"/>
              <a:t>mails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264DC-A19E-4364-A322-4E06E191413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6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7"/>
          <p:cNvSpPr>
            <a:spLocks noChangeArrowheads="1"/>
          </p:cNvSpPr>
          <p:nvPr/>
        </p:nvSpPr>
        <p:spPr bwMode="auto">
          <a:xfrm>
            <a:off x="2324100" y="-3175"/>
            <a:ext cx="6816725" cy="1304925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370" descr="Front Cove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130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34"/>
          <p:cNvSpPr>
            <a:spLocks noChangeShapeType="1"/>
          </p:cNvSpPr>
          <p:nvPr/>
        </p:nvSpPr>
        <p:spPr bwMode="auto">
          <a:xfrm>
            <a:off x="2139950" y="1403350"/>
            <a:ext cx="0" cy="0"/>
          </a:xfrm>
          <a:prstGeom prst="line">
            <a:avLst/>
          </a:prstGeom>
          <a:noFill/>
          <a:ln w="12700">
            <a:solidFill>
              <a:srgbClr val="0067A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7" name="Line 135"/>
          <p:cNvSpPr>
            <a:spLocks noChangeShapeType="1"/>
          </p:cNvSpPr>
          <p:nvPr/>
        </p:nvSpPr>
        <p:spPr bwMode="auto">
          <a:xfrm>
            <a:off x="2139950" y="1403350"/>
            <a:ext cx="0" cy="0"/>
          </a:xfrm>
          <a:prstGeom prst="line">
            <a:avLst/>
          </a:prstGeom>
          <a:noFill/>
          <a:ln w="12700">
            <a:solidFill>
              <a:srgbClr val="0067A5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136"/>
          <p:cNvSpPr>
            <a:spLocks noChangeArrowheads="1"/>
          </p:cNvSpPr>
          <p:nvPr/>
        </p:nvSpPr>
        <p:spPr bwMode="auto">
          <a:xfrm>
            <a:off x="-3175" y="-3175"/>
            <a:ext cx="2343150" cy="1631950"/>
          </a:xfrm>
          <a:prstGeom prst="rect">
            <a:avLst/>
          </a:prstGeom>
          <a:solidFill>
            <a:srgbClr val="F89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138"/>
          <p:cNvSpPr>
            <a:spLocks noChangeArrowheads="1"/>
          </p:cNvSpPr>
          <p:nvPr/>
        </p:nvSpPr>
        <p:spPr bwMode="auto">
          <a:xfrm>
            <a:off x="974725" y="-3175"/>
            <a:ext cx="323850" cy="327025"/>
          </a:xfrm>
          <a:prstGeom prst="rect">
            <a:avLst/>
          </a:prstGeom>
          <a:solidFill>
            <a:srgbClr val="F89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139"/>
          <p:cNvSpPr>
            <a:spLocks noChangeArrowheads="1"/>
          </p:cNvSpPr>
          <p:nvPr/>
        </p:nvSpPr>
        <p:spPr bwMode="auto">
          <a:xfrm>
            <a:off x="1298575" y="-3175"/>
            <a:ext cx="327025" cy="327025"/>
          </a:xfrm>
          <a:prstGeom prst="rect">
            <a:avLst/>
          </a:prstGeom>
          <a:solidFill>
            <a:srgbClr val="DFA02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40"/>
          <p:cNvSpPr>
            <a:spLocks noChangeArrowheads="1"/>
          </p:cNvSpPr>
          <p:nvPr/>
        </p:nvSpPr>
        <p:spPr bwMode="auto">
          <a:xfrm>
            <a:off x="1625600" y="-3175"/>
            <a:ext cx="327025" cy="327025"/>
          </a:xfrm>
          <a:prstGeom prst="rect">
            <a:avLst/>
          </a:prstGeom>
          <a:solidFill>
            <a:srgbClr val="C6A82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41"/>
          <p:cNvSpPr>
            <a:spLocks noChangeArrowheads="1"/>
          </p:cNvSpPr>
          <p:nvPr/>
        </p:nvSpPr>
        <p:spPr bwMode="auto">
          <a:xfrm>
            <a:off x="1952625" y="-3175"/>
            <a:ext cx="327025" cy="327025"/>
          </a:xfrm>
          <a:prstGeom prst="rect">
            <a:avLst/>
          </a:prstGeom>
          <a:solidFill>
            <a:srgbClr val="ADB1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tangle 142"/>
          <p:cNvSpPr>
            <a:spLocks noChangeArrowheads="1"/>
          </p:cNvSpPr>
          <p:nvPr/>
        </p:nvSpPr>
        <p:spPr bwMode="auto">
          <a:xfrm>
            <a:off x="2279650" y="-3175"/>
            <a:ext cx="327025" cy="327025"/>
          </a:xfrm>
          <a:prstGeom prst="rect">
            <a:avLst/>
          </a:prstGeom>
          <a:solidFill>
            <a:srgbClr val="94B9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43"/>
          <p:cNvSpPr>
            <a:spLocks noChangeArrowheads="1"/>
          </p:cNvSpPr>
          <p:nvPr/>
        </p:nvSpPr>
        <p:spPr bwMode="auto">
          <a:xfrm>
            <a:off x="2606675" y="-3175"/>
            <a:ext cx="327025" cy="327025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4"/>
          <p:cNvSpPr>
            <a:spLocks noChangeArrowheads="1"/>
          </p:cNvSpPr>
          <p:nvPr/>
        </p:nvSpPr>
        <p:spPr bwMode="auto">
          <a:xfrm>
            <a:off x="1298575" y="323850"/>
            <a:ext cx="327025" cy="323850"/>
          </a:xfrm>
          <a:prstGeom prst="rect">
            <a:avLst/>
          </a:prstGeom>
          <a:solidFill>
            <a:srgbClr val="F89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45"/>
          <p:cNvSpPr>
            <a:spLocks noChangeArrowheads="1"/>
          </p:cNvSpPr>
          <p:nvPr/>
        </p:nvSpPr>
        <p:spPr bwMode="auto">
          <a:xfrm>
            <a:off x="1625600" y="323850"/>
            <a:ext cx="327025" cy="323850"/>
          </a:xfrm>
          <a:prstGeom prst="rect">
            <a:avLst/>
          </a:prstGeom>
          <a:solidFill>
            <a:srgbClr val="DFA02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46"/>
          <p:cNvSpPr>
            <a:spLocks noChangeArrowheads="1"/>
          </p:cNvSpPr>
          <p:nvPr/>
        </p:nvSpPr>
        <p:spPr bwMode="auto">
          <a:xfrm>
            <a:off x="1952625" y="323850"/>
            <a:ext cx="327025" cy="323850"/>
          </a:xfrm>
          <a:prstGeom prst="rect">
            <a:avLst/>
          </a:prstGeom>
          <a:solidFill>
            <a:srgbClr val="C6A82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47"/>
          <p:cNvSpPr>
            <a:spLocks noChangeArrowheads="1"/>
          </p:cNvSpPr>
          <p:nvPr/>
        </p:nvSpPr>
        <p:spPr bwMode="auto">
          <a:xfrm>
            <a:off x="2279650" y="323850"/>
            <a:ext cx="327025" cy="323850"/>
          </a:xfrm>
          <a:prstGeom prst="rect">
            <a:avLst/>
          </a:prstGeom>
          <a:solidFill>
            <a:srgbClr val="ADB1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48"/>
          <p:cNvSpPr>
            <a:spLocks noChangeArrowheads="1"/>
          </p:cNvSpPr>
          <p:nvPr/>
        </p:nvSpPr>
        <p:spPr bwMode="auto">
          <a:xfrm>
            <a:off x="2606675" y="323850"/>
            <a:ext cx="327025" cy="323850"/>
          </a:xfrm>
          <a:prstGeom prst="rect">
            <a:avLst/>
          </a:prstGeom>
          <a:solidFill>
            <a:srgbClr val="94B9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49"/>
          <p:cNvSpPr>
            <a:spLocks noChangeArrowheads="1"/>
          </p:cNvSpPr>
          <p:nvPr/>
        </p:nvSpPr>
        <p:spPr bwMode="auto">
          <a:xfrm>
            <a:off x="2933700" y="323850"/>
            <a:ext cx="327025" cy="323850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1" name="Rectangle 150"/>
          <p:cNvSpPr>
            <a:spLocks noChangeArrowheads="1"/>
          </p:cNvSpPr>
          <p:nvPr/>
        </p:nvSpPr>
        <p:spPr bwMode="auto">
          <a:xfrm>
            <a:off x="1625600" y="647700"/>
            <a:ext cx="327025" cy="327025"/>
          </a:xfrm>
          <a:prstGeom prst="rect">
            <a:avLst/>
          </a:prstGeom>
          <a:solidFill>
            <a:srgbClr val="F89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151"/>
          <p:cNvSpPr>
            <a:spLocks noChangeArrowheads="1"/>
          </p:cNvSpPr>
          <p:nvPr/>
        </p:nvSpPr>
        <p:spPr bwMode="auto">
          <a:xfrm>
            <a:off x="1952625" y="647700"/>
            <a:ext cx="327025" cy="327025"/>
          </a:xfrm>
          <a:prstGeom prst="rect">
            <a:avLst/>
          </a:prstGeom>
          <a:solidFill>
            <a:srgbClr val="DFA02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152"/>
          <p:cNvSpPr>
            <a:spLocks noChangeArrowheads="1"/>
          </p:cNvSpPr>
          <p:nvPr/>
        </p:nvSpPr>
        <p:spPr bwMode="auto">
          <a:xfrm>
            <a:off x="2279650" y="647700"/>
            <a:ext cx="327025" cy="327025"/>
          </a:xfrm>
          <a:prstGeom prst="rect">
            <a:avLst/>
          </a:prstGeom>
          <a:solidFill>
            <a:srgbClr val="C6A82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4" name="Rectangle 153"/>
          <p:cNvSpPr>
            <a:spLocks noChangeArrowheads="1"/>
          </p:cNvSpPr>
          <p:nvPr/>
        </p:nvSpPr>
        <p:spPr bwMode="auto">
          <a:xfrm>
            <a:off x="2606675" y="647700"/>
            <a:ext cx="327025" cy="327025"/>
          </a:xfrm>
          <a:prstGeom prst="rect">
            <a:avLst/>
          </a:prstGeom>
          <a:solidFill>
            <a:srgbClr val="ADB1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5" name="Rectangle 154"/>
          <p:cNvSpPr>
            <a:spLocks noChangeArrowheads="1"/>
          </p:cNvSpPr>
          <p:nvPr/>
        </p:nvSpPr>
        <p:spPr bwMode="auto">
          <a:xfrm>
            <a:off x="2933700" y="647700"/>
            <a:ext cx="327025" cy="327025"/>
          </a:xfrm>
          <a:prstGeom prst="rect">
            <a:avLst/>
          </a:prstGeom>
          <a:solidFill>
            <a:srgbClr val="94B9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6" name="Rectangle 155"/>
          <p:cNvSpPr>
            <a:spLocks noChangeArrowheads="1"/>
          </p:cNvSpPr>
          <p:nvPr/>
        </p:nvSpPr>
        <p:spPr bwMode="auto">
          <a:xfrm>
            <a:off x="3260725" y="647700"/>
            <a:ext cx="327025" cy="327025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7" name="Rectangle 156"/>
          <p:cNvSpPr>
            <a:spLocks noChangeArrowheads="1"/>
          </p:cNvSpPr>
          <p:nvPr/>
        </p:nvSpPr>
        <p:spPr bwMode="auto">
          <a:xfrm>
            <a:off x="1952625" y="974725"/>
            <a:ext cx="327025" cy="327025"/>
          </a:xfrm>
          <a:prstGeom prst="rect">
            <a:avLst/>
          </a:prstGeom>
          <a:solidFill>
            <a:srgbClr val="F89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8" name="Rectangle 157"/>
          <p:cNvSpPr>
            <a:spLocks noChangeArrowheads="1"/>
          </p:cNvSpPr>
          <p:nvPr/>
        </p:nvSpPr>
        <p:spPr bwMode="auto">
          <a:xfrm>
            <a:off x="2279650" y="974725"/>
            <a:ext cx="327025" cy="327025"/>
          </a:xfrm>
          <a:prstGeom prst="rect">
            <a:avLst/>
          </a:prstGeom>
          <a:solidFill>
            <a:srgbClr val="DFA02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158"/>
          <p:cNvSpPr>
            <a:spLocks noChangeArrowheads="1"/>
          </p:cNvSpPr>
          <p:nvPr/>
        </p:nvSpPr>
        <p:spPr bwMode="auto">
          <a:xfrm>
            <a:off x="2606675" y="974725"/>
            <a:ext cx="327025" cy="327025"/>
          </a:xfrm>
          <a:prstGeom prst="rect">
            <a:avLst/>
          </a:prstGeom>
          <a:solidFill>
            <a:srgbClr val="C6A82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0" name="Rectangle 159"/>
          <p:cNvSpPr>
            <a:spLocks noChangeArrowheads="1"/>
          </p:cNvSpPr>
          <p:nvPr/>
        </p:nvSpPr>
        <p:spPr bwMode="auto">
          <a:xfrm>
            <a:off x="2933700" y="974725"/>
            <a:ext cx="327025" cy="327025"/>
          </a:xfrm>
          <a:prstGeom prst="rect">
            <a:avLst/>
          </a:prstGeom>
          <a:solidFill>
            <a:srgbClr val="ADB13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1" name="Rectangle 160"/>
          <p:cNvSpPr>
            <a:spLocks noChangeArrowheads="1"/>
          </p:cNvSpPr>
          <p:nvPr/>
        </p:nvSpPr>
        <p:spPr bwMode="auto">
          <a:xfrm>
            <a:off x="3260725" y="974725"/>
            <a:ext cx="327025" cy="327025"/>
          </a:xfrm>
          <a:prstGeom prst="rect">
            <a:avLst/>
          </a:prstGeom>
          <a:solidFill>
            <a:srgbClr val="94B93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161"/>
          <p:cNvSpPr>
            <a:spLocks noChangeArrowheads="1"/>
          </p:cNvSpPr>
          <p:nvPr/>
        </p:nvSpPr>
        <p:spPr bwMode="auto">
          <a:xfrm>
            <a:off x="3587750" y="974725"/>
            <a:ext cx="323850" cy="327025"/>
          </a:xfrm>
          <a:prstGeom prst="rect">
            <a:avLst/>
          </a:prstGeom>
          <a:solidFill>
            <a:srgbClr val="7BC14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3" name="Rectangle 162"/>
          <p:cNvSpPr>
            <a:spLocks noChangeArrowheads="1"/>
          </p:cNvSpPr>
          <p:nvPr/>
        </p:nvSpPr>
        <p:spPr bwMode="auto">
          <a:xfrm>
            <a:off x="1625600" y="1301750"/>
            <a:ext cx="327025" cy="327025"/>
          </a:xfrm>
          <a:prstGeom prst="rect">
            <a:avLst/>
          </a:prstGeom>
          <a:solidFill>
            <a:srgbClr val="F898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4" name="Rectangle 163"/>
          <p:cNvSpPr>
            <a:spLocks noChangeArrowheads="1"/>
          </p:cNvSpPr>
          <p:nvPr/>
        </p:nvSpPr>
        <p:spPr bwMode="auto">
          <a:xfrm>
            <a:off x="1952625" y="1301750"/>
            <a:ext cx="327025" cy="327025"/>
          </a:xfrm>
          <a:prstGeom prst="rect">
            <a:avLst/>
          </a:prstGeom>
          <a:solidFill>
            <a:srgbClr val="F9AD4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5" name="Rectangle 164"/>
          <p:cNvSpPr>
            <a:spLocks noChangeArrowheads="1"/>
          </p:cNvSpPr>
          <p:nvPr/>
        </p:nvSpPr>
        <p:spPr bwMode="auto">
          <a:xfrm>
            <a:off x="2279650" y="1301750"/>
            <a:ext cx="327025" cy="327025"/>
          </a:xfrm>
          <a:prstGeom prst="rect">
            <a:avLst/>
          </a:prstGeom>
          <a:solidFill>
            <a:srgbClr val="FBC17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6" name="Rectangle 165"/>
          <p:cNvSpPr>
            <a:spLocks noChangeArrowheads="1"/>
          </p:cNvSpPr>
          <p:nvPr/>
        </p:nvSpPr>
        <p:spPr bwMode="auto">
          <a:xfrm>
            <a:off x="2606675" y="1301750"/>
            <a:ext cx="327025" cy="327025"/>
          </a:xfrm>
          <a:prstGeom prst="rect">
            <a:avLst/>
          </a:prstGeom>
          <a:solidFill>
            <a:srgbClr val="FCD6A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7" name="Rectangle 166"/>
          <p:cNvSpPr>
            <a:spLocks noChangeArrowheads="1"/>
          </p:cNvSpPr>
          <p:nvPr/>
        </p:nvSpPr>
        <p:spPr bwMode="auto">
          <a:xfrm>
            <a:off x="2933700" y="1301750"/>
            <a:ext cx="327025" cy="327025"/>
          </a:xfrm>
          <a:prstGeom prst="rect">
            <a:avLst/>
          </a:prstGeom>
          <a:solidFill>
            <a:srgbClr val="FEEAD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38" name="Rectangle 167"/>
          <p:cNvSpPr>
            <a:spLocks noChangeArrowheads="1"/>
          </p:cNvSpPr>
          <p:nvPr/>
        </p:nvSpPr>
        <p:spPr bwMode="auto">
          <a:xfrm>
            <a:off x="3260725" y="1301750"/>
            <a:ext cx="327025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pic>
        <p:nvPicPr>
          <p:cNvPr id="39" name="Picture 372" descr="Title Slide 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250"/>
            <a:ext cx="53181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03250" y="1928813"/>
            <a:ext cx="8197850" cy="1038225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03250" y="2970213"/>
            <a:ext cx="8197850" cy="6286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66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047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855663"/>
            <a:ext cx="1943100" cy="5073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855663"/>
            <a:ext cx="5681662" cy="5073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750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625" y="855663"/>
            <a:ext cx="7502525" cy="1076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2220913"/>
            <a:ext cx="3811587" cy="370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2220913"/>
            <a:ext cx="3813175" cy="370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46428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76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11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575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550988"/>
            <a:ext cx="41846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550988"/>
            <a:ext cx="4186237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776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24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30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254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418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032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0569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6021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287338"/>
            <a:ext cx="21336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287338"/>
            <a:ext cx="6249987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219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624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946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7471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550988"/>
            <a:ext cx="41846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550988"/>
            <a:ext cx="4186237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6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873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16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401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31963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0196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6153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011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287338"/>
            <a:ext cx="21336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287338"/>
            <a:ext cx="6249987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863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3F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4A3"/>
              </a:solidFill>
              <a:latin typeface="Arial"/>
              <a:cs typeface="Arial"/>
            </a:endParaRPr>
          </a:p>
        </p:txBody>
      </p:sp>
      <p:pic>
        <p:nvPicPr>
          <p:cNvPr id="11" name="Picture 10" descr="crescent white.em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314"/>
          <a:stretch/>
        </p:blipFill>
        <p:spPr>
          <a:xfrm>
            <a:off x="2" y="613"/>
            <a:ext cx="9143998" cy="6870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181" y="1798165"/>
            <a:ext cx="4945676" cy="1182631"/>
          </a:xfrm>
          <a:prstGeom prst="rect">
            <a:avLst/>
          </a:prstGeom>
        </p:spPr>
        <p:txBody>
          <a:bodyPr wrap="square" lIns="0" rIns="0" anchor="t">
            <a:spAutoFit/>
          </a:bodyPr>
          <a:lstStyle>
            <a:lvl1pPr algn="l">
              <a:lnSpc>
                <a:spcPct val="90000"/>
              </a:lnSpc>
              <a:defRPr sz="3800" b="1">
                <a:solidFill>
                  <a:srgbClr val="FAB71C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Long Presentation</a:t>
            </a:r>
            <a:br>
              <a:rPr lang="en-GB" dirty="0" smtClean="0"/>
            </a:br>
            <a:r>
              <a:rPr lang="en-GB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3924" y="2981511"/>
            <a:ext cx="3901149" cy="486287"/>
          </a:xfrm>
        </p:spPr>
        <p:txBody>
          <a:bodyPr lIns="0" anchor="t">
            <a:spAutoFit/>
          </a:bodyPr>
          <a:lstStyle>
            <a:lvl1pPr marL="0" indent="0" algn="l">
              <a:buNone/>
              <a:defRPr sz="2400" b="1">
                <a:solidFill>
                  <a:srgbClr val="8AAC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 if required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3924" y="903695"/>
            <a:ext cx="2133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i="0" dirty="0" smtClean="0">
                <a:solidFill>
                  <a:srgbClr val="FFFFFF"/>
                </a:solidFill>
                <a:latin typeface="Arial Narrow Bold"/>
                <a:cs typeface="Arial Narrow Bold"/>
              </a:rPr>
              <a:t>PRESENTER’S NAME</a:t>
            </a:r>
            <a:endParaRPr lang="en-US" sz="1600" b="1" i="0" dirty="0">
              <a:solidFill>
                <a:srgbClr val="FFFFFF"/>
              </a:solidFill>
              <a:latin typeface="Arial Narrow Bold"/>
              <a:cs typeface="Arial Narrow Bol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181" y="1112784"/>
            <a:ext cx="21336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i="0" dirty="0" smtClean="0">
                <a:solidFill>
                  <a:srgbClr val="8AACD2"/>
                </a:solidFill>
                <a:latin typeface="Arial Narrow Bold"/>
                <a:cs typeface="Arial Narrow Bold"/>
              </a:rPr>
              <a:t>DATE</a:t>
            </a:r>
            <a:endParaRPr lang="en-US" sz="1800" b="1" i="0" dirty="0">
              <a:solidFill>
                <a:srgbClr val="8AACD2"/>
              </a:solidFill>
              <a:latin typeface="Arial Narrow Bold"/>
              <a:cs typeface="Arial Narrow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43924" y="1504893"/>
            <a:ext cx="4437676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bb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328" y="1149916"/>
            <a:ext cx="2006600" cy="538438"/>
          </a:xfrm>
          <a:prstGeom prst="rect">
            <a:avLst/>
          </a:prstGeom>
        </p:spPr>
      </p:pic>
      <p:pic>
        <p:nvPicPr>
          <p:cNvPr id="4" name="Picture 3" descr="7117_ZeroHarmLogo_LM_White_CMYK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181" y="4675361"/>
            <a:ext cx="2631603" cy="69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414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2223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 anchor="b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783B170-554B-704B-B7D1-1242B603D87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93B8F4-86EE-0643-B30E-9CA59E5D5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215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C783B170-554B-704B-B7D1-1242B603D876}" type="datetimeFigureOut">
              <a:rPr lang="en-US" smtClean="0"/>
              <a:pPr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93B8F4-86EE-0643-B30E-9CA59E5D5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817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18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2220913"/>
            <a:ext cx="3811587" cy="370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2220913"/>
            <a:ext cx="3813175" cy="370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551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6418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79209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550988"/>
            <a:ext cx="41846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550988"/>
            <a:ext cx="4186237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6007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9554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5827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86803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0748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2769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44075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287338"/>
            <a:ext cx="21336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287338"/>
            <a:ext cx="6249987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539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919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0246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11365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4195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813" y="1550988"/>
            <a:ext cx="41846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550988"/>
            <a:ext cx="4186237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2191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39038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082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85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78233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343673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55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427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0200" y="287338"/>
            <a:ext cx="21336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7813" y="287338"/>
            <a:ext cx="6249987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776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587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2543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55431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510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35363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10705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95076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96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59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84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9767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93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3532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1932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17625" y="855663"/>
            <a:ext cx="7502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2220913"/>
            <a:ext cx="77771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Sub heading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248856" name="Freeform 24"/>
          <p:cNvSpPr>
            <a:spLocks/>
          </p:cNvSpPr>
          <p:nvPr/>
        </p:nvSpPr>
        <p:spPr bwMode="auto">
          <a:xfrm>
            <a:off x="361950" y="1308100"/>
            <a:ext cx="8423275" cy="5187950"/>
          </a:xfrm>
          <a:custGeom>
            <a:avLst/>
            <a:gdLst/>
            <a:ahLst/>
            <a:cxnLst>
              <a:cxn ang="0">
                <a:pos x="5306" y="2960"/>
              </a:cxn>
              <a:cxn ang="0">
                <a:pos x="0" y="3268"/>
              </a:cxn>
              <a:cxn ang="0">
                <a:pos x="0" y="0"/>
              </a:cxn>
              <a:cxn ang="0">
                <a:pos x="5306" y="308"/>
              </a:cxn>
              <a:cxn ang="0">
                <a:pos x="5306" y="2960"/>
              </a:cxn>
            </a:cxnLst>
            <a:rect l="0" t="0" r="r" b="b"/>
            <a:pathLst>
              <a:path w="5306" h="3268">
                <a:moveTo>
                  <a:pt x="5306" y="2960"/>
                </a:moveTo>
                <a:lnTo>
                  <a:pt x="0" y="3268"/>
                </a:lnTo>
                <a:lnTo>
                  <a:pt x="0" y="0"/>
                </a:lnTo>
                <a:lnTo>
                  <a:pt x="5306" y="308"/>
                </a:lnTo>
                <a:lnTo>
                  <a:pt x="5306" y="296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n-GB"/>
          </a:p>
        </p:txBody>
      </p:sp>
      <p:sp>
        <p:nvSpPr>
          <p:cNvPr id="248890" name="Rectangle 100"/>
          <p:cNvSpPr>
            <a:spLocks noChangeArrowheads="1"/>
          </p:cNvSpPr>
          <p:nvPr/>
        </p:nvSpPr>
        <p:spPr bwMode="auto">
          <a:xfrm>
            <a:off x="8172450" y="6324600"/>
            <a:ext cx="7207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4800"/>
          <a:lstStyle/>
          <a:p>
            <a:pPr algn="r">
              <a:defRPr/>
            </a:pPr>
            <a:fld id="{73C531BA-1B1C-4D36-89B1-EF940B88794C}" type="slidenum">
              <a:rPr lang="en-GB" sz="1000"/>
              <a:pPr algn="r">
                <a:defRPr/>
              </a:pPr>
              <a:t>‹#›</a:t>
            </a:fld>
            <a:endParaRPr lang="en-GB" sz="1000"/>
          </a:p>
        </p:txBody>
      </p:sp>
      <p:grpSp>
        <p:nvGrpSpPr>
          <p:cNvPr id="1030" name="Group 165"/>
          <p:cNvGrpSpPr>
            <a:grpSpLocks/>
          </p:cNvGrpSpPr>
          <p:nvPr/>
        </p:nvGrpSpPr>
        <p:grpSpPr bwMode="auto">
          <a:xfrm>
            <a:off x="0" y="968375"/>
            <a:ext cx="958850" cy="320675"/>
            <a:chOff x="-214" y="1763"/>
            <a:chExt cx="728" cy="244"/>
          </a:xfrm>
        </p:grpSpPr>
        <p:sp>
          <p:nvSpPr>
            <p:cNvPr id="248994" name="Rectangle 162"/>
            <p:cNvSpPr>
              <a:spLocks noChangeArrowheads="1"/>
            </p:cNvSpPr>
            <p:nvPr/>
          </p:nvSpPr>
          <p:spPr bwMode="auto">
            <a:xfrm>
              <a:off x="273" y="1763"/>
              <a:ext cx="241" cy="244"/>
            </a:xfrm>
            <a:prstGeom prst="rect">
              <a:avLst/>
            </a:prstGeom>
            <a:solidFill>
              <a:srgbClr val="C8E2A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995" name="Rectangle 163"/>
            <p:cNvSpPr>
              <a:spLocks noChangeArrowheads="1"/>
            </p:cNvSpPr>
            <p:nvPr/>
          </p:nvSpPr>
          <p:spPr bwMode="auto">
            <a:xfrm>
              <a:off x="29" y="1763"/>
              <a:ext cx="241" cy="244"/>
            </a:xfrm>
            <a:prstGeom prst="rect">
              <a:avLst/>
            </a:prstGeom>
            <a:solidFill>
              <a:srgbClr val="A2D07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8996" name="Rectangle 164"/>
            <p:cNvSpPr>
              <a:spLocks noChangeArrowheads="1"/>
            </p:cNvSpPr>
            <p:nvPr/>
          </p:nvSpPr>
          <p:spPr bwMode="auto">
            <a:xfrm>
              <a:off x="-214" y="1763"/>
              <a:ext cx="243" cy="244"/>
            </a:xfrm>
            <a:prstGeom prst="rect">
              <a:avLst/>
            </a:prstGeom>
            <a:solidFill>
              <a:srgbClr val="7BC1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031" name="Picture 415" descr="New logo"/>
          <p:cNvSpPr>
            <a:spLocks noChangeAspect="1" noChangeArrowheads="1"/>
          </p:cNvSpPr>
          <p:nvPr/>
        </p:nvSpPr>
        <p:spPr bwMode="auto">
          <a:xfrm>
            <a:off x="0" y="6184900"/>
            <a:ext cx="370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Picture 416" descr="Bar on pi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00650" y="315913"/>
            <a:ext cx="3943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414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cs typeface="Arial" charset="0"/>
        </a:defRPr>
      </a:lvl9pPr>
    </p:titleStyle>
    <p:bodyStyle>
      <a:lvl1pPr marL="266700" indent="-266700" algn="l" rtl="0" eaLnBrk="1" fontAlgn="base" hangingPunct="1">
        <a:spcBef>
          <a:spcPct val="55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41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PMingLiU"/>
        <a:buChar char="—"/>
        <a:defRPr sz="1400">
          <a:solidFill>
            <a:schemeClr val="tx1"/>
          </a:solidFill>
          <a:latin typeface="+mn-lt"/>
          <a:cs typeface="+mn-cs"/>
        </a:defRPr>
      </a:lvl2pPr>
      <a:lvl3pPr marL="790575" indent="-2365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PMingLiU"/>
        <a:buChar char="—"/>
        <a:defRPr sz="1400">
          <a:solidFill>
            <a:schemeClr val="tx1"/>
          </a:solidFill>
          <a:latin typeface="+mn-lt"/>
          <a:cs typeface="+mn-cs"/>
        </a:defRPr>
      </a:lvl3pPr>
      <a:lvl4pPr marL="2263775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  <a:cs typeface="+mn-cs"/>
        </a:defRPr>
      </a:lvl4pPr>
      <a:lvl5pPr marL="267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  <a:cs typeface="+mn-cs"/>
        </a:defRPr>
      </a:lvl5pPr>
      <a:lvl6pPr marL="3128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  <a:cs typeface="+mn-cs"/>
        </a:defRPr>
      </a:lvl6pPr>
      <a:lvl7pPr marL="3586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  <a:cs typeface="+mn-cs"/>
        </a:defRPr>
      </a:lvl7pPr>
      <a:lvl8pPr marL="4043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  <a:cs typeface="+mn-cs"/>
        </a:defRPr>
      </a:lvl8pPr>
      <a:lvl9pPr marL="4500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BAL_1897_Rin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BAL_1897_ZeroHar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6345238"/>
            <a:ext cx="98107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96275" y="6319838"/>
            <a:ext cx="598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5D1175BF-FC3C-4383-B542-46BB0BB7A366}" type="slidenum">
              <a:rPr lang="en-US" sz="1000">
                <a:solidFill>
                  <a:schemeClr val="bg1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395288" y="6269038"/>
            <a:ext cx="841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 b="1">
              <a:latin typeface="Arial" charset="0"/>
              <a:cs typeface="+mn-cs"/>
            </a:endParaRPr>
          </a:p>
        </p:txBody>
      </p:sp>
      <p:sp>
        <p:nvSpPr>
          <p:cNvPr id="1434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550988"/>
            <a:ext cx="85232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87338"/>
            <a:ext cx="852328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73003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9pPr>
    </p:titleStyle>
    <p:bodyStyle>
      <a:lvl1pPr marL="363538" indent="-36353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SzPct val="80000"/>
        <a:buFont typeface="Wingdings 2" pitchFamily="18" charset="2"/>
        <a:buChar char="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17462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2000" b="1">
          <a:solidFill>
            <a:schemeClr val="tx1"/>
          </a:solidFill>
          <a:latin typeface="+mn-lt"/>
        </a:defRPr>
      </a:lvl2pPr>
      <a:lvl3pPr marL="1052513" indent="-15557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2400" b="1">
          <a:solidFill>
            <a:schemeClr val="tx1"/>
          </a:solidFill>
          <a:latin typeface="+mn-lt"/>
        </a:defRPr>
      </a:lvl3pPr>
      <a:lvl4pPr marL="1460500" indent="-228600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4pPr>
      <a:lvl5pPr marL="18827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5pPr>
      <a:lvl6pPr marL="23399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6pPr>
      <a:lvl7pPr marL="27971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7pPr>
      <a:lvl8pPr marL="32543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8pPr>
      <a:lvl9pPr marL="37115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BAL_1897_Ring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BAL_1897_ZeroHar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288" y="6345238"/>
            <a:ext cx="981075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96275" y="6319838"/>
            <a:ext cx="598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84E0CC29-EF9F-4EEF-83AA-DAB409F1ACA2}" type="slidenum">
              <a:rPr lang="en-US" sz="1000">
                <a:solidFill>
                  <a:schemeClr val="bg1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00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395288" y="6269038"/>
            <a:ext cx="841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 b="1">
              <a:latin typeface="Arial" charset="0"/>
              <a:cs typeface="+mn-cs"/>
            </a:endParaRPr>
          </a:p>
        </p:txBody>
      </p:sp>
      <p:sp>
        <p:nvSpPr>
          <p:cNvPr id="266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550988"/>
            <a:ext cx="85232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87338"/>
            <a:ext cx="852328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892743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9pPr>
    </p:titleStyle>
    <p:bodyStyle>
      <a:lvl1pPr marL="363538" indent="-36353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SzPct val="80000"/>
        <a:buFont typeface="Wingdings 2" pitchFamily="18" charset="2"/>
        <a:buChar char="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17462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2000" b="1">
          <a:solidFill>
            <a:schemeClr val="tx1"/>
          </a:solidFill>
          <a:latin typeface="+mn-lt"/>
        </a:defRPr>
      </a:lvl2pPr>
      <a:lvl3pPr marL="1052513" indent="-15557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2400" b="1">
          <a:solidFill>
            <a:schemeClr val="tx1"/>
          </a:solidFill>
          <a:latin typeface="+mn-lt"/>
        </a:defRPr>
      </a:lvl3pPr>
      <a:lvl4pPr marL="1460500" indent="-228600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4pPr>
      <a:lvl5pPr marL="18827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5pPr>
      <a:lvl6pPr marL="23399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6pPr>
      <a:lvl7pPr marL="27971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7pPr>
      <a:lvl8pPr marL="32543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8pPr>
      <a:lvl9pPr marL="37115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BE3F0"/>
              </a:gs>
              <a:gs pos="100000">
                <a:schemeClr val="bg1"/>
              </a:gs>
            </a:gsLst>
            <a:lin ang="15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4A3"/>
              </a:solidFill>
            </a:endParaRPr>
          </a:p>
        </p:txBody>
      </p:sp>
      <p:pic>
        <p:nvPicPr>
          <p:cNvPr id="15" name="Picture 14" descr="crescent white.em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313"/>
          <a:stretch/>
        </p:blipFill>
        <p:spPr>
          <a:xfrm>
            <a:off x="0" y="0"/>
            <a:ext cx="9144000" cy="68701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17" y="1984739"/>
            <a:ext cx="5543626" cy="4114512"/>
          </a:xfrm>
          <a:prstGeom prst="rect">
            <a:avLst/>
          </a:prstGeom>
        </p:spPr>
        <p:txBody>
          <a:bodyPr vert="horz" lIns="108000" tIns="45720" rIns="1080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54047" y="1777247"/>
            <a:ext cx="4804924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46717" y="434292"/>
            <a:ext cx="491225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 smtClean="0"/>
              <a:t>IQUIS ADIPISIM QUATUE VENIAT. PAT, VER IRILLAMCON HENIBH ELENIAT. CONSECTE ETUMSANDRE MOD DIGNA FACCUMMY NISL ULPUT NIM DOLOBOREM ESEQUAMET VEL DOLESSEQUISI TAT LOBORE CONSECTE DUISISC ILISMOD MODION</a:t>
            </a:r>
            <a:endParaRPr lang="en-US" dirty="0"/>
          </a:p>
        </p:txBody>
      </p:sp>
      <p:pic>
        <p:nvPicPr>
          <p:cNvPr id="19" name="Picture 18" descr="logo-on-white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693" y="1283858"/>
            <a:ext cx="1973036" cy="5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734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marL="0" marR="0" indent="0" algn="l" defTabSz="457200" rtl="0" eaLnBrk="1" fontAlgn="auto" latinLnBrk="0" hangingPunct="1">
        <a:lnSpc>
          <a:spcPct val="85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1600" b="1" i="0" kern="1200" smtClean="0">
          <a:solidFill>
            <a:srgbClr val="0064A3"/>
          </a:solidFill>
          <a:effectLst/>
          <a:latin typeface="Arial Narrow Bold"/>
          <a:ea typeface="+mj-ea"/>
          <a:cs typeface="Arial Narrow Bold"/>
        </a:defRPr>
      </a:lvl1pPr>
    </p:titleStyle>
    <p:bodyStyle>
      <a:lvl1pPr marL="177800" indent="-177800" algn="l" defTabSz="457200" rtl="0" eaLnBrk="1" latinLnBrk="0" hangingPunct="1">
        <a:lnSpc>
          <a:spcPct val="108000"/>
        </a:lnSpc>
        <a:spcBef>
          <a:spcPct val="20000"/>
        </a:spcBef>
        <a:buClr>
          <a:srgbClr val="FAB71C"/>
        </a:buClr>
        <a:buSzPct val="143000"/>
        <a:buFont typeface="Arial"/>
        <a:buChar char="•"/>
        <a:defRPr sz="1800" kern="1200">
          <a:solidFill>
            <a:srgbClr val="535249"/>
          </a:solidFill>
          <a:latin typeface="Arial Narrow"/>
          <a:ea typeface="+mn-ea"/>
          <a:cs typeface="Arial Narrow"/>
        </a:defRPr>
      </a:lvl1pPr>
      <a:lvl2pPr marL="361950" indent="-184150" algn="l" defTabSz="457200" rtl="0" eaLnBrk="1" latinLnBrk="0" hangingPunct="1">
        <a:lnSpc>
          <a:spcPct val="108000"/>
        </a:lnSpc>
        <a:spcBef>
          <a:spcPct val="20000"/>
        </a:spcBef>
        <a:buClr>
          <a:srgbClr val="FAB71C"/>
        </a:buClr>
        <a:buSzPct val="143000"/>
        <a:buFont typeface="Arial"/>
        <a:buChar char="•"/>
        <a:defRPr sz="1800" kern="1200">
          <a:solidFill>
            <a:srgbClr val="535249"/>
          </a:solidFill>
          <a:latin typeface="Arial Narrow"/>
          <a:ea typeface="+mn-ea"/>
          <a:cs typeface="Arial Narrow"/>
        </a:defRPr>
      </a:lvl2pPr>
      <a:lvl3pPr marL="539750" indent="-177800" algn="l" defTabSz="457200" rtl="0" eaLnBrk="1" latinLnBrk="0" hangingPunct="1">
        <a:lnSpc>
          <a:spcPct val="108000"/>
        </a:lnSpc>
        <a:spcBef>
          <a:spcPct val="20000"/>
        </a:spcBef>
        <a:buClr>
          <a:srgbClr val="FAB71C"/>
        </a:buClr>
        <a:buSzPct val="143000"/>
        <a:buFont typeface="Arial"/>
        <a:buChar char="•"/>
        <a:defRPr sz="1800" kern="1200">
          <a:solidFill>
            <a:srgbClr val="535249"/>
          </a:solidFill>
          <a:latin typeface="Arial Narrow"/>
          <a:ea typeface="+mn-ea"/>
          <a:cs typeface="Arial Narrow"/>
        </a:defRPr>
      </a:lvl3pPr>
      <a:lvl4pPr marL="715963" indent="-176213" algn="l" defTabSz="457200" rtl="0" eaLnBrk="1" latinLnBrk="0" hangingPunct="1">
        <a:lnSpc>
          <a:spcPct val="108000"/>
        </a:lnSpc>
        <a:spcBef>
          <a:spcPct val="20000"/>
        </a:spcBef>
        <a:buClr>
          <a:srgbClr val="FAB71C"/>
        </a:buClr>
        <a:buSzPct val="143000"/>
        <a:buFont typeface="Arial"/>
        <a:buChar char="•"/>
        <a:defRPr sz="1800" kern="1200">
          <a:solidFill>
            <a:srgbClr val="535249"/>
          </a:solidFill>
          <a:latin typeface="Arial Narrow"/>
          <a:ea typeface="+mn-ea"/>
          <a:cs typeface="Arial Narrow"/>
        </a:defRPr>
      </a:lvl4pPr>
      <a:lvl5pPr marL="893763" indent="-177800" algn="l" defTabSz="457200" rtl="0" eaLnBrk="1" latinLnBrk="0" hangingPunct="1">
        <a:lnSpc>
          <a:spcPct val="108000"/>
        </a:lnSpc>
        <a:spcBef>
          <a:spcPct val="20000"/>
        </a:spcBef>
        <a:buClr>
          <a:srgbClr val="FAB71C"/>
        </a:buClr>
        <a:buSzPct val="143000"/>
        <a:buFont typeface="Arial"/>
        <a:buChar char="•"/>
        <a:defRPr sz="1800" kern="1200">
          <a:solidFill>
            <a:srgbClr val="535249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L_1897_Ring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AL_1897_ZeroHar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45238"/>
            <a:ext cx="9810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96275" y="6319838"/>
            <a:ext cx="598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791C6797-A430-489B-A47C-65B48EF05899}" type="slidenum">
              <a:rPr lang="en-US" sz="1000">
                <a:solidFill>
                  <a:srgbClr val="000000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395288" y="6269038"/>
            <a:ext cx="841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 b="1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410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550988"/>
            <a:ext cx="85232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87338"/>
            <a:ext cx="852328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0294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9pPr>
    </p:titleStyle>
    <p:bodyStyle>
      <a:lvl1pPr marL="363538" indent="-36353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SzPct val="80000"/>
        <a:buFont typeface="Wingdings 2" pitchFamily="18" charset="2"/>
        <a:buChar char="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17462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2000" b="1">
          <a:solidFill>
            <a:schemeClr val="tx1"/>
          </a:solidFill>
          <a:latin typeface="+mn-lt"/>
        </a:defRPr>
      </a:lvl2pPr>
      <a:lvl3pPr marL="1052513" indent="-15557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b="1">
          <a:solidFill>
            <a:schemeClr val="tx1"/>
          </a:solidFill>
          <a:latin typeface="+mn-lt"/>
        </a:defRPr>
      </a:lvl3pPr>
      <a:lvl4pPr marL="1460500" indent="-228600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4pPr>
      <a:lvl5pPr marL="18827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5pPr>
      <a:lvl6pPr marL="23399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6pPr>
      <a:lvl7pPr marL="27971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7pPr>
      <a:lvl8pPr marL="32543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8pPr>
      <a:lvl9pPr marL="37115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BAL_1897_Ring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BAL_1897_ZeroHar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45238"/>
            <a:ext cx="9810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8296275" y="6319838"/>
            <a:ext cx="598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06D6E063-AC35-464D-9EAD-406BA83357A8}" type="slidenum">
              <a:rPr lang="en-US" sz="1000">
                <a:solidFill>
                  <a:srgbClr val="000000"/>
                </a:solidFill>
                <a:latin typeface="Arial" charset="0"/>
                <a:cs typeface="+mn-cs"/>
              </a:rPr>
              <a:pPr algn="r">
                <a:defRPr/>
              </a:pPr>
              <a:t>‹#›</a:t>
            </a:fld>
            <a:endParaRPr lang="en-US" sz="10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>
            <a:off x="395288" y="6269038"/>
            <a:ext cx="841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800" b="1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1946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550988"/>
            <a:ext cx="852328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287338"/>
            <a:ext cx="8523287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413763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DAF17"/>
          </a:solidFill>
          <a:latin typeface="Arial" charset="0"/>
        </a:defRPr>
      </a:lvl9pPr>
    </p:titleStyle>
    <p:bodyStyle>
      <a:lvl1pPr marL="363538" indent="-36353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SzPct val="80000"/>
        <a:buFont typeface="Wingdings 2" pitchFamily="18" charset="2"/>
        <a:buChar char="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17550" indent="-17462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2000" b="1">
          <a:solidFill>
            <a:schemeClr val="tx1"/>
          </a:solidFill>
          <a:latin typeface="+mn-lt"/>
        </a:defRPr>
      </a:lvl2pPr>
      <a:lvl3pPr marL="1052513" indent="-155575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b="1">
          <a:solidFill>
            <a:schemeClr val="tx1"/>
          </a:solidFill>
          <a:latin typeface="+mn-lt"/>
        </a:defRPr>
      </a:lvl3pPr>
      <a:lvl4pPr marL="1460500" indent="-228600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4pPr>
      <a:lvl5pPr marL="18827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5pPr>
      <a:lvl6pPr marL="23399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6pPr>
      <a:lvl7pPr marL="27971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7pPr>
      <a:lvl8pPr marL="32543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8pPr>
      <a:lvl9pPr marL="3711575" indent="-242888" algn="l" rtl="0" eaLnBrk="1" fontAlgn="base" hangingPunct="1">
        <a:spcBef>
          <a:spcPct val="0"/>
        </a:spcBef>
        <a:spcAft>
          <a:spcPct val="40000"/>
        </a:spcAft>
        <a:buClr>
          <a:srgbClr val="FDAF17"/>
        </a:buClr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26E-D042-4888-95CB-B73B1B5D9927}" type="datetimeFigureOut">
              <a:rPr lang="en-GB" smtClean="0"/>
              <a:pPr/>
              <a:t>21/03/2017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564D9-668D-485A-9612-D64062E52A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07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cid:image003.png@01D080DD.FACC11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3.xml"/><Relationship Id="rId4" Type="http://schemas.openxmlformats.org/officeDocument/2006/relationships/image" Target="cid:image003.png@01D080DD.FACC11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5.xml"/><Relationship Id="rId6" Type="http://schemas.openxmlformats.org/officeDocument/2006/relationships/image" Target="cid:image001.jpg@01D25791.C09BB4F0" TargetMode="External"/><Relationship Id="rId5" Type="http://schemas.openxmlformats.org/officeDocument/2006/relationships/image" Target="../media/image13.jpeg"/><Relationship Id="rId4" Type="http://schemas.openxmlformats.org/officeDocument/2006/relationships/image" Target="cid:image003.png@01D080DD.FACC11B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6.xml"/><Relationship Id="rId4" Type="http://schemas.openxmlformats.org/officeDocument/2006/relationships/image" Target="cid:image003.png@01D080DD.FACC11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7.xml"/><Relationship Id="rId1" Type="http://schemas.openxmlformats.org/officeDocument/2006/relationships/tags" Target="../tags/tag7.xml"/><Relationship Id="rId5" Type="http://schemas.openxmlformats.org/officeDocument/2006/relationships/image" Target="cid:image003.png@01D080DD.FACC11B0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6089" y="2865437"/>
            <a:ext cx="6209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Services Campaign</a:t>
            </a:r>
          </a:p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In Too Deep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0834" y="1233889"/>
            <a:ext cx="1178805" cy="16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325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64D9-668D-485A-9612-D64062E52AB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423829" y="3160367"/>
            <a:ext cx="65923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Today marks the start of the </a:t>
            </a:r>
            <a:r>
              <a:rPr lang="en-US" b="1" dirty="0" smtClean="0"/>
              <a:t>‘In Too Deep” </a:t>
            </a:r>
            <a:r>
              <a:rPr lang="en-US" b="1" dirty="0"/>
              <a:t>campaign</a:t>
            </a:r>
            <a:endParaRPr lang="en-GB" b="1" dirty="0"/>
          </a:p>
          <a:p>
            <a:r>
              <a:rPr lang="en-GB" dirty="0"/>
              <a:t> </a:t>
            </a:r>
          </a:p>
          <a:p>
            <a:pPr algn="ctr"/>
            <a:r>
              <a:rPr lang="en-US" dirty="0"/>
              <a:t>To help raise awareness of the risks associated with working near underground services, please take part in a special </a:t>
            </a:r>
            <a:r>
              <a:rPr lang="en-US" dirty="0" smtClean="0"/>
              <a:t>‘In Too Deep’ </a:t>
            </a:r>
            <a:r>
              <a:rPr lang="en-US" dirty="0"/>
              <a:t>Stand-up today. The stand-up is based on a real life film and is aimed at all employees and suppliers.</a:t>
            </a:r>
            <a:endParaRPr lang="en-GB" dirty="0"/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US" dirty="0"/>
              <a:t>Please ensure that your team sends a completed attendance sheet to your local health and safety administrator.</a:t>
            </a:r>
            <a:endParaRPr lang="en-GB" dirty="0"/>
          </a:p>
          <a:p>
            <a:pPr algn="ctr"/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7" name="Picture 6" descr="cid:image003.png@01D080DD.FACC11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47" y="116909"/>
            <a:ext cx="195199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3184" y="418874"/>
            <a:ext cx="3359439" cy="2519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2363" y="749147"/>
            <a:ext cx="1178805" cy="16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56575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9" y="1659130"/>
            <a:ext cx="7713662" cy="53553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Today we will cover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83" y="2015254"/>
            <a:ext cx="7704137" cy="4454525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>
              <a:latin typeface="Skanska Sans Regular" pitchFamily="34" charset="0"/>
            </a:endParaRPr>
          </a:p>
          <a:p>
            <a:r>
              <a:rPr lang="en-GB" dirty="0" smtClean="0">
                <a:latin typeface="Skanska Sans Regular" pitchFamily="34" charset="0"/>
              </a:rPr>
              <a:t>Why we are running this campaign</a:t>
            </a:r>
          </a:p>
          <a:p>
            <a:r>
              <a:rPr lang="en-GB" dirty="0" smtClean="0">
                <a:latin typeface="Skanska Sans Regular" pitchFamily="34" charset="0"/>
              </a:rPr>
              <a:t>An outline of the campaign </a:t>
            </a:r>
          </a:p>
          <a:p>
            <a:r>
              <a:rPr lang="en-GB" dirty="0" smtClean="0">
                <a:latin typeface="Skanska Sans Regular" pitchFamily="34" charset="0"/>
              </a:rPr>
              <a:t>Campaign resources</a:t>
            </a:r>
          </a:p>
          <a:p>
            <a:r>
              <a:rPr lang="en-GB" dirty="0" smtClean="0">
                <a:latin typeface="Skanska Sans Regular" pitchFamily="34" charset="0"/>
              </a:rPr>
              <a:t>Obtaining feedback from the campaign</a:t>
            </a:r>
          </a:p>
          <a:p>
            <a:r>
              <a:rPr lang="en-GB" dirty="0" smtClean="0">
                <a:latin typeface="Skanska Sans Regular" pitchFamily="34" charset="0"/>
              </a:rPr>
              <a:t>What we need from you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cid:image003.png@01D080DD.FACC11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08" y="438694"/>
            <a:ext cx="1951990" cy="7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74564" y="1046603"/>
            <a:ext cx="1178805" cy="16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Why are we running a campaign?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0318" y="3349127"/>
            <a:ext cx="3712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PLAY ‘DOUGS STORY’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61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75" y="741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Why are we running a campaign?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468" y="1684550"/>
            <a:ext cx="7930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Skanska Sans Regular" pitchFamily="34" charset="0"/>
              </a:rPr>
              <a:t>We are continuing to have an issue on Highways England projects with service strikes as detailed below</a:t>
            </a:r>
            <a:endParaRPr lang="en-GB" sz="24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</p:txBody>
      </p:sp>
      <p:pic>
        <p:nvPicPr>
          <p:cNvPr id="5" name="Picture 4" descr="cid:image003.png@01D080DD.FACC11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68" y="122711"/>
            <a:ext cx="195199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d:image001.jpg@01D25791.C09BB4F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4002" y="2614131"/>
            <a:ext cx="6096635" cy="34078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85581" y="738130"/>
            <a:ext cx="1178805" cy="16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900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Electrical </a:t>
            </a:r>
            <a:r>
              <a:rPr lang="en-GB" dirty="0"/>
              <a:t>injuries can be caused by a wide range of voltages but the risk of injury is generally greater with higher voltages and is dependent upon individual circumstances. Torch batteries can ignite flammable substances.</a:t>
            </a:r>
          </a:p>
          <a:p>
            <a:r>
              <a:rPr lang="en-GB" dirty="0"/>
              <a:t>Alternating current (AC) and Direct Current (DC) electrical supplies can cause a range of injuries </a:t>
            </a:r>
            <a:r>
              <a:rPr lang="en-GB" dirty="0" smtClean="0"/>
              <a:t>including electrical shock, electrical burns, loss of muscle control and thermal burns.</a:t>
            </a:r>
          </a:p>
          <a:p>
            <a:r>
              <a:rPr lang="en-GB" dirty="0"/>
              <a:t>We have been fortunate that there have been no life threatening injuries or fatalities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869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0409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Objectives of the campaign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694" y="2087463"/>
            <a:ext cx="715880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A shift of focus on to Design</a:t>
            </a:r>
            <a:r>
              <a:rPr lang="en-GB" sz="2000" dirty="0">
                <a:solidFill>
                  <a:srgbClr val="000000"/>
                </a:solidFill>
                <a:latin typeface="Skanska Sans Regular" panose="020B0602050404020203" pitchFamily="34" charset="0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and Planning of Works</a:t>
            </a:r>
            <a:endParaRPr lang="en-GB" sz="20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A commitment to the USAG (Utility Strike Avoidance Group) Charter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The </a:t>
            </a:r>
            <a:r>
              <a:rPr lang="en-GB" sz="2000" dirty="0">
                <a:solidFill>
                  <a:srgbClr val="000000"/>
                </a:solidFill>
                <a:latin typeface="Skanska Sans Regular" panose="020B0602050404020203" pitchFamily="34" charset="0"/>
              </a:rPr>
              <a:t>use of </a:t>
            </a: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the USAG BPAUS toolkit</a:t>
            </a:r>
            <a:endParaRPr lang="en-GB" sz="20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Re-cap on permits to dig and how we can make improvements to current systems when undertaking diversion work</a:t>
            </a:r>
            <a:endParaRPr lang="en-GB" sz="20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Re-cap on processes </a:t>
            </a:r>
            <a:r>
              <a:rPr lang="en-GB" sz="2000" dirty="0">
                <a:solidFill>
                  <a:srgbClr val="000000"/>
                </a:solidFill>
                <a:latin typeface="Skanska Sans Regular" panose="020B0602050404020203" pitchFamily="34" charset="0"/>
              </a:rPr>
              <a:t>for services in </a:t>
            </a: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concrete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Standards for CAT and </a:t>
            </a:r>
            <a:r>
              <a:rPr lang="en-GB" sz="2000" dirty="0" err="1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genny</a:t>
            </a: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 used on site and for training of staff</a:t>
            </a:r>
            <a:endParaRPr lang="en-GB" sz="20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Sharing lessons learned and best practice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Skanska Sans Regular" panose="020B0602050404020203" pitchFamily="34" charset="0"/>
              </a:rPr>
              <a:t>This should help achieve a reduction in the number of service strikes on the network</a:t>
            </a:r>
          </a:p>
          <a:p>
            <a:pPr lvl="1"/>
            <a:endParaRPr lang="en-GB" sz="2000" dirty="0" smtClean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pPr lvl="1"/>
            <a:endParaRPr lang="en-GB" sz="20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endParaRPr lang="en-GB" sz="2000" dirty="0">
              <a:solidFill>
                <a:srgbClr val="000000"/>
              </a:solidFill>
              <a:latin typeface="Skanska Sans Regular" panose="020B0602050404020203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Skanska Sans Regular" pitchFamily="34" charset="0"/>
            </a:endParaRPr>
          </a:p>
        </p:txBody>
      </p:sp>
      <p:pic>
        <p:nvPicPr>
          <p:cNvPr id="4" name="Picture 3" descr="cid:image003.png@01D080DD.FACC11B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" y="247242"/>
            <a:ext cx="1951990" cy="7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806766" y="870333"/>
            <a:ext cx="1178805" cy="16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46897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Skanska Sans Regular" panose="020B0602050404020203" pitchFamily="34" charset="0"/>
              </a:rPr>
              <a:t>Resources will include posters, presentations, videos, tool box talks, Safety Alerts, best practice solutions from other projects for use of permits, selection of CAT &amp; </a:t>
            </a:r>
            <a:r>
              <a:rPr lang="en-GB" sz="2000" dirty="0" err="1">
                <a:solidFill>
                  <a:srgbClr val="000000"/>
                </a:solidFill>
                <a:latin typeface="Skanska Sans Regular" panose="020B0602050404020203" pitchFamily="34" charset="0"/>
              </a:rPr>
              <a:t>Genny</a:t>
            </a:r>
            <a:r>
              <a:rPr lang="en-GB" sz="2000" dirty="0">
                <a:solidFill>
                  <a:srgbClr val="000000"/>
                </a:solidFill>
                <a:latin typeface="Skanska Sans Regular" panose="020B0602050404020203" pitchFamily="34" charset="0"/>
              </a:rPr>
              <a:t>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749" y="2926104"/>
            <a:ext cx="3106057" cy="2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20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643207" y="2220193"/>
            <a:ext cx="8014671" cy="44925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 charset="0"/>
              <a:buChar char="−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sz="2000" kern="0" dirty="0" smtClean="0">
                <a:latin typeface="Skanska Sans Regular" panose="020B0602050404020203" pitchFamily="34" charset="0"/>
              </a:rPr>
              <a:t>Promote involvement with the campaign and the use of the resources provided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kern="0" dirty="0" smtClean="0">
              <a:latin typeface="Skanska Sans Regular" panose="020B06020504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0" dirty="0" smtClean="0">
                <a:latin typeface="Skanska Sans Regular" panose="020B0602050404020203" pitchFamily="34" charset="0"/>
              </a:rPr>
              <a:t>Take photos of the campaign in action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kern="0" dirty="0" smtClean="0">
              <a:latin typeface="Skanska Sans Regular" panose="020B06020504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kern="0" dirty="0" smtClean="0">
                <a:latin typeface="Skanska Sans Regular" panose="020B0602050404020203" pitchFamily="34" charset="0"/>
              </a:rPr>
              <a:t>Feedback during or after the campaign to help us review Raising the Bar 9 – Avoidance of Underground Services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0094" y="1242272"/>
            <a:ext cx="5513696" cy="5990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latin typeface="Arial" pitchFamily="34" charset="0"/>
                <a:cs typeface="Arial" pitchFamily="34" charset="0"/>
              </a:rPr>
              <a:t>What we need from you…</a:t>
            </a:r>
            <a:endParaRPr lang="en-GB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id:image003.png@01D080DD.FACC11B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94" y="259077"/>
            <a:ext cx="1951990" cy="79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52531" y="870333"/>
            <a:ext cx="1178805" cy="165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7173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SBBJV1">
  <a:themeElements>
    <a:clrScheme name="">
      <a:dk1>
        <a:srgbClr val="8F8173"/>
      </a:dk1>
      <a:lt1>
        <a:srgbClr val="FFFFFF"/>
      </a:lt1>
      <a:dk2>
        <a:srgbClr val="974499"/>
      </a:dk2>
      <a:lt2>
        <a:srgbClr val="005D99"/>
      </a:lt2>
      <a:accent1>
        <a:srgbClr val="F8981D"/>
      </a:accent1>
      <a:accent2>
        <a:srgbClr val="00AEEF"/>
      </a:accent2>
      <a:accent3>
        <a:srgbClr val="FFFFFF"/>
      </a:accent3>
      <a:accent4>
        <a:srgbClr val="796D61"/>
      </a:accent4>
      <a:accent5>
        <a:srgbClr val="FBCAAB"/>
      </a:accent5>
      <a:accent6>
        <a:srgbClr val="009DD9"/>
      </a:accent6>
      <a:hlink>
        <a:srgbClr val="7BC143"/>
      </a:hlink>
      <a:folHlink>
        <a:srgbClr val="EE2C74"/>
      </a:folHlink>
    </a:clrScheme>
    <a:fontScheme name="BBC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BCS 1">
        <a:dk1>
          <a:srgbClr val="8A7967"/>
        </a:dk1>
        <a:lt1>
          <a:srgbClr val="FFFFFF"/>
        </a:lt1>
        <a:dk2>
          <a:srgbClr val="974499"/>
        </a:dk2>
        <a:lt2>
          <a:srgbClr val="A1A0A4"/>
        </a:lt2>
        <a:accent1>
          <a:srgbClr val="61C5BA"/>
        </a:accent1>
        <a:accent2>
          <a:srgbClr val="ED1556"/>
        </a:accent2>
        <a:accent3>
          <a:srgbClr val="FFFFFF"/>
        </a:accent3>
        <a:accent4>
          <a:srgbClr val="756657"/>
        </a:accent4>
        <a:accent5>
          <a:srgbClr val="B7DFD9"/>
        </a:accent5>
        <a:accent6>
          <a:srgbClr val="D7124D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3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5">
        <a:dk1>
          <a:srgbClr val="72634D"/>
        </a:dk1>
        <a:lt1>
          <a:srgbClr val="FFFFFF"/>
        </a:lt1>
        <a:dk2>
          <a:srgbClr val="8B1D8A"/>
        </a:dk2>
        <a:lt2>
          <a:srgbClr val="808080"/>
        </a:lt2>
        <a:accent1>
          <a:srgbClr val="6AC29F"/>
        </a:accent1>
        <a:accent2>
          <a:srgbClr val="F80039"/>
        </a:accent2>
        <a:accent3>
          <a:srgbClr val="FFFFFF"/>
        </a:accent3>
        <a:accent4>
          <a:srgbClr val="605340"/>
        </a:accent4>
        <a:accent5>
          <a:srgbClr val="B9DDCD"/>
        </a:accent5>
        <a:accent6>
          <a:srgbClr val="E10033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CS 13">
        <a:dk1>
          <a:srgbClr val="8A7967"/>
        </a:dk1>
        <a:lt1>
          <a:srgbClr val="FFFFFF"/>
        </a:lt1>
        <a:dk2>
          <a:srgbClr val="974499"/>
        </a:dk2>
        <a:lt2>
          <a:srgbClr val="A1A0A4"/>
        </a:lt2>
        <a:accent1>
          <a:srgbClr val="6AC29F"/>
        </a:accent1>
        <a:accent2>
          <a:srgbClr val="F80039"/>
        </a:accent2>
        <a:accent3>
          <a:srgbClr val="FFFFFF"/>
        </a:accent3>
        <a:accent4>
          <a:srgbClr val="756657"/>
        </a:accent4>
        <a:accent5>
          <a:srgbClr val="B9DDCD"/>
        </a:accent5>
        <a:accent6>
          <a:srgbClr val="E10033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14">
        <a:dk1>
          <a:srgbClr val="72634D"/>
        </a:dk1>
        <a:lt1>
          <a:srgbClr val="FFFFFF"/>
        </a:lt1>
        <a:dk2>
          <a:srgbClr val="974499"/>
        </a:dk2>
        <a:lt2>
          <a:srgbClr val="808080"/>
        </a:lt2>
        <a:accent1>
          <a:srgbClr val="61C5BA"/>
        </a:accent1>
        <a:accent2>
          <a:srgbClr val="ED1556"/>
        </a:accent2>
        <a:accent3>
          <a:srgbClr val="FFFFFF"/>
        </a:accent3>
        <a:accent4>
          <a:srgbClr val="605340"/>
        </a:accent4>
        <a:accent5>
          <a:srgbClr val="B7DFD9"/>
        </a:accent5>
        <a:accent6>
          <a:srgbClr val="D7124D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CS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BBJV1" id="{B50071B1-4156-41B9-930F-609562296F31}" vid="{6CFA4F29-82E8-4E6A-8ECE-14581A326C6D}"/>
    </a:ext>
  </a:extLst>
</a:theme>
</file>

<file path=ppt/theme/theme2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ero Harm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57A6081D-393C-4EBA-A4A0-9404665EACA7}" vid="{EB93409B-02AE-43B6-AEF7-AC4DEB4322ED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SBBJV1</Template>
  <TotalTime>1526</TotalTime>
  <Words>344</Words>
  <Application>Microsoft Office PowerPoint</Application>
  <PresentationFormat>On-screen Show (4:3)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SBBJV1</vt:lpstr>
      <vt:lpstr>4_Default Design</vt:lpstr>
      <vt:lpstr>5_Default Design</vt:lpstr>
      <vt:lpstr>Zero Harm PowerPoint</vt:lpstr>
      <vt:lpstr>6_Default Design</vt:lpstr>
      <vt:lpstr>7_Default Design</vt:lpstr>
      <vt:lpstr>Theme1</vt:lpstr>
      <vt:lpstr>Slide 1</vt:lpstr>
      <vt:lpstr>Slide 2</vt:lpstr>
      <vt:lpstr>Today we will cover</vt:lpstr>
      <vt:lpstr>Why are we running a campaign?</vt:lpstr>
      <vt:lpstr>Why are we running a campaign?</vt:lpstr>
      <vt:lpstr>High Potential</vt:lpstr>
      <vt:lpstr>Objectives of the campaign</vt:lpstr>
      <vt:lpstr>Supporting Materials</vt:lpstr>
      <vt:lpstr>Slide 9</vt:lpstr>
    </vt:vector>
  </TitlesOfParts>
  <Company>Skanska UK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Wheeler</dc:creator>
  <cp:lastModifiedBy>Sony</cp:lastModifiedBy>
  <cp:revision>83</cp:revision>
  <cp:lastPrinted>2008-05-23T13:02:49Z</cp:lastPrinted>
  <dcterms:created xsi:type="dcterms:W3CDTF">2013-08-27T16:33:43Z</dcterms:created>
  <dcterms:modified xsi:type="dcterms:W3CDTF">2017-03-21T10:11:08Z</dcterms:modified>
</cp:coreProperties>
</file>