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5"/>
  </p:handoutMasterIdLst>
  <p:sldIdLst>
    <p:sldId id="320" r:id="rId2"/>
    <p:sldId id="322" r:id="rId3"/>
    <p:sldId id="321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063"/>
    <a:srgbClr val="292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A337BD-15C1-4059-B4DD-36190A518A03}" v="133" dt="2019-05-08T08:24:20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61" autoAdjust="0"/>
    <p:restoredTop sz="92470" autoAdjust="0"/>
  </p:normalViewPr>
  <p:slideViewPr>
    <p:cSldViewPr snapToGrid="0" snapToObjects="1">
      <p:cViewPr varScale="1">
        <p:scale>
          <a:sx n="150" d="100"/>
          <a:sy n="150" d="100"/>
        </p:scale>
        <p:origin x="240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A841E-8F3C-3B46-AAB5-0399637BF9F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C6678-4088-4545-A808-BD0D2374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18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462"/>
            <a:ext cx="9150941" cy="515274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04800" y="698500"/>
            <a:ext cx="5645152" cy="2400300"/>
          </a:xfrm>
          <a:prstGeom prst="rect">
            <a:avLst/>
          </a:prstGeom>
          <a:solidFill>
            <a:srgbClr val="29292F">
              <a:alpha val="8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logo_wo_strap_cover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314" y="4294852"/>
            <a:ext cx="1269840" cy="673100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37634" y="1024467"/>
            <a:ext cx="5201547" cy="12276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37634" y="2286001"/>
            <a:ext cx="5201547" cy="330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7634" y="2616201"/>
            <a:ext cx="5201547" cy="330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88381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698500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0" y="4432300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37634" y="867517"/>
            <a:ext cx="8098366" cy="3399684"/>
          </a:xfrm>
          <a:prstGeom prst="rect">
            <a:avLst/>
          </a:prstGeom>
        </p:spPr>
        <p:txBody>
          <a:bodyPr vert="horz"/>
          <a:lstStyle>
            <a:lvl1pPr>
              <a:defRPr sz="1600" b="0" i="0">
                <a:latin typeface="Arial"/>
                <a:cs typeface="Arial"/>
              </a:defRPr>
            </a:lvl1pPr>
            <a:lvl2pPr>
              <a:defRPr sz="1400" b="0" i="0">
                <a:latin typeface="Arial"/>
                <a:cs typeface="Arial"/>
              </a:defRPr>
            </a:lvl2pPr>
            <a:lvl3pPr>
              <a:defRPr sz="1400" b="0" i="0">
                <a:latin typeface="Arial"/>
                <a:cs typeface="Arial"/>
              </a:defRPr>
            </a:lvl3pPr>
            <a:lvl4pPr>
              <a:defRPr sz="1200" b="0" i="0">
                <a:latin typeface=""/>
                <a:cs typeface="Arial"/>
              </a:defRPr>
            </a:lvl4pPr>
            <a:lvl5pPr>
              <a:defRPr sz="1200" b="0" i="0">
                <a:latin typeface="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idx="11"/>
          </p:nvPr>
        </p:nvSpPr>
        <p:spPr>
          <a:xfrm>
            <a:off x="537634" y="211574"/>
            <a:ext cx="8098366" cy="4546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640063"/>
                </a:solidFill>
              </a:defRPr>
            </a:lvl1pPr>
            <a:lvl2pPr marL="457200" indent="0">
              <a:buNone/>
              <a:defRPr sz="1200">
                <a:solidFill>
                  <a:srgbClr val="640063"/>
                </a:solidFill>
              </a:defRPr>
            </a:lvl2pPr>
            <a:lvl3pPr marL="914400" indent="0">
              <a:buNone/>
              <a:defRPr sz="1200">
                <a:solidFill>
                  <a:srgbClr val="640063"/>
                </a:solidFill>
              </a:defRPr>
            </a:lvl3pPr>
            <a:lvl4pPr marL="1371600" indent="0">
              <a:buNone/>
              <a:defRPr sz="1200">
                <a:solidFill>
                  <a:srgbClr val="640063"/>
                </a:solidFill>
              </a:defRPr>
            </a:lvl4pPr>
            <a:lvl5pPr marL="1828800" indent="0">
              <a:buNone/>
              <a:defRPr sz="1200">
                <a:solidFill>
                  <a:srgbClr val="640063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173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79904" y="867517"/>
            <a:ext cx="3556096" cy="339968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i="0">
                <a:latin typeface="Arial"/>
                <a:cs typeface="Arial"/>
              </a:defRPr>
            </a:lvl1pPr>
          </a:lstStyle>
          <a:p>
            <a:r>
              <a:rPr lang="en-US" dirty="0"/>
              <a:t>Add imagery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98500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0" y="4432300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37634" y="867517"/>
            <a:ext cx="4306318" cy="3399684"/>
          </a:xfrm>
          <a:prstGeom prst="rect">
            <a:avLst/>
          </a:prstGeom>
        </p:spPr>
        <p:txBody>
          <a:bodyPr vert="horz"/>
          <a:lstStyle>
            <a:lvl1pPr>
              <a:defRPr sz="1600" b="0" i="0">
                <a:latin typeface="Arial"/>
                <a:cs typeface="Arial"/>
              </a:defRPr>
            </a:lvl1pPr>
            <a:lvl2pPr>
              <a:defRPr sz="1400" b="0" i="0">
                <a:latin typeface="Arial"/>
                <a:cs typeface="Arial"/>
              </a:defRPr>
            </a:lvl2pPr>
            <a:lvl3pPr>
              <a:defRPr sz="1400" b="0" i="0">
                <a:latin typeface="Arial"/>
                <a:cs typeface="Arial"/>
              </a:defRPr>
            </a:lvl3pPr>
            <a:lvl4pPr>
              <a:defRPr sz="1200" b="0" i="0">
                <a:latin typeface=""/>
                <a:cs typeface="Arial"/>
              </a:defRPr>
            </a:lvl4pPr>
            <a:lvl5pPr>
              <a:defRPr sz="1200" b="0" i="0">
                <a:latin typeface="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idx="11"/>
          </p:nvPr>
        </p:nvSpPr>
        <p:spPr>
          <a:xfrm>
            <a:off x="537634" y="211574"/>
            <a:ext cx="8098366" cy="4546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640063"/>
                </a:solidFill>
              </a:defRPr>
            </a:lvl1pPr>
            <a:lvl2pPr marL="457200" indent="0">
              <a:buNone/>
              <a:defRPr sz="1200">
                <a:solidFill>
                  <a:srgbClr val="640063"/>
                </a:solidFill>
              </a:defRPr>
            </a:lvl2pPr>
            <a:lvl3pPr marL="914400" indent="0">
              <a:buNone/>
              <a:defRPr sz="1200">
                <a:solidFill>
                  <a:srgbClr val="640063"/>
                </a:solidFill>
              </a:defRPr>
            </a:lvl3pPr>
            <a:lvl4pPr marL="1371600" indent="0">
              <a:buNone/>
              <a:defRPr sz="1200">
                <a:solidFill>
                  <a:srgbClr val="640063"/>
                </a:solidFill>
              </a:defRPr>
            </a:lvl4pPr>
            <a:lvl5pPr marL="1828800" indent="0">
              <a:buNone/>
              <a:defRPr sz="1200">
                <a:solidFill>
                  <a:srgbClr val="640063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9679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98500"/>
            <a:ext cx="9150941" cy="3733800"/>
          </a:xfrm>
          <a:prstGeom prst="rect">
            <a:avLst/>
          </a:prstGeom>
          <a:solidFill>
            <a:srgbClr val="2929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37634" y="1024467"/>
            <a:ext cx="6862233" cy="12276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Thank you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37634" y="2286001"/>
            <a:ext cx="6862233" cy="330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Contact details if required</a:t>
            </a:r>
          </a:p>
        </p:txBody>
      </p:sp>
      <p:pic>
        <p:nvPicPr>
          <p:cNvPr id="3" name="Picture 2" descr="contact_detail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054" y="3595058"/>
            <a:ext cx="4829800" cy="66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61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IL2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9" y="698500"/>
            <a:ext cx="9141291" cy="373878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04800" y="698500"/>
            <a:ext cx="5645152" cy="2022029"/>
          </a:xfrm>
          <a:prstGeom prst="rect">
            <a:avLst/>
          </a:prstGeom>
          <a:solidFill>
            <a:srgbClr val="29292F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20700" y="947737"/>
            <a:ext cx="5128264" cy="343148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78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8500"/>
            <a:ext cx="9143997" cy="373878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04800" y="698500"/>
            <a:ext cx="5645152" cy="2022029"/>
          </a:xfrm>
          <a:prstGeom prst="rect">
            <a:avLst/>
          </a:prstGeom>
          <a:solidFill>
            <a:srgbClr val="29292F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idx="10"/>
          </p:nvPr>
        </p:nvSpPr>
        <p:spPr>
          <a:xfrm>
            <a:off x="520700" y="947737"/>
            <a:ext cx="5128264" cy="343148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4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8500"/>
            <a:ext cx="9143999" cy="373878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04800" y="698500"/>
            <a:ext cx="5645152" cy="2022029"/>
          </a:xfrm>
          <a:prstGeom prst="rect">
            <a:avLst/>
          </a:prstGeom>
          <a:solidFill>
            <a:srgbClr val="29292F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idx="10"/>
          </p:nvPr>
        </p:nvSpPr>
        <p:spPr>
          <a:xfrm>
            <a:off x="520700" y="947737"/>
            <a:ext cx="5128264" cy="343148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24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8500"/>
            <a:ext cx="9143997" cy="373878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04800" y="698500"/>
            <a:ext cx="5645152" cy="2022029"/>
          </a:xfrm>
          <a:prstGeom prst="rect">
            <a:avLst/>
          </a:prstGeom>
          <a:solidFill>
            <a:srgbClr val="29292F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idx="10"/>
          </p:nvPr>
        </p:nvSpPr>
        <p:spPr>
          <a:xfrm>
            <a:off x="520700" y="947737"/>
            <a:ext cx="5128264" cy="343148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9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8500"/>
            <a:ext cx="9143997" cy="373878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04800" y="698500"/>
            <a:ext cx="5645152" cy="2022029"/>
          </a:xfrm>
          <a:prstGeom prst="rect">
            <a:avLst/>
          </a:prstGeom>
          <a:solidFill>
            <a:srgbClr val="29292F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idx="10"/>
          </p:nvPr>
        </p:nvSpPr>
        <p:spPr>
          <a:xfrm>
            <a:off x="520700" y="947737"/>
            <a:ext cx="5128264" cy="343148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5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698500"/>
            <a:ext cx="9143994" cy="373878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04800" y="698500"/>
            <a:ext cx="5645152" cy="2022029"/>
          </a:xfrm>
          <a:prstGeom prst="rect">
            <a:avLst/>
          </a:prstGeom>
          <a:solidFill>
            <a:srgbClr val="29292F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idx="10"/>
          </p:nvPr>
        </p:nvSpPr>
        <p:spPr>
          <a:xfrm>
            <a:off x="520700" y="947737"/>
            <a:ext cx="5128264" cy="343148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21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" y="698500"/>
            <a:ext cx="9143994" cy="373878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04800" y="698500"/>
            <a:ext cx="5645152" cy="2022029"/>
          </a:xfrm>
          <a:prstGeom prst="rect">
            <a:avLst/>
          </a:prstGeom>
          <a:solidFill>
            <a:srgbClr val="29292F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idx="10"/>
          </p:nvPr>
        </p:nvSpPr>
        <p:spPr>
          <a:xfrm>
            <a:off x="520700" y="947737"/>
            <a:ext cx="5128264" cy="343148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9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98500"/>
            <a:ext cx="9201151" cy="3733800"/>
          </a:xfrm>
          <a:prstGeom prst="rect">
            <a:avLst/>
          </a:prstGeom>
          <a:solidFill>
            <a:srgbClr val="29292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1"/>
          </p:nvPr>
        </p:nvSpPr>
        <p:spPr>
          <a:xfrm>
            <a:off x="520700" y="948267"/>
            <a:ext cx="8119300" cy="343148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640063"/>
                </a:solidFill>
              </a:defRPr>
            </a:lvl1pPr>
            <a:lvl2pPr marL="457200" indent="0">
              <a:buNone/>
              <a:defRPr sz="2400">
                <a:solidFill>
                  <a:srgbClr val="640063"/>
                </a:solidFill>
              </a:defRPr>
            </a:lvl2pPr>
            <a:lvl3pPr marL="914400" indent="0">
              <a:buNone/>
              <a:defRPr sz="2000">
                <a:solidFill>
                  <a:srgbClr val="640063"/>
                </a:solidFill>
              </a:defRPr>
            </a:lvl3pPr>
            <a:lvl4pPr marL="1371600" indent="0">
              <a:buNone/>
              <a:defRPr sz="1800">
                <a:solidFill>
                  <a:srgbClr val="640063"/>
                </a:solidFill>
              </a:defRPr>
            </a:lvl4pPr>
            <a:lvl5pPr marL="1828800" indent="0">
              <a:buNone/>
              <a:defRPr sz="1600">
                <a:solidFill>
                  <a:srgbClr val="640063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</a:t>
            </a:r>
            <a:r>
              <a:rPr lang="en-GB" dirty="0" err="1"/>
              <a:t>levelt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36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lent_primarylogo_strap_rgb-01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500" y="4137485"/>
            <a:ext cx="1898650" cy="134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7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6" r:id="rId3"/>
    <p:sldLayoutId id="2147483665" r:id="rId4"/>
    <p:sldLayoutId id="2147483667" r:id="rId5"/>
    <p:sldLayoutId id="2147483668" r:id="rId6"/>
    <p:sldLayoutId id="2147483673" r:id="rId7"/>
    <p:sldLayoutId id="2147483675" r:id="rId8"/>
    <p:sldLayoutId id="2147483671" r:id="rId9"/>
    <p:sldLayoutId id="2147483672" r:id="rId10"/>
    <p:sldLayoutId id="2147483660" r:id="rId11"/>
    <p:sldLayoutId id="214748367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Off Network Access Considerations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8BA6AE8-10B1-42CB-97B5-6AF4A9969233}"/>
              </a:ext>
            </a:extLst>
          </p:cNvPr>
          <p:cNvSpPr txBox="1">
            <a:spLocks/>
          </p:cNvSpPr>
          <p:nvPr/>
        </p:nvSpPr>
        <p:spPr>
          <a:xfrm>
            <a:off x="537634" y="1048203"/>
            <a:ext cx="7721783" cy="307653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74E0F4-B09C-4C75-83A0-CB1075E00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8" y="899806"/>
            <a:ext cx="2405263" cy="32249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22F32C-637C-49AF-91DA-FF5CB9795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585" y="905741"/>
            <a:ext cx="2301765" cy="3228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508A2B-2240-45E1-81D0-570D07ACD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623" y="674055"/>
            <a:ext cx="3248924" cy="15420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3285B3-C885-41F7-8961-21D2EF12C9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8919" y="2512272"/>
            <a:ext cx="3264958" cy="153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69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8DEA04-9AE0-4C0C-B82F-66BE4C161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79" y="1489018"/>
            <a:ext cx="4694317" cy="2413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99FF0E-9309-489D-816F-47D8B44E2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898" y="956170"/>
            <a:ext cx="2389839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50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GB" sz="1800" dirty="0"/>
              <a:t>Route designed by the scheme to provide off network access.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Steps stop without a dedicated pathway.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Routes require operative to walk close to VRS adjacent to a live lane.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Some access is considerable distance away from asset.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Areas at height are unprotected.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Maintenance of steps and handrails essential to safe access – ASC/AD?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Condition of access/walking routes essential to safe access – ASC/AD?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Who within HE H&amp;S Teams inputs to these designs?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Is the Health and Safety File detailing these access arrangements available?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CDM Compliance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8BA6AE8-10B1-42CB-97B5-6AF4A9969233}"/>
              </a:ext>
            </a:extLst>
          </p:cNvPr>
          <p:cNvSpPr txBox="1">
            <a:spLocks/>
          </p:cNvSpPr>
          <p:nvPr/>
        </p:nvSpPr>
        <p:spPr>
          <a:xfrm>
            <a:off x="537634" y="1048203"/>
            <a:ext cx="7721783" cy="307653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150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8321</TotalTime>
  <Words>106</Words>
  <Application>Microsoft Office PowerPoint</Application>
  <PresentationFormat>On-screen Show (16:9)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Fathom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Fathom</dc:creator>
  <cp:lastModifiedBy>Potter, Doug</cp:lastModifiedBy>
  <cp:revision>146</cp:revision>
  <dcterms:created xsi:type="dcterms:W3CDTF">2015-06-18T08:38:35Z</dcterms:created>
  <dcterms:modified xsi:type="dcterms:W3CDTF">2019-05-14T07:59:25Z</dcterms:modified>
</cp:coreProperties>
</file>