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429" r:id="rId2"/>
    <p:sldId id="260" r:id="rId3"/>
    <p:sldId id="259" r:id="rId4"/>
    <p:sldId id="2430" r:id="rId5"/>
    <p:sldId id="241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9297" autoAdjust="0"/>
  </p:normalViewPr>
  <p:slideViewPr>
    <p:cSldViewPr snapToGrid="0">
      <p:cViewPr varScale="1">
        <p:scale>
          <a:sx n="88" d="100"/>
          <a:sy n="88" d="100"/>
        </p:scale>
        <p:origin x="36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tter, Doug" userId="a34cf12c-2bab-4082-93f5-0f48b44c0e6e" providerId="ADAL" clId="{7902B6E5-ACD0-461A-8072-32D9759287E5}"/>
    <pc:docChg chg="modSld">
      <pc:chgData name="Potter, Doug" userId="a34cf12c-2bab-4082-93f5-0f48b44c0e6e" providerId="ADAL" clId="{7902B6E5-ACD0-461A-8072-32D9759287E5}" dt="2022-06-07T14:17:30.687" v="1" actId="1076"/>
      <pc:docMkLst>
        <pc:docMk/>
      </pc:docMkLst>
      <pc:sldChg chg="modSp mod">
        <pc:chgData name="Potter, Doug" userId="a34cf12c-2bab-4082-93f5-0f48b44c0e6e" providerId="ADAL" clId="{7902B6E5-ACD0-461A-8072-32D9759287E5}" dt="2022-06-07T14:17:30.687" v="1" actId="1076"/>
        <pc:sldMkLst>
          <pc:docMk/>
          <pc:sldMk cId="3603983388" sldId="260"/>
        </pc:sldMkLst>
        <pc:picChg chg="mod">
          <ac:chgData name="Potter, Doug" userId="a34cf12c-2bab-4082-93f5-0f48b44c0e6e" providerId="ADAL" clId="{7902B6E5-ACD0-461A-8072-32D9759287E5}" dt="2022-06-07T14:17:30.687" v="1" actId="1076"/>
          <ac:picMkLst>
            <pc:docMk/>
            <pc:sldMk cId="3603983388" sldId="260"/>
            <ac:picMk id="3" creationId="{E72971FA-3F75-7FC8-97F0-70CA2F337787}"/>
          </ac:picMkLst>
        </pc:picChg>
      </pc:sldChg>
      <pc:sldChg chg="modSp mod">
        <pc:chgData name="Potter, Doug" userId="a34cf12c-2bab-4082-93f5-0f48b44c0e6e" providerId="ADAL" clId="{7902B6E5-ACD0-461A-8072-32D9759287E5}" dt="2022-06-07T14:12:24.797" v="0" actId="1076"/>
        <pc:sldMkLst>
          <pc:docMk/>
          <pc:sldMk cId="2969891729" sldId="2430"/>
        </pc:sldMkLst>
        <pc:picChg chg="mod">
          <ac:chgData name="Potter, Doug" userId="a34cf12c-2bab-4082-93f5-0f48b44c0e6e" providerId="ADAL" clId="{7902B6E5-ACD0-461A-8072-32D9759287E5}" dt="2022-06-07T14:12:24.797" v="0" actId="1076"/>
          <ac:picMkLst>
            <pc:docMk/>
            <pc:sldMk cId="2969891729" sldId="2430"/>
            <ac:picMk id="5" creationId="{4B522DE9-86C2-105B-3501-C853DC29EB4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447EB-7BEF-4E3D-B31C-669E07947BFD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23B5-C46C-4143-9CB2-F0836ABFD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8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9F23B5-C46C-4143-9CB2-F0836ABFD9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86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075E-10D9-4401-B082-F7A05948F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5DF49-7E41-4B73-9B47-1626053B5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560C0-E84A-4E20-8BFE-39089C80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97623-A703-4BD9-82E0-400FE459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3067E-DC4A-4A12-BC19-DE30547B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41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1D99-49EC-475E-B044-FA93AD4CA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E0374-1C9A-4C22-AD97-8BE75E2CB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47CCD-8EFA-4626-890E-06C125B0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AB696-6C83-4197-8137-51BE383D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63AB-3C19-49FC-9D98-7B7EE04B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2B799-A1C4-456E-B820-7E3507B66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64D19-6838-4583-AF20-4EAD55E6F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EDEBB-7E3D-4D63-B4F1-8E14CD43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AB5D1-D197-4433-B4DE-EAF2C3B8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0C1D5-3242-4B49-A7CA-4FEAE305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42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43161CD6-D690-4F40-9AB4-ADF9C7CA65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16843" y="2"/>
            <a:ext cx="10775158" cy="6857999"/>
          </a:xfrm>
          <a:custGeom>
            <a:avLst/>
            <a:gdLst>
              <a:gd name="connsiteX0" fmla="*/ 8942668 w 10775158"/>
              <a:gd name="connsiteY0" fmla="*/ 521639 h 6857999"/>
              <a:gd name="connsiteX1" fmla="*/ 8942668 w 10775158"/>
              <a:gd name="connsiteY1" fmla="*/ 1419656 h 6857999"/>
              <a:gd name="connsiteX2" fmla="*/ 10120720 w 10775158"/>
              <a:gd name="connsiteY2" fmla="*/ 1419656 h 6857999"/>
              <a:gd name="connsiteX3" fmla="*/ 10120720 w 10775158"/>
              <a:gd name="connsiteY3" fmla="*/ 521639 h 6857999"/>
              <a:gd name="connsiteX4" fmla="*/ 2651 w 10775158"/>
              <a:gd name="connsiteY4" fmla="*/ 0 h 6857999"/>
              <a:gd name="connsiteX5" fmla="*/ 1571503 w 10775158"/>
              <a:gd name="connsiteY5" fmla="*/ 0 h 6857999"/>
              <a:gd name="connsiteX6" fmla="*/ 8472614 w 10775158"/>
              <a:gd name="connsiteY6" fmla="*/ 0 h 6857999"/>
              <a:gd name="connsiteX7" fmla="*/ 10775158 w 10775158"/>
              <a:gd name="connsiteY7" fmla="*/ 0 h 6857999"/>
              <a:gd name="connsiteX8" fmla="*/ 10775158 w 10775158"/>
              <a:gd name="connsiteY8" fmla="*/ 6857999 h 6857999"/>
              <a:gd name="connsiteX9" fmla="*/ 10330413 w 10775158"/>
              <a:gd name="connsiteY9" fmla="*/ 6857999 h 6857999"/>
              <a:gd name="connsiteX10" fmla="*/ 10330413 w 10775158"/>
              <a:gd name="connsiteY10" fmla="*/ 6167111 h 6857999"/>
              <a:gd name="connsiteX11" fmla="*/ 8271551 w 10775158"/>
              <a:gd name="connsiteY11" fmla="*/ 6167111 h 6857999"/>
              <a:gd name="connsiteX12" fmla="*/ 8271551 w 10775158"/>
              <a:gd name="connsiteY12" fmla="*/ 6608098 h 6857999"/>
              <a:gd name="connsiteX13" fmla="*/ 8523434 w 10775158"/>
              <a:gd name="connsiteY13" fmla="*/ 6857999 h 6857999"/>
              <a:gd name="connsiteX14" fmla="*/ 8472614 w 10775158"/>
              <a:gd name="connsiteY14" fmla="*/ 6857999 h 6857999"/>
              <a:gd name="connsiteX15" fmla="*/ 1571503 w 10775158"/>
              <a:gd name="connsiteY15" fmla="*/ 6857999 h 6857999"/>
              <a:gd name="connsiteX16" fmla="*/ 2382 w 10775158"/>
              <a:gd name="connsiteY16" fmla="*/ 6857999 h 6857999"/>
              <a:gd name="connsiteX17" fmla="*/ 2382 w 10775158"/>
              <a:gd name="connsiteY17" fmla="*/ 6857998 h 6857999"/>
              <a:gd name="connsiteX18" fmla="*/ 2651 w 10775158"/>
              <a:gd name="connsiteY18" fmla="*/ 6857998 h 6857999"/>
              <a:gd name="connsiteX19" fmla="*/ 2651 w 10775158"/>
              <a:gd name="connsiteY19" fmla="*/ 6850060 h 6857999"/>
              <a:gd name="connsiteX20" fmla="*/ 0 w 10775158"/>
              <a:gd name="connsiteY20" fmla="*/ 6850060 h 6857999"/>
              <a:gd name="connsiteX21" fmla="*/ 0 w 10775158"/>
              <a:gd name="connsiteY21" fmla="*/ 4568824 h 6857999"/>
              <a:gd name="connsiteX22" fmla="*/ 6857355 w 10775158"/>
              <a:gd name="connsiteY22" fmla="*/ 4568824 h 6857999"/>
              <a:gd name="connsiteX23" fmla="*/ 6857355 w 10775158"/>
              <a:gd name="connsiteY23" fmla="*/ 2288380 h 6857999"/>
              <a:gd name="connsiteX24" fmla="*/ 6856810 w 10775158"/>
              <a:gd name="connsiteY24" fmla="*/ 2288380 h 6857999"/>
              <a:gd name="connsiteX25" fmla="*/ 6856810 w 10775158"/>
              <a:gd name="connsiteY25" fmla="*/ 2283615 h 6857999"/>
              <a:gd name="connsiteX26" fmla="*/ 6023372 w 10775158"/>
              <a:gd name="connsiteY26" fmla="*/ 2283615 h 6857999"/>
              <a:gd name="connsiteX27" fmla="*/ 6023372 w 10775158"/>
              <a:gd name="connsiteY27" fmla="*/ 2283765 h 6857999"/>
              <a:gd name="connsiteX28" fmla="*/ 1571503 w 10775158"/>
              <a:gd name="connsiteY28" fmla="*/ 2283765 h 6857999"/>
              <a:gd name="connsiteX29" fmla="*/ 2651 w 10775158"/>
              <a:gd name="connsiteY29" fmla="*/ 228376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775158" h="6857999">
                <a:moveTo>
                  <a:pt x="8942668" y="521639"/>
                </a:moveTo>
                <a:lnTo>
                  <a:pt x="8942668" y="1419656"/>
                </a:lnTo>
                <a:lnTo>
                  <a:pt x="10120720" y="1419656"/>
                </a:lnTo>
                <a:lnTo>
                  <a:pt x="10120720" y="521639"/>
                </a:lnTo>
                <a:close/>
                <a:moveTo>
                  <a:pt x="2651" y="0"/>
                </a:moveTo>
                <a:lnTo>
                  <a:pt x="1571503" y="0"/>
                </a:lnTo>
                <a:lnTo>
                  <a:pt x="8472614" y="0"/>
                </a:lnTo>
                <a:lnTo>
                  <a:pt x="10775158" y="0"/>
                </a:lnTo>
                <a:lnTo>
                  <a:pt x="10775158" y="6857999"/>
                </a:lnTo>
                <a:lnTo>
                  <a:pt x="10330413" y="6857999"/>
                </a:lnTo>
                <a:lnTo>
                  <a:pt x="10330413" y="6167111"/>
                </a:lnTo>
                <a:lnTo>
                  <a:pt x="8271551" y="6167111"/>
                </a:lnTo>
                <a:lnTo>
                  <a:pt x="8271551" y="6608098"/>
                </a:lnTo>
                <a:lnTo>
                  <a:pt x="8523434" y="6857999"/>
                </a:lnTo>
                <a:lnTo>
                  <a:pt x="8472614" y="6857999"/>
                </a:lnTo>
                <a:lnTo>
                  <a:pt x="1571503" y="6857999"/>
                </a:lnTo>
                <a:lnTo>
                  <a:pt x="2382" y="6857999"/>
                </a:lnTo>
                <a:lnTo>
                  <a:pt x="2382" y="6857998"/>
                </a:lnTo>
                <a:lnTo>
                  <a:pt x="2651" y="6857998"/>
                </a:lnTo>
                <a:lnTo>
                  <a:pt x="2651" y="6850060"/>
                </a:lnTo>
                <a:lnTo>
                  <a:pt x="0" y="6850060"/>
                </a:lnTo>
                <a:lnTo>
                  <a:pt x="0" y="4568824"/>
                </a:lnTo>
                <a:lnTo>
                  <a:pt x="6857355" y="4568824"/>
                </a:lnTo>
                <a:lnTo>
                  <a:pt x="6857355" y="2288380"/>
                </a:lnTo>
                <a:lnTo>
                  <a:pt x="6856810" y="2288380"/>
                </a:lnTo>
                <a:lnTo>
                  <a:pt x="6856810" y="2283615"/>
                </a:lnTo>
                <a:lnTo>
                  <a:pt x="6023372" y="2283615"/>
                </a:lnTo>
                <a:lnTo>
                  <a:pt x="6023372" y="2283765"/>
                </a:lnTo>
                <a:lnTo>
                  <a:pt x="1571503" y="2283765"/>
                </a:lnTo>
                <a:lnTo>
                  <a:pt x="2651" y="2283765"/>
                </a:lnTo>
                <a:close/>
              </a:path>
            </a:pathLst>
          </a:custGeom>
          <a:pattFill prst="dkUpDiag">
            <a:fgClr>
              <a:schemeClr val="bg2"/>
            </a:fgClr>
            <a:bgClr>
              <a:schemeClr val="bg1"/>
            </a:bgClr>
          </a:patt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GB"/>
            </a:lvl1pPr>
          </a:lstStyle>
          <a:p>
            <a:pPr lvl="0" algn="ctr"/>
            <a:r>
              <a:rPr lang="en-US"/>
              <a:t>Click icon to add picture</a:t>
            </a:r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96FC22-C446-49FA-91C0-6EF529EAE808}"/>
              </a:ext>
            </a:extLst>
          </p:cNvPr>
          <p:cNvGrpSpPr/>
          <p:nvPr userDrawn="1"/>
        </p:nvGrpSpPr>
        <p:grpSpPr>
          <a:xfrm>
            <a:off x="9688394" y="6167113"/>
            <a:ext cx="2060694" cy="899231"/>
            <a:chOff x="9688394" y="6167113"/>
            <a:chExt cx="2060694" cy="899231"/>
          </a:xfrm>
        </p:grpSpPr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DA1FD8A2-776A-425C-B736-6841850E7E0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b="43734"/>
            <a:stretch>
              <a:fillRect/>
            </a:stretch>
          </p:blipFill>
          <p:spPr>
            <a:xfrm>
              <a:off x="9688394" y="6167113"/>
              <a:ext cx="2060694" cy="899231"/>
            </a:xfrm>
            <a:custGeom>
              <a:avLst/>
              <a:gdLst>
                <a:gd name="connsiteX0" fmla="*/ 0 w 2060694"/>
                <a:gd name="connsiteY0" fmla="*/ 0 h 899231"/>
                <a:gd name="connsiteX1" fmla="*/ 2060694 w 2060694"/>
                <a:gd name="connsiteY1" fmla="*/ 0 h 899231"/>
                <a:gd name="connsiteX2" fmla="*/ 2060694 w 2060694"/>
                <a:gd name="connsiteY2" fmla="*/ 691516 h 899231"/>
                <a:gd name="connsiteX3" fmla="*/ 24881 w 2060694"/>
                <a:gd name="connsiteY3" fmla="*/ 691516 h 899231"/>
                <a:gd name="connsiteX4" fmla="*/ 24881 w 2060694"/>
                <a:gd name="connsiteY4" fmla="*/ 899231 h 899231"/>
                <a:gd name="connsiteX5" fmla="*/ 0 w 2060694"/>
                <a:gd name="connsiteY5" fmla="*/ 899231 h 89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694" h="899231">
                  <a:moveTo>
                    <a:pt x="0" y="0"/>
                  </a:moveTo>
                  <a:lnTo>
                    <a:pt x="2060694" y="0"/>
                  </a:lnTo>
                  <a:lnTo>
                    <a:pt x="2060694" y="691516"/>
                  </a:lnTo>
                  <a:lnTo>
                    <a:pt x="24881" y="691516"/>
                  </a:lnTo>
                  <a:lnTo>
                    <a:pt x="24881" y="899231"/>
                  </a:lnTo>
                  <a:lnTo>
                    <a:pt x="0" y="899231"/>
                  </a:lnTo>
                  <a:close/>
                </a:path>
              </a:pathLst>
            </a:cu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3D0FE69-E164-4759-8E61-366F1602BD04}"/>
                </a:ext>
              </a:extLst>
            </p:cNvPr>
            <p:cNvSpPr txBox="1"/>
            <p:nvPr userDrawn="1"/>
          </p:nvSpPr>
          <p:spPr>
            <a:xfrm>
              <a:off x="9690243" y="6257448"/>
              <a:ext cx="2020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200" b="1" i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Improving people’s lives.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C4D0FAB-4734-42CD-9661-871A5BD52A29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508882" y="2623171"/>
            <a:ext cx="5339718" cy="972671"/>
          </a:xfrm>
        </p:spPr>
        <p:txBody>
          <a:bodyPr anchor="ctr" anchorCtr="0">
            <a:normAutofit/>
          </a:bodyPr>
          <a:lstStyle>
            <a:lvl1pPr algn="l">
              <a:defRPr sz="28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2B18B-4DA9-421A-9AEE-50AB34A9BF68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2508882" y="3618254"/>
            <a:ext cx="5339718" cy="703731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DE60A5-B714-44F5-B330-D1273B4BC754}"/>
              </a:ext>
            </a:extLst>
          </p:cNvPr>
          <p:cNvSpPr/>
          <p:nvPr userDrawn="1"/>
        </p:nvSpPr>
        <p:spPr>
          <a:xfrm rot="8100000" flipV="1">
            <a:off x="717389" y="3752216"/>
            <a:ext cx="3017366" cy="4888486"/>
          </a:xfrm>
          <a:custGeom>
            <a:avLst/>
            <a:gdLst>
              <a:gd name="connsiteX0" fmla="*/ 2289512 w 3017366"/>
              <a:gd name="connsiteY0" fmla="*/ 2598973 h 4888486"/>
              <a:gd name="connsiteX1" fmla="*/ 0 w 3017366"/>
              <a:gd name="connsiteY1" fmla="*/ 4888485 h 4888486"/>
              <a:gd name="connsiteX2" fmla="*/ 0 w 3017366"/>
              <a:gd name="connsiteY2" fmla="*/ 4888486 h 4888486"/>
              <a:gd name="connsiteX3" fmla="*/ 2289512 w 3017366"/>
              <a:gd name="connsiteY3" fmla="*/ 2598975 h 4888486"/>
              <a:gd name="connsiteX4" fmla="*/ 0 w 3017366"/>
              <a:gd name="connsiteY4" fmla="*/ 0 h 4888486"/>
              <a:gd name="connsiteX5" fmla="*/ 0 w 3017366"/>
              <a:gd name="connsiteY5" fmla="*/ 1655595 h 4888486"/>
              <a:gd name="connsiteX6" fmla="*/ 931667 w 3017366"/>
              <a:gd name="connsiteY6" fmla="*/ 723928 h 4888486"/>
              <a:gd name="connsiteX7" fmla="*/ 2289512 w 3017366"/>
              <a:gd name="connsiteY7" fmla="*/ 2081773 h 4888486"/>
              <a:gd name="connsiteX8" fmla="*/ 2289512 w 3017366"/>
              <a:gd name="connsiteY8" fmla="*/ 804783 h 4888486"/>
              <a:gd name="connsiteX9" fmla="*/ 3017366 w 3017366"/>
              <a:gd name="connsiteY9" fmla="*/ 804783 h 4888486"/>
              <a:gd name="connsiteX10" fmla="*/ 2212583 w 3017366"/>
              <a:gd name="connsiteY10" fmla="*/ 0 h 4888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7366" h="4888486">
                <a:moveTo>
                  <a:pt x="2289512" y="2598973"/>
                </a:moveTo>
                <a:lnTo>
                  <a:pt x="0" y="4888485"/>
                </a:lnTo>
                <a:lnTo>
                  <a:pt x="0" y="4888486"/>
                </a:lnTo>
                <a:lnTo>
                  <a:pt x="2289512" y="2598975"/>
                </a:lnTo>
                <a:close/>
                <a:moveTo>
                  <a:pt x="0" y="0"/>
                </a:moveTo>
                <a:lnTo>
                  <a:pt x="0" y="1655595"/>
                </a:lnTo>
                <a:lnTo>
                  <a:pt x="931667" y="723928"/>
                </a:lnTo>
                <a:lnTo>
                  <a:pt x="2289512" y="2081773"/>
                </a:lnTo>
                <a:lnTo>
                  <a:pt x="2289512" y="804783"/>
                </a:lnTo>
                <a:lnTo>
                  <a:pt x="3017366" y="804783"/>
                </a:lnTo>
                <a:lnTo>
                  <a:pt x="2212583" y="0"/>
                </a:lnTo>
                <a:close/>
              </a:path>
            </a:pathLst>
          </a:custGeom>
          <a:solidFill>
            <a:schemeClr val="accent2"/>
          </a:solidFill>
          <a:ln w="39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414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7B18BF2-F47C-4B44-A849-23D9FDA39A53}"/>
              </a:ext>
            </a:extLst>
          </p:cNvPr>
          <p:cNvSpPr/>
          <p:nvPr userDrawn="1"/>
        </p:nvSpPr>
        <p:spPr>
          <a:xfrm rot="8100000" flipV="1">
            <a:off x="-572705" y="11846"/>
            <a:ext cx="5547002" cy="2283765"/>
          </a:xfrm>
          <a:custGeom>
            <a:avLst/>
            <a:gdLst>
              <a:gd name="connsiteX0" fmla="*/ 2734236 w 5547002"/>
              <a:gd name="connsiteY0" fmla="*/ 0 h 2283765"/>
              <a:gd name="connsiteX1" fmla="*/ 4123009 w 5547002"/>
              <a:gd name="connsiteY1" fmla="*/ 1388774 h 2283765"/>
              <a:gd name="connsiteX2" fmla="*/ 3228018 w 5547002"/>
              <a:gd name="connsiteY2" fmla="*/ 2283765 h 2283765"/>
              <a:gd name="connsiteX3" fmla="*/ 4812545 w 5547002"/>
              <a:gd name="connsiteY3" fmla="*/ 2283765 h 2283765"/>
              <a:gd name="connsiteX4" fmla="*/ 4812545 w 5547002"/>
              <a:gd name="connsiteY4" fmla="*/ 802986 h 2283765"/>
              <a:gd name="connsiteX5" fmla="*/ 5547002 w 5547002"/>
              <a:gd name="connsiteY5" fmla="*/ 802986 h 2283765"/>
              <a:gd name="connsiteX6" fmla="*/ 4744016 w 5547002"/>
              <a:gd name="connsiteY6" fmla="*/ 0 h 2283765"/>
              <a:gd name="connsiteX7" fmla="*/ 2283765 w 5547002"/>
              <a:gd name="connsiteY7" fmla="*/ 0 h 2283765"/>
              <a:gd name="connsiteX8" fmla="*/ 0 w 5547002"/>
              <a:gd name="connsiteY8" fmla="*/ 2283765 h 2283765"/>
              <a:gd name="connsiteX9" fmla="*/ 1 w 5547002"/>
              <a:gd name="connsiteY9" fmla="*/ 2283765 h 2283765"/>
              <a:gd name="connsiteX10" fmla="*/ 2283766 w 5547002"/>
              <a:gd name="connsiteY10" fmla="*/ 0 h 228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7002" h="2283765">
                <a:moveTo>
                  <a:pt x="2734236" y="0"/>
                </a:moveTo>
                <a:lnTo>
                  <a:pt x="4123009" y="1388774"/>
                </a:lnTo>
                <a:lnTo>
                  <a:pt x="3228018" y="2283765"/>
                </a:lnTo>
                <a:lnTo>
                  <a:pt x="4812545" y="2283765"/>
                </a:lnTo>
                <a:lnTo>
                  <a:pt x="4812545" y="802986"/>
                </a:lnTo>
                <a:lnTo>
                  <a:pt x="5547002" y="802986"/>
                </a:lnTo>
                <a:lnTo>
                  <a:pt x="4744016" y="0"/>
                </a:lnTo>
                <a:close/>
                <a:moveTo>
                  <a:pt x="2283765" y="0"/>
                </a:moveTo>
                <a:lnTo>
                  <a:pt x="0" y="2283765"/>
                </a:lnTo>
                <a:lnTo>
                  <a:pt x="1" y="2283765"/>
                </a:lnTo>
                <a:lnTo>
                  <a:pt x="2283766" y="0"/>
                </a:lnTo>
                <a:close/>
              </a:path>
            </a:pathLst>
          </a:custGeom>
          <a:solidFill>
            <a:srgbClr val="A2C037"/>
          </a:solidFill>
          <a:ln w="394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14141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2DEF02-B4FC-40E4-9E6F-4CC35A97A762}"/>
              </a:ext>
            </a:extLst>
          </p:cNvPr>
          <p:cNvSpPr/>
          <p:nvPr userDrawn="1"/>
        </p:nvSpPr>
        <p:spPr>
          <a:xfrm>
            <a:off x="10359511" y="521641"/>
            <a:ext cx="1178052" cy="898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32BD7DA-2E26-4B44-9F5D-AEDCE3704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95515" y="556409"/>
            <a:ext cx="1106139" cy="8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43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6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2B86-2682-45AC-A2C8-2D6861A1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28E96-BB3C-4095-9096-61B4E286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A607E0-D41C-4AD6-BCDA-EB27A4E410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 Goes Here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58EF01-7CA8-4D80-AD00-9703B49E4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18CD0-20A3-40AC-9847-06F08A1C5B6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9B388DF-FAD3-498C-AD1F-0122D2349EA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5323" y="955886"/>
            <a:ext cx="9659697" cy="739549"/>
          </a:xfrm>
        </p:spPr>
        <p:txBody>
          <a:bodyPr>
            <a:noAutofit/>
          </a:bodyPr>
          <a:lstStyle>
            <a:lvl1pPr>
              <a:defRPr sz="2400" b="0"/>
            </a:lvl1pPr>
            <a:lvl2pPr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14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BE9A-D074-40D1-90DD-C578E216F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3C338-C8A5-4FB8-9277-20E3C250B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5BA04-457B-4D42-8CAD-CCF0732F6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30126-F0B9-4745-B074-5ADEBD88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41EA1-E4D8-4DB3-8649-CEC65E3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25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C57B2-5EBF-4A7B-A200-39A7D36A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7590F-4B6A-4C7D-91C3-B2CE5B73A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5725F-3FB0-4CB7-AEEF-F5C390DA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B9F3A-2E5E-4F22-A0C9-DC3B8671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C38B1-E3A1-4EF5-BEF2-1B7A37DE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0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8E93-CB68-4694-86AC-FC38ED06A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11712-1268-43F7-9317-5E159329F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185B3-CDDC-4AD7-947E-D99F885AD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D34A0-52EC-4914-A5A3-F1FE0FE1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8F9B4-2816-4B51-9569-78EF8922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81F04-6045-4D35-9297-7C1037C6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8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39AE-4037-4EC0-8F0C-A51A45D47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A84FB-A8BC-4E6B-935E-B55E6E2F4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BB9F1-3195-4B82-BBF2-8C9896D7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EFABF-DC0E-4BF1-A71C-BF2D62077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BE5AA-56D1-400C-BEE2-068AF0B5B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1484CA-E726-4E91-BA2C-4A1CE5C1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5DC24A-4950-4F00-91D1-4B473DA3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514035-6B97-4623-9E58-9D4B0E6F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4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5338-A7B5-4272-8171-B75309CD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30467-3523-4236-B19F-E82B23C1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9C3A4-6BD1-45F3-A431-1A637215B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871521-9422-45E4-8397-A3723B23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02EAC9-F756-4AAF-B0E0-416F443C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E1597D-5486-4705-A037-73707F93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DA191-958C-49DB-B0D1-F7E7312F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6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B10E-5F79-4556-A217-E29B847C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4AC6-6D3A-4DB1-AA59-165F4B1E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927FB-7FFD-4937-A7FF-A7A15FAE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A7EE4-7999-4869-9EBF-7A9FD50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6CBB8-BCFD-464A-9F94-34624F65B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D083A-E9FC-4F1D-BF68-671935F1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14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BFCED-111E-42A0-B89D-061A375F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5A032-4810-4EBD-9171-36B010D977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5C2D3-E5D7-4415-8392-F15E71C2D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32E19-2EC5-43C1-BBFD-6FEA5AE1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A124D-9457-4467-B927-4C426EA9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A7AB8-8CA0-43CF-ABF6-00AD4AE35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2564A4-388D-488A-94DE-34CCCBAE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45FC6-CB09-4547-9949-0E8BD4049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169C-17A3-4F0B-B4D8-F81415948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751A-89BB-4C18-9670-E47907AAF535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B0E3-9826-467E-B0D9-46C6FFBE1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A9B9A-C667-4B97-9991-CCB385B9B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6537-FDAE-4CC4-89A4-340BA8CA3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6iP0PJMu_8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hyperlink" Target="https://www.highwayssafetyhub.com/uploads/5/1/2/9/51294565/newsletter_april_202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1C5C3B5-F817-47F8-87E0-0EB389194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882" y="2623171"/>
            <a:ext cx="7119568" cy="972671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+mn-lt"/>
              </a:rPr>
              <a:t>PDWG Highways Safety Hub Update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D2EF8BA-002F-4AB5-B340-D4A4840E61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May 2022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FB8C6FC-6718-4A54-85FE-5984D02E50E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t="2653" b="2653"/>
          <a:stretch>
            <a:fillRect/>
          </a:stretch>
        </p:blipFill>
        <p:spPr>
          <a:xfrm>
            <a:off x="9271168" y="157614"/>
            <a:ext cx="2759173" cy="17559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33752A-9472-4711-8E51-AD967A1EF0AD}"/>
              </a:ext>
            </a:extLst>
          </p:cNvPr>
          <p:cNvSpPr/>
          <p:nvPr/>
        </p:nvSpPr>
        <p:spPr>
          <a:xfrm>
            <a:off x="9543672" y="5922405"/>
            <a:ext cx="2416196" cy="935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3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4EE92-046F-4533-8D8A-4584AD1E5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67" y="858416"/>
            <a:ext cx="1730829" cy="5386971"/>
          </a:xfrm>
        </p:spPr>
        <p:txBody>
          <a:bodyPr vert="vert270"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Common Intent &amp; </a:t>
            </a:r>
            <a:r>
              <a:rPr lang="en-GB" b="1" dirty="0" err="1">
                <a:solidFill>
                  <a:srgbClr val="0070C0"/>
                </a:solidFill>
              </a:rPr>
              <a:t>RtB</a:t>
            </a:r>
            <a:r>
              <a:rPr lang="en-GB" b="1" dirty="0">
                <a:solidFill>
                  <a:srgbClr val="0070C0"/>
                </a:solidFill>
              </a:rPr>
              <a:t> Progress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1561CF-1A2C-4045-9498-628F8EEDA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945" y="103168"/>
            <a:ext cx="1403891" cy="9435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2971FA-3F75-7FC8-97F0-70CA2F337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239" y="254336"/>
            <a:ext cx="9592706" cy="63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98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D04992A-3FDA-4652-9D1A-63B71278D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40" y="20472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u="sng" dirty="0">
                <a:solidFill>
                  <a:schemeClr val="accent1"/>
                </a:solidFill>
              </a:rPr>
              <a:t>Key Topics (April &amp; May):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A184FD-A906-450A-97DC-A783A86F9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932" y="1480654"/>
            <a:ext cx="9671415" cy="5243933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/>
              <a:t>Carmont</a:t>
            </a:r>
            <a:r>
              <a:rPr lang="en-GB" dirty="0"/>
              <a:t> learnings – applicability to Highways.</a:t>
            </a:r>
          </a:p>
          <a:p>
            <a:pPr lvl="1"/>
            <a:r>
              <a:rPr lang="en-GB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https://youtu.be/6iP0PJMu_8s</a:t>
            </a:r>
            <a:endParaRPr lang="en-GB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dirty="0"/>
              <a:t>Utility avoidance – M42 Learning – Skanska &amp; </a:t>
            </a:r>
          </a:p>
          <a:p>
            <a:pPr marL="0" indent="0">
              <a:buNone/>
            </a:pPr>
            <a:r>
              <a:rPr lang="en-GB" dirty="0"/>
              <a:t>    Augmented Reality Utility Avoidance – FM Conway</a:t>
            </a:r>
          </a:p>
          <a:p>
            <a:pPr marL="457200" lvl="1" indent="0">
              <a:buNone/>
            </a:pPr>
            <a:endParaRPr lang="en-GB" sz="1200" dirty="0"/>
          </a:p>
          <a:p>
            <a:r>
              <a:rPr lang="en-GB" dirty="0"/>
              <a:t>Highways Passport – agreement to add confirmation of medical and date of expiry. </a:t>
            </a:r>
          </a:p>
          <a:p>
            <a:pPr lvl="1"/>
            <a:r>
              <a:rPr lang="en-GB" dirty="0"/>
              <a:t>Sub group to trial competencies for specific job roles.</a:t>
            </a:r>
          </a:p>
          <a:p>
            <a:r>
              <a:rPr lang="en-GB" dirty="0"/>
              <a:t>Deployable IPV – </a:t>
            </a:r>
            <a:r>
              <a:rPr lang="en-GB" dirty="0" err="1"/>
              <a:t>Amey</a:t>
            </a:r>
            <a:endParaRPr lang="en-GB" dirty="0"/>
          </a:p>
          <a:p>
            <a:pPr lvl="1"/>
            <a:r>
              <a:rPr lang="en-GB" dirty="0"/>
              <a:t>Support request to pre review before review at NSCRG</a:t>
            </a:r>
          </a:p>
          <a:p>
            <a:r>
              <a:rPr lang="en-GB" dirty="0"/>
              <a:t>Gantry Access – Handrail height. </a:t>
            </a:r>
          </a:p>
          <a:p>
            <a:pPr lvl="1"/>
            <a:r>
              <a:rPr lang="en-GB" dirty="0"/>
              <a:t>Alert being produced to encourage reporting of sub standard handrails to understand the extent of the issue. </a:t>
            </a:r>
          </a:p>
          <a:p>
            <a:r>
              <a:rPr lang="en-GB" dirty="0"/>
              <a:t>Newsletter</a:t>
            </a:r>
          </a:p>
          <a:p>
            <a:pPr lvl="1"/>
            <a:r>
              <a:rPr lang="en-GB" dirty="0">
                <a:hlinkClick r:id="rId4"/>
              </a:rPr>
              <a:t>newsletter_april_2022.pdf (highwayssafetyhub.com)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42868-F99B-44B0-8B21-A9371569E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5408" y="242339"/>
            <a:ext cx="1786547" cy="120069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D776FBE-8A5D-E7F1-4283-56B2F174BEE8}"/>
              </a:ext>
            </a:extLst>
          </p:cNvPr>
          <p:cNvGrpSpPr/>
          <p:nvPr/>
        </p:nvGrpSpPr>
        <p:grpSpPr>
          <a:xfrm>
            <a:off x="10090995" y="0"/>
            <a:ext cx="1786547" cy="6724588"/>
            <a:chOff x="10090995" y="0"/>
            <a:chExt cx="1786547" cy="67245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727A5C1-D1D7-48B0-A63E-28A27CCF54CF}"/>
                </a:ext>
              </a:extLst>
            </p:cNvPr>
            <p:cNvSpPr txBox="1"/>
            <p:nvPr/>
          </p:nvSpPr>
          <p:spPr>
            <a:xfrm>
              <a:off x="10205147" y="6352355"/>
              <a:ext cx="1672395" cy="372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Deployable IPV</a:t>
              </a: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6BFEB3-28A9-04EA-40E8-6E9D5F1D78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11062"/>
            <a:stretch/>
          </p:blipFill>
          <p:spPr>
            <a:xfrm>
              <a:off x="10090995" y="0"/>
              <a:ext cx="1750960" cy="63523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744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A034E-576A-8BF7-359E-7C8CD769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accent1"/>
                </a:solidFill>
              </a:rPr>
              <a:t>SCSLG Significant Risk Areas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4B522DE9-86C2-105B-3501-C853DC29EB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89" y="1690688"/>
            <a:ext cx="7936706" cy="476326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0575D6-077C-FF3B-D25F-3328F3CF8038}"/>
              </a:ext>
            </a:extLst>
          </p:cNvPr>
          <p:cNvSpPr txBox="1"/>
          <p:nvPr/>
        </p:nvSpPr>
        <p:spPr>
          <a:xfrm>
            <a:off x="8520168" y="1553698"/>
            <a:ext cx="30883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Next Steps: </a:t>
            </a:r>
            <a:br>
              <a:rPr lang="en-GB" sz="2000" dirty="0">
                <a:solidFill>
                  <a:schemeClr val="accent1"/>
                </a:solidFill>
              </a:rPr>
            </a:br>
            <a:br>
              <a:rPr lang="en-GB" sz="2000" dirty="0">
                <a:solidFill>
                  <a:schemeClr val="accent1"/>
                </a:solidFill>
              </a:rPr>
            </a:br>
            <a:r>
              <a:rPr lang="en-GB" sz="2000" dirty="0">
                <a:solidFill>
                  <a:schemeClr val="accent1"/>
                </a:solidFill>
              </a:rPr>
              <a:t>Topics being reviewed against HART data.</a:t>
            </a:r>
          </a:p>
          <a:p>
            <a:endParaRPr lang="en-GB" sz="2000" dirty="0">
              <a:solidFill>
                <a:schemeClr val="accent1"/>
              </a:solidFill>
            </a:endParaRPr>
          </a:p>
          <a:p>
            <a:r>
              <a:rPr lang="en-GB" sz="2000" dirty="0">
                <a:solidFill>
                  <a:schemeClr val="accent1"/>
                </a:solidFill>
              </a:rPr>
              <a:t>3-4 will be chosen to start, others will be later in program.</a:t>
            </a:r>
          </a:p>
          <a:p>
            <a:endParaRPr lang="en-GB" sz="2000" dirty="0">
              <a:solidFill>
                <a:schemeClr val="accent1"/>
              </a:solidFill>
            </a:endParaRPr>
          </a:p>
          <a:p>
            <a:r>
              <a:rPr lang="en-GB" sz="2000" dirty="0">
                <a:solidFill>
                  <a:schemeClr val="accent1"/>
                </a:solidFill>
              </a:rPr>
              <a:t>If you are in an existing working group in one of these topic areas please let Andrew Cox know.</a:t>
            </a:r>
          </a:p>
        </p:txBody>
      </p:sp>
    </p:spTree>
    <p:extLst>
      <p:ext uri="{BB962C8B-B14F-4D97-AF65-F5344CB8AC3E}">
        <p14:creationId xmlns:p14="http://schemas.microsoft.com/office/powerpoint/2010/main" val="296989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71C2-34E6-40B0-8243-484A819C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A07FD-18AE-4859-BBE5-35B1CFAADB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818CD0-20A3-40AC-9847-06F08A1C5B6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22C88-199D-497A-BE34-74C21B9CB7F0}"/>
              </a:ext>
            </a:extLst>
          </p:cNvPr>
          <p:cNvSpPr txBox="1">
            <a:spLocks/>
          </p:cNvSpPr>
          <p:nvPr/>
        </p:nvSpPr>
        <p:spPr>
          <a:xfrm>
            <a:off x="695323" y="1481133"/>
            <a:ext cx="10810875" cy="435133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68288" indent="-2682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36575" indent="-2682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04863" indent="-2682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b="0"/>
          </a:p>
          <a:p>
            <a:pPr lvl="1"/>
            <a:endParaRPr lang="en-GB">
              <a:latin typeface="Arial"/>
              <a:cs typeface="Arial"/>
            </a:endParaRPr>
          </a:p>
          <a:p>
            <a:pPr lvl="1"/>
            <a:endParaRPr lang="en-GB"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99F7CC-613A-48C3-A44F-4BC8FAC5F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98E58C-9AE8-4628-8283-C81F87950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87595"/>
            <a:ext cx="12192000" cy="417040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18A20D-61E7-42AA-AC57-7A5B728D3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5408" y="242339"/>
            <a:ext cx="1786547" cy="120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96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182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PDWG Highways Safety Hub Update</vt:lpstr>
      <vt:lpstr>PowerPoint Presentation</vt:lpstr>
      <vt:lpstr>Key Topics (April &amp; May):</vt:lpstr>
      <vt:lpstr>SCSLG Significant Risk Areas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Designers Update Nov 2021</dc:title>
  <dc:creator>Ian Nixon</dc:creator>
  <cp:lastModifiedBy>Potter, Doug</cp:lastModifiedBy>
  <cp:revision>8</cp:revision>
  <dcterms:created xsi:type="dcterms:W3CDTF">2021-11-09T09:11:20Z</dcterms:created>
  <dcterms:modified xsi:type="dcterms:W3CDTF">2022-06-07T14:17:39Z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f4e3bb-2789-472c-845a-7cbc76f0c7b4_Enabled">
    <vt:lpwstr>true</vt:lpwstr>
  </property>
  <property fmtid="{D5CDD505-2E9C-101B-9397-08002B2CF9AE}" pid="3" name="MSIP_Label_40f4e3bb-2789-472c-845a-7cbc76f0c7b4_SetDate">
    <vt:lpwstr>2021-11-09T09:11:20Z</vt:lpwstr>
  </property>
  <property fmtid="{D5CDD505-2E9C-101B-9397-08002B2CF9AE}" pid="4" name="MSIP_Label_40f4e3bb-2789-472c-845a-7cbc76f0c7b4_Method">
    <vt:lpwstr>Standard</vt:lpwstr>
  </property>
  <property fmtid="{D5CDD505-2E9C-101B-9397-08002B2CF9AE}" pid="5" name="MSIP_Label_40f4e3bb-2789-472c-845a-7cbc76f0c7b4_Name">
    <vt:lpwstr>Costain Low_0</vt:lpwstr>
  </property>
  <property fmtid="{D5CDD505-2E9C-101B-9397-08002B2CF9AE}" pid="6" name="MSIP_Label_40f4e3bb-2789-472c-845a-7cbc76f0c7b4_SiteId">
    <vt:lpwstr>8cb09124-b2c7-4dab-89ab-b3781aa4e809</vt:lpwstr>
  </property>
  <property fmtid="{D5CDD505-2E9C-101B-9397-08002B2CF9AE}" pid="7" name="MSIP_Label_40f4e3bb-2789-472c-845a-7cbc76f0c7b4_ActionId">
    <vt:lpwstr>3fb21570-894b-4cfd-94b0-df5db2d10a78</vt:lpwstr>
  </property>
  <property fmtid="{D5CDD505-2E9C-101B-9397-08002B2CF9AE}" pid="8" name="MSIP_Label_40f4e3bb-2789-472c-845a-7cbc76f0c7b4_ContentBits">
    <vt:lpwstr>0</vt:lpwstr>
  </property>
</Properties>
</file>