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3" r:id="rId1"/>
    <p:sldMasterId id="2147483676" r:id="rId2"/>
    <p:sldMasterId id="2147483688" r:id="rId3"/>
    <p:sldMasterId id="2147483700" r:id="rId4"/>
    <p:sldMasterId id="2147483705" r:id="rId5"/>
    <p:sldMasterId id="2147483717" r:id="rId6"/>
    <p:sldMasterId id="2147483729" r:id="rId7"/>
  </p:sldMasterIdLst>
  <p:notesMasterIdLst>
    <p:notesMasterId r:id="rId24"/>
  </p:notesMasterIdLst>
  <p:sldIdLst>
    <p:sldId id="321" r:id="rId8"/>
    <p:sldId id="320" r:id="rId9"/>
    <p:sldId id="302" r:id="rId10"/>
    <p:sldId id="316" r:id="rId11"/>
    <p:sldId id="322" r:id="rId12"/>
    <p:sldId id="315" r:id="rId13"/>
    <p:sldId id="323" r:id="rId14"/>
    <p:sldId id="324" r:id="rId15"/>
    <p:sldId id="325" r:id="rId16"/>
    <p:sldId id="326" r:id="rId17"/>
    <p:sldId id="327" r:id="rId18"/>
    <p:sldId id="328" r:id="rId19"/>
    <p:sldId id="329" r:id="rId20"/>
    <p:sldId id="313" r:id="rId21"/>
    <p:sldId id="314" r:id="rId22"/>
    <p:sldId id="317" r:id="rId23"/>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00"/>
    <a:srgbClr val="E572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autoAdjust="0"/>
  </p:normalViewPr>
  <p:slideViewPr>
    <p:cSldViewPr snapToGrid="0" showGuides="1">
      <p:cViewPr varScale="1">
        <p:scale>
          <a:sx n="86" d="100"/>
          <a:sy n="86" d="100"/>
        </p:scale>
        <p:origin x="-1524" y="-78"/>
      </p:cViewPr>
      <p:guideLst>
        <p:guide orient="horz" pos="2160"/>
        <p:guide pos="2880"/>
      </p:guideLst>
    </p:cSldViewPr>
  </p:slideViewPr>
  <p:notesTextViewPr>
    <p:cViewPr>
      <p:scale>
        <a:sx n="100" d="100"/>
        <a:sy n="100" d="100"/>
      </p:scale>
      <p:origin x="0" y="0"/>
    </p:cViewPr>
  </p:notesTextViewPr>
  <p:notesViewPr>
    <p:cSldViewPr snapToGrid="0" showGuides="1">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defTabSz="955675" eaLnBrk="0" hangingPunct="0">
              <a:defRPr sz="1300"/>
            </a:lvl1pPr>
          </a:lstStyle>
          <a:p>
            <a:endParaRPr lang="en-GB"/>
          </a:p>
        </p:txBody>
      </p:sp>
      <p:sp>
        <p:nvSpPr>
          <p:cNvPr id="16387" name="Rectangle 3"/>
          <p:cNvSpPr>
            <a:spLocks noGrp="1" noChangeArrowheads="1"/>
          </p:cNvSpPr>
          <p:nvPr>
            <p:ph type="dt" idx="1"/>
          </p:nvPr>
        </p:nvSpPr>
        <p:spPr bwMode="auto">
          <a:xfrm>
            <a:off x="3851275" y="0"/>
            <a:ext cx="2946400" cy="495300"/>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lgn="r" defTabSz="955675" eaLnBrk="0" hangingPunct="0">
              <a:defRPr sz="1300"/>
            </a:lvl1pPr>
          </a:lstStyle>
          <a:p>
            <a:endParaRPr lang="en-GB"/>
          </a:p>
        </p:txBody>
      </p:sp>
      <p:sp>
        <p:nvSpPr>
          <p:cNvPr id="1638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6390" name="Rectangle 6"/>
          <p:cNvSpPr>
            <a:spLocks noGrp="1" noChangeArrowheads="1"/>
          </p:cNvSpPr>
          <p:nvPr>
            <p:ph type="ftr" sz="quarter" idx="4"/>
          </p:nvPr>
        </p:nvSpPr>
        <p:spPr bwMode="auto">
          <a:xfrm>
            <a:off x="0" y="9431338"/>
            <a:ext cx="2946400" cy="495300"/>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defTabSz="955675" eaLnBrk="0" hangingPunct="0">
              <a:defRPr sz="1300"/>
            </a:lvl1pPr>
          </a:lstStyle>
          <a:p>
            <a:endParaRPr lang="en-GB"/>
          </a:p>
        </p:txBody>
      </p:sp>
      <p:sp>
        <p:nvSpPr>
          <p:cNvPr id="16391" name="Rectangle 7"/>
          <p:cNvSpPr>
            <a:spLocks noGrp="1" noChangeArrowheads="1"/>
          </p:cNvSpPr>
          <p:nvPr>
            <p:ph type="sldNum" sz="quarter" idx="5"/>
          </p:nvPr>
        </p:nvSpPr>
        <p:spPr bwMode="auto">
          <a:xfrm>
            <a:off x="3851275" y="9431338"/>
            <a:ext cx="2946400" cy="495300"/>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lgn="r" defTabSz="955675" eaLnBrk="0" hangingPunct="0">
              <a:defRPr sz="1300"/>
            </a:lvl1pPr>
          </a:lstStyle>
          <a:p>
            <a:fld id="{B8B264DC-A19E-4364-A322-4E06E1914132}" type="slidenum">
              <a:rPr lang="en-GB"/>
              <a:pPr/>
              <a:t>‹#›</a:t>
            </a:fld>
            <a:endParaRPr lang="en-GB"/>
          </a:p>
        </p:txBody>
      </p:sp>
    </p:spTree>
    <p:extLst>
      <p:ext uri="{BB962C8B-B14F-4D97-AF65-F5344CB8AC3E}">
        <p14:creationId xmlns="" xmlns:p14="http://schemas.microsoft.com/office/powerpoint/2010/main" val="23477893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6" charset="0"/>
        <a:ea typeface="+mn-ea"/>
        <a:cs typeface="+mn-cs"/>
      </a:defRPr>
    </a:lvl1pPr>
    <a:lvl2pPr marL="457200" algn="l" rtl="0" fontAlgn="base">
      <a:spcBef>
        <a:spcPct val="30000"/>
      </a:spcBef>
      <a:spcAft>
        <a:spcPct val="0"/>
      </a:spcAft>
      <a:defRPr sz="1200" kern="1200">
        <a:solidFill>
          <a:schemeClr val="tx1"/>
        </a:solidFill>
        <a:latin typeface="Times New Roman" pitchFamily="16" charset="0"/>
        <a:ea typeface="+mn-ea"/>
        <a:cs typeface="+mn-cs"/>
      </a:defRPr>
    </a:lvl2pPr>
    <a:lvl3pPr marL="914400" algn="l" rtl="0" fontAlgn="base">
      <a:spcBef>
        <a:spcPct val="30000"/>
      </a:spcBef>
      <a:spcAft>
        <a:spcPct val="0"/>
      </a:spcAft>
      <a:defRPr sz="1200" kern="1200">
        <a:solidFill>
          <a:schemeClr val="tx1"/>
        </a:solidFill>
        <a:latin typeface="Times New Roman" pitchFamily="16" charset="0"/>
        <a:ea typeface="+mn-ea"/>
        <a:cs typeface="+mn-cs"/>
      </a:defRPr>
    </a:lvl3pPr>
    <a:lvl4pPr marL="1371600" algn="l" rtl="0" fontAlgn="base">
      <a:spcBef>
        <a:spcPct val="30000"/>
      </a:spcBef>
      <a:spcAft>
        <a:spcPct val="0"/>
      </a:spcAft>
      <a:defRPr sz="1200" kern="1200">
        <a:solidFill>
          <a:schemeClr val="tx1"/>
        </a:solidFill>
        <a:latin typeface="Times New Roman" pitchFamily="16" charset="0"/>
        <a:ea typeface="+mn-ea"/>
        <a:cs typeface="+mn-cs"/>
      </a:defRPr>
    </a:lvl4pPr>
    <a:lvl5pPr marL="1828800" algn="l" rtl="0" fontAlgn="base">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Daily</a:t>
            </a:r>
            <a:r>
              <a:rPr lang="en-GB" baseline="0" dirty="0" smtClean="0"/>
              <a:t> e</a:t>
            </a:r>
            <a:r>
              <a:rPr lang="en-GB" dirty="0" smtClean="0"/>
              <a:t>mails</a:t>
            </a:r>
            <a:endParaRPr lang="en-GB" dirty="0"/>
          </a:p>
        </p:txBody>
      </p:sp>
      <p:sp>
        <p:nvSpPr>
          <p:cNvPr id="4" name="Slide Number Placeholder 3"/>
          <p:cNvSpPr>
            <a:spLocks noGrp="1"/>
          </p:cNvSpPr>
          <p:nvPr>
            <p:ph type="sldNum" sz="quarter" idx="10"/>
          </p:nvPr>
        </p:nvSpPr>
        <p:spPr/>
        <p:txBody>
          <a:bodyPr/>
          <a:lstStyle/>
          <a:p>
            <a:fld id="{B8B264DC-A19E-4364-A322-4E06E1914132}" type="slidenum">
              <a:rPr lang="en-GB" smtClean="0"/>
              <a:pPr/>
              <a:t>14</a:t>
            </a:fld>
            <a:endParaRPr lang="en-GB"/>
          </a:p>
        </p:txBody>
      </p:sp>
    </p:spTree>
    <p:extLst>
      <p:ext uri="{BB962C8B-B14F-4D97-AF65-F5344CB8AC3E}">
        <p14:creationId xmlns="" xmlns:p14="http://schemas.microsoft.com/office/powerpoint/2010/main" val="249948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Daily</a:t>
            </a:r>
            <a:r>
              <a:rPr lang="en-GB" baseline="0" dirty="0" smtClean="0"/>
              <a:t> e</a:t>
            </a:r>
            <a:r>
              <a:rPr lang="en-GB" dirty="0" smtClean="0"/>
              <a:t>mails</a:t>
            </a:r>
            <a:endParaRPr lang="en-GB" dirty="0"/>
          </a:p>
        </p:txBody>
      </p:sp>
      <p:sp>
        <p:nvSpPr>
          <p:cNvPr id="4" name="Slide Number Placeholder 3"/>
          <p:cNvSpPr>
            <a:spLocks noGrp="1"/>
          </p:cNvSpPr>
          <p:nvPr>
            <p:ph type="sldNum" sz="quarter" idx="10"/>
          </p:nvPr>
        </p:nvSpPr>
        <p:spPr/>
        <p:txBody>
          <a:bodyPr/>
          <a:lstStyle/>
          <a:p>
            <a:fld id="{B8B264DC-A19E-4364-A322-4E06E1914132}" type="slidenum">
              <a:rPr lang="en-GB" smtClean="0"/>
              <a:pPr/>
              <a:t>15</a:t>
            </a:fld>
            <a:endParaRPr lang="en-GB"/>
          </a:p>
        </p:txBody>
      </p:sp>
    </p:spTree>
    <p:extLst>
      <p:ext uri="{BB962C8B-B14F-4D97-AF65-F5344CB8AC3E}">
        <p14:creationId xmlns="" xmlns:p14="http://schemas.microsoft.com/office/powerpoint/2010/main" val="22790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Daily</a:t>
            </a:r>
            <a:r>
              <a:rPr lang="en-GB" baseline="0" dirty="0" smtClean="0"/>
              <a:t> e</a:t>
            </a:r>
            <a:r>
              <a:rPr lang="en-GB" dirty="0" smtClean="0"/>
              <a:t>mails</a:t>
            </a:r>
            <a:endParaRPr lang="en-GB" dirty="0"/>
          </a:p>
        </p:txBody>
      </p:sp>
      <p:sp>
        <p:nvSpPr>
          <p:cNvPr id="4" name="Slide Number Placeholder 3"/>
          <p:cNvSpPr>
            <a:spLocks noGrp="1"/>
          </p:cNvSpPr>
          <p:nvPr>
            <p:ph type="sldNum" sz="quarter" idx="10"/>
          </p:nvPr>
        </p:nvSpPr>
        <p:spPr/>
        <p:txBody>
          <a:bodyPr/>
          <a:lstStyle/>
          <a:p>
            <a:fld id="{B8B264DC-A19E-4364-A322-4E06E1914132}" type="slidenum">
              <a:rPr lang="en-GB" smtClean="0"/>
              <a:pPr/>
              <a:t>16</a:t>
            </a:fld>
            <a:endParaRPr lang="en-GB"/>
          </a:p>
        </p:txBody>
      </p:sp>
    </p:spTree>
    <p:extLst>
      <p:ext uri="{BB962C8B-B14F-4D97-AF65-F5344CB8AC3E}">
        <p14:creationId xmlns="" xmlns:p14="http://schemas.microsoft.com/office/powerpoint/2010/main" val="1686502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emf"/><Relationship Id="rId1" Type="http://schemas.openxmlformats.org/officeDocument/2006/relationships/slideMaster" Target="../slideMasters/slideMaster4.xml"/><Relationship Id="rId4" Type="http://schemas.openxmlformats.org/officeDocument/2006/relationships/image" Target="../media/image9.emf"/></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37"/>
          <p:cNvSpPr>
            <a:spLocks noChangeArrowheads="1"/>
          </p:cNvSpPr>
          <p:nvPr/>
        </p:nvSpPr>
        <p:spPr bwMode="auto">
          <a:xfrm>
            <a:off x="2324100" y="-3175"/>
            <a:ext cx="6816725" cy="1304925"/>
          </a:xfrm>
          <a:prstGeom prst="rect">
            <a:avLst/>
          </a:prstGeom>
          <a:solidFill>
            <a:srgbClr val="7BC143"/>
          </a:solidFill>
          <a:ln w="9525">
            <a:noFill/>
            <a:miter lim="800000"/>
            <a:headEnd/>
            <a:tailEnd/>
          </a:ln>
        </p:spPr>
        <p:txBody>
          <a:bodyPr/>
          <a:lstStyle/>
          <a:p>
            <a:pPr algn="ctr">
              <a:defRPr/>
            </a:pPr>
            <a:endParaRPr lang="en-GB"/>
          </a:p>
        </p:txBody>
      </p:sp>
      <p:pic>
        <p:nvPicPr>
          <p:cNvPr id="5" name="Picture 370" descr="Front Cover Logo"/>
          <p:cNvPicPr>
            <a:picLocks noChangeAspect="1" noChangeArrowheads="1"/>
          </p:cNvPicPr>
          <p:nvPr/>
        </p:nvPicPr>
        <p:blipFill>
          <a:blip r:embed="rId2" cstate="print"/>
          <a:srcRect/>
          <a:stretch>
            <a:fillRect/>
          </a:stretch>
        </p:blipFill>
        <p:spPr bwMode="auto">
          <a:xfrm>
            <a:off x="0" y="-1588"/>
            <a:ext cx="9144000" cy="1308101"/>
          </a:xfrm>
          <a:prstGeom prst="rect">
            <a:avLst/>
          </a:prstGeom>
          <a:noFill/>
          <a:ln w="9525">
            <a:noFill/>
            <a:miter lim="800000"/>
            <a:headEnd/>
            <a:tailEnd/>
          </a:ln>
        </p:spPr>
      </p:pic>
      <p:sp>
        <p:nvSpPr>
          <p:cNvPr id="6" name="Line 134"/>
          <p:cNvSpPr>
            <a:spLocks noChangeShapeType="1"/>
          </p:cNvSpPr>
          <p:nvPr/>
        </p:nvSpPr>
        <p:spPr bwMode="auto">
          <a:xfrm>
            <a:off x="2139950" y="1403350"/>
            <a:ext cx="0" cy="0"/>
          </a:xfrm>
          <a:prstGeom prst="line">
            <a:avLst/>
          </a:prstGeom>
          <a:noFill/>
          <a:ln w="12700">
            <a:solidFill>
              <a:srgbClr val="0067A6"/>
            </a:solidFill>
            <a:miter lim="800000"/>
            <a:headEnd/>
            <a:tailEnd/>
          </a:ln>
        </p:spPr>
        <p:txBody>
          <a:bodyPr/>
          <a:lstStyle/>
          <a:p>
            <a:pPr algn="ctr">
              <a:defRPr/>
            </a:pPr>
            <a:endParaRPr lang="en-GB"/>
          </a:p>
        </p:txBody>
      </p:sp>
      <p:sp>
        <p:nvSpPr>
          <p:cNvPr id="7" name="Line 135"/>
          <p:cNvSpPr>
            <a:spLocks noChangeShapeType="1"/>
          </p:cNvSpPr>
          <p:nvPr/>
        </p:nvSpPr>
        <p:spPr bwMode="auto">
          <a:xfrm>
            <a:off x="2139950" y="1403350"/>
            <a:ext cx="0" cy="0"/>
          </a:xfrm>
          <a:prstGeom prst="line">
            <a:avLst/>
          </a:prstGeom>
          <a:noFill/>
          <a:ln w="12700">
            <a:solidFill>
              <a:srgbClr val="0067A5"/>
            </a:solidFill>
            <a:miter lim="800000"/>
            <a:headEnd/>
            <a:tailEnd/>
          </a:ln>
        </p:spPr>
        <p:txBody>
          <a:bodyPr/>
          <a:lstStyle/>
          <a:p>
            <a:pPr algn="ctr">
              <a:defRPr/>
            </a:pPr>
            <a:endParaRPr lang="en-GB"/>
          </a:p>
        </p:txBody>
      </p:sp>
      <p:sp>
        <p:nvSpPr>
          <p:cNvPr id="8" name="Rectangle 136"/>
          <p:cNvSpPr>
            <a:spLocks noChangeArrowheads="1"/>
          </p:cNvSpPr>
          <p:nvPr/>
        </p:nvSpPr>
        <p:spPr bwMode="auto">
          <a:xfrm>
            <a:off x="-3175" y="-3175"/>
            <a:ext cx="2343150" cy="1631950"/>
          </a:xfrm>
          <a:prstGeom prst="rect">
            <a:avLst/>
          </a:prstGeom>
          <a:solidFill>
            <a:srgbClr val="F8981D"/>
          </a:solidFill>
          <a:ln w="9525">
            <a:noFill/>
            <a:miter lim="800000"/>
            <a:headEnd/>
            <a:tailEnd/>
          </a:ln>
        </p:spPr>
        <p:txBody>
          <a:bodyPr/>
          <a:lstStyle/>
          <a:p>
            <a:pPr algn="ctr">
              <a:defRPr/>
            </a:pPr>
            <a:endParaRPr lang="en-GB"/>
          </a:p>
        </p:txBody>
      </p:sp>
      <p:sp>
        <p:nvSpPr>
          <p:cNvPr id="9" name="Rectangle 138"/>
          <p:cNvSpPr>
            <a:spLocks noChangeArrowheads="1"/>
          </p:cNvSpPr>
          <p:nvPr/>
        </p:nvSpPr>
        <p:spPr bwMode="auto">
          <a:xfrm>
            <a:off x="974725" y="-3175"/>
            <a:ext cx="323850" cy="327025"/>
          </a:xfrm>
          <a:prstGeom prst="rect">
            <a:avLst/>
          </a:prstGeom>
          <a:solidFill>
            <a:srgbClr val="F8981D"/>
          </a:solidFill>
          <a:ln w="9525">
            <a:noFill/>
            <a:miter lim="800000"/>
            <a:headEnd/>
            <a:tailEnd/>
          </a:ln>
        </p:spPr>
        <p:txBody>
          <a:bodyPr/>
          <a:lstStyle/>
          <a:p>
            <a:pPr algn="ctr">
              <a:defRPr/>
            </a:pPr>
            <a:endParaRPr lang="en-GB"/>
          </a:p>
        </p:txBody>
      </p:sp>
      <p:sp>
        <p:nvSpPr>
          <p:cNvPr id="10" name="Rectangle 139"/>
          <p:cNvSpPr>
            <a:spLocks noChangeArrowheads="1"/>
          </p:cNvSpPr>
          <p:nvPr/>
        </p:nvSpPr>
        <p:spPr bwMode="auto">
          <a:xfrm>
            <a:off x="1298575" y="-3175"/>
            <a:ext cx="327025" cy="327025"/>
          </a:xfrm>
          <a:prstGeom prst="rect">
            <a:avLst/>
          </a:prstGeom>
          <a:solidFill>
            <a:srgbClr val="DFA025"/>
          </a:solidFill>
          <a:ln w="9525">
            <a:noFill/>
            <a:miter lim="800000"/>
            <a:headEnd/>
            <a:tailEnd/>
          </a:ln>
        </p:spPr>
        <p:txBody>
          <a:bodyPr/>
          <a:lstStyle/>
          <a:p>
            <a:pPr algn="ctr">
              <a:defRPr/>
            </a:pPr>
            <a:endParaRPr lang="en-GB"/>
          </a:p>
        </p:txBody>
      </p:sp>
      <p:sp>
        <p:nvSpPr>
          <p:cNvPr id="11" name="Rectangle 140"/>
          <p:cNvSpPr>
            <a:spLocks noChangeArrowheads="1"/>
          </p:cNvSpPr>
          <p:nvPr/>
        </p:nvSpPr>
        <p:spPr bwMode="auto">
          <a:xfrm>
            <a:off x="1625600" y="-3175"/>
            <a:ext cx="327025" cy="327025"/>
          </a:xfrm>
          <a:prstGeom prst="rect">
            <a:avLst/>
          </a:prstGeom>
          <a:solidFill>
            <a:srgbClr val="C6A82C"/>
          </a:solidFill>
          <a:ln w="9525">
            <a:noFill/>
            <a:miter lim="800000"/>
            <a:headEnd/>
            <a:tailEnd/>
          </a:ln>
        </p:spPr>
        <p:txBody>
          <a:bodyPr/>
          <a:lstStyle/>
          <a:p>
            <a:pPr algn="ctr">
              <a:defRPr/>
            </a:pPr>
            <a:endParaRPr lang="en-GB"/>
          </a:p>
        </p:txBody>
      </p:sp>
      <p:sp>
        <p:nvSpPr>
          <p:cNvPr id="12" name="Rectangle 141"/>
          <p:cNvSpPr>
            <a:spLocks noChangeArrowheads="1"/>
          </p:cNvSpPr>
          <p:nvPr/>
        </p:nvSpPr>
        <p:spPr bwMode="auto">
          <a:xfrm>
            <a:off x="1952625" y="-3175"/>
            <a:ext cx="327025" cy="327025"/>
          </a:xfrm>
          <a:prstGeom prst="rect">
            <a:avLst/>
          </a:prstGeom>
          <a:solidFill>
            <a:srgbClr val="ADB134"/>
          </a:solidFill>
          <a:ln w="9525">
            <a:noFill/>
            <a:miter lim="800000"/>
            <a:headEnd/>
            <a:tailEnd/>
          </a:ln>
        </p:spPr>
        <p:txBody>
          <a:bodyPr/>
          <a:lstStyle/>
          <a:p>
            <a:pPr algn="ctr">
              <a:defRPr/>
            </a:pPr>
            <a:endParaRPr lang="en-GB"/>
          </a:p>
        </p:txBody>
      </p:sp>
      <p:sp>
        <p:nvSpPr>
          <p:cNvPr id="13" name="Rectangle 142"/>
          <p:cNvSpPr>
            <a:spLocks noChangeArrowheads="1"/>
          </p:cNvSpPr>
          <p:nvPr/>
        </p:nvSpPr>
        <p:spPr bwMode="auto">
          <a:xfrm>
            <a:off x="2279650" y="-3175"/>
            <a:ext cx="327025" cy="327025"/>
          </a:xfrm>
          <a:prstGeom prst="rect">
            <a:avLst/>
          </a:prstGeom>
          <a:solidFill>
            <a:srgbClr val="94B93B"/>
          </a:solidFill>
          <a:ln w="9525">
            <a:noFill/>
            <a:miter lim="800000"/>
            <a:headEnd/>
            <a:tailEnd/>
          </a:ln>
        </p:spPr>
        <p:txBody>
          <a:bodyPr/>
          <a:lstStyle/>
          <a:p>
            <a:pPr algn="ctr">
              <a:defRPr/>
            </a:pPr>
            <a:endParaRPr lang="en-GB"/>
          </a:p>
        </p:txBody>
      </p:sp>
      <p:sp>
        <p:nvSpPr>
          <p:cNvPr id="14" name="Rectangle 143"/>
          <p:cNvSpPr>
            <a:spLocks noChangeArrowheads="1"/>
          </p:cNvSpPr>
          <p:nvPr/>
        </p:nvSpPr>
        <p:spPr bwMode="auto">
          <a:xfrm>
            <a:off x="2606675" y="-3175"/>
            <a:ext cx="327025" cy="327025"/>
          </a:xfrm>
          <a:prstGeom prst="rect">
            <a:avLst/>
          </a:prstGeom>
          <a:solidFill>
            <a:srgbClr val="7BC143"/>
          </a:solidFill>
          <a:ln w="9525">
            <a:noFill/>
            <a:miter lim="800000"/>
            <a:headEnd/>
            <a:tailEnd/>
          </a:ln>
        </p:spPr>
        <p:txBody>
          <a:bodyPr/>
          <a:lstStyle/>
          <a:p>
            <a:pPr algn="ctr">
              <a:defRPr/>
            </a:pPr>
            <a:endParaRPr lang="en-GB"/>
          </a:p>
        </p:txBody>
      </p:sp>
      <p:sp>
        <p:nvSpPr>
          <p:cNvPr id="15" name="Rectangle 144"/>
          <p:cNvSpPr>
            <a:spLocks noChangeArrowheads="1"/>
          </p:cNvSpPr>
          <p:nvPr/>
        </p:nvSpPr>
        <p:spPr bwMode="auto">
          <a:xfrm>
            <a:off x="1298575" y="323850"/>
            <a:ext cx="327025" cy="323850"/>
          </a:xfrm>
          <a:prstGeom prst="rect">
            <a:avLst/>
          </a:prstGeom>
          <a:solidFill>
            <a:srgbClr val="F8981D"/>
          </a:solidFill>
          <a:ln w="9525">
            <a:noFill/>
            <a:miter lim="800000"/>
            <a:headEnd/>
            <a:tailEnd/>
          </a:ln>
        </p:spPr>
        <p:txBody>
          <a:bodyPr/>
          <a:lstStyle/>
          <a:p>
            <a:pPr algn="ctr">
              <a:defRPr/>
            </a:pPr>
            <a:endParaRPr lang="en-GB"/>
          </a:p>
        </p:txBody>
      </p:sp>
      <p:sp>
        <p:nvSpPr>
          <p:cNvPr id="16" name="Rectangle 145"/>
          <p:cNvSpPr>
            <a:spLocks noChangeArrowheads="1"/>
          </p:cNvSpPr>
          <p:nvPr/>
        </p:nvSpPr>
        <p:spPr bwMode="auto">
          <a:xfrm>
            <a:off x="1625600" y="323850"/>
            <a:ext cx="327025" cy="323850"/>
          </a:xfrm>
          <a:prstGeom prst="rect">
            <a:avLst/>
          </a:prstGeom>
          <a:solidFill>
            <a:srgbClr val="DFA025"/>
          </a:solidFill>
          <a:ln w="9525">
            <a:noFill/>
            <a:miter lim="800000"/>
            <a:headEnd/>
            <a:tailEnd/>
          </a:ln>
        </p:spPr>
        <p:txBody>
          <a:bodyPr/>
          <a:lstStyle/>
          <a:p>
            <a:pPr algn="ctr">
              <a:defRPr/>
            </a:pPr>
            <a:endParaRPr lang="en-GB"/>
          </a:p>
        </p:txBody>
      </p:sp>
      <p:sp>
        <p:nvSpPr>
          <p:cNvPr id="17" name="Rectangle 146"/>
          <p:cNvSpPr>
            <a:spLocks noChangeArrowheads="1"/>
          </p:cNvSpPr>
          <p:nvPr/>
        </p:nvSpPr>
        <p:spPr bwMode="auto">
          <a:xfrm>
            <a:off x="1952625" y="323850"/>
            <a:ext cx="327025" cy="323850"/>
          </a:xfrm>
          <a:prstGeom prst="rect">
            <a:avLst/>
          </a:prstGeom>
          <a:solidFill>
            <a:srgbClr val="C6A82C"/>
          </a:solidFill>
          <a:ln w="9525">
            <a:noFill/>
            <a:miter lim="800000"/>
            <a:headEnd/>
            <a:tailEnd/>
          </a:ln>
        </p:spPr>
        <p:txBody>
          <a:bodyPr/>
          <a:lstStyle/>
          <a:p>
            <a:pPr algn="ctr">
              <a:defRPr/>
            </a:pPr>
            <a:endParaRPr lang="en-GB"/>
          </a:p>
        </p:txBody>
      </p:sp>
      <p:sp>
        <p:nvSpPr>
          <p:cNvPr id="18" name="Rectangle 147"/>
          <p:cNvSpPr>
            <a:spLocks noChangeArrowheads="1"/>
          </p:cNvSpPr>
          <p:nvPr/>
        </p:nvSpPr>
        <p:spPr bwMode="auto">
          <a:xfrm>
            <a:off x="2279650" y="323850"/>
            <a:ext cx="327025" cy="323850"/>
          </a:xfrm>
          <a:prstGeom prst="rect">
            <a:avLst/>
          </a:prstGeom>
          <a:solidFill>
            <a:srgbClr val="ADB134"/>
          </a:solidFill>
          <a:ln w="9525">
            <a:noFill/>
            <a:miter lim="800000"/>
            <a:headEnd/>
            <a:tailEnd/>
          </a:ln>
        </p:spPr>
        <p:txBody>
          <a:bodyPr/>
          <a:lstStyle/>
          <a:p>
            <a:pPr algn="ctr">
              <a:defRPr/>
            </a:pPr>
            <a:endParaRPr lang="en-GB"/>
          </a:p>
        </p:txBody>
      </p:sp>
      <p:sp>
        <p:nvSpPr>
          <p:cNvPr id="19" name="Rectangle 148"/>
          <p:cNvSpPr>
            <a:spLocks noChangeArrowheads="1"/>
          </p:cNvSpPr>
          <p:nvPr/>
        </p:nvSpPr>
        <p:spPr bwMode="auto">
          <a:xfrm>
            <a:off x="2606675" y="323850"/>
            <a:ext cx="327025" cy="323850"/>
          </a:xfrm>
          <a:prstGeom prst="rect">
            <a:avLst/>
          </a:prstGeom>
          <a:solidFill>
            <a:srgbClr val="94B93B"/>
          </a:solidFill>
          <a:ln w="9525">
            <a:noFill/>
            <a:miter lim="800000"/>
            <a:headEnd/>
            <a:tailEnd/>
          </a:ln>
        </p:spPr>
        <p:txBody>
          <a:bodyPr/>
          <a:lstStyle/>
          <a:p>
            <a:pPr algn="ctr">
              <a:defRPr/>
            </a:pPr>
            <a:endParaRPr lang="en-GB"/>
          </a:p>
        </p:txBody>
      </p:sp>
      <p:sp>
        <p:nvSpPr>
          <p:cNvPr id="20" name="Rectangle 149"/>
          <p:cNvSpPr>
            <a:spLocks noChangeArrowheads="1"/>
          </p:cNvSpPr>
          <p:nvPr/>
        </p:nvSpPr>
        <p:spPr bwMode="auto">
          <a:xfrm>
            <a:off x="2933700" y="323850"/>
            <a:ext cx="327025" cy="323850"/>
          </a:xfrm>
          <a:prstGeom prst="rect">
            <a:avLst/>
          </a:prstGeom>
          <a:solidFill>
            <a:srgbClr val="7BC143"/>
          </a:solidFill>
          <a:ln w="9525">
            <a:noFill/>
            <a:miter lim="800000"/>
            <a:headEnd/>
            <a:tailEnd/>
          </a:ln>
        </p:spPr>
        <p:txBody>
          <a:bodyPr/>
          <a:lstStyle/>
          <a:p>
            <a:pPr algn="ctr">
              <a:defRPr/>
            </a:pPr>
            <a:endParaRPr lang="en-GB"/>
          </a:p>
        </p:txBody>
      </p:sp>
      <p:sp>
        <p:nvSpPr>
          <p:cNvPr id="21" name="Rectangle 150"/>
          <p:cNvSpPr>
            <a:spLocks noChangeArrowheads="1"/>
          </p:cNvSpPr>
          <p:nvPr/>
        </p:nvSpPr>
        <p:spPr bwMode="auto">
          <a:xfrm>
            <a:off x="1625600" y="647700"/>
            <a:ext cx="327025" cy="327025"/>
          </a:xfrm>
          <a:prstGeom prst="rect">
            <a:avLst/>
          </a:prstGeom>
          <a:solidFill>
            <a:srgbClr val="F8981D"/>
          </a:solidFill>
          <a:ln w="9525">
            <a:noFill/>
            <a:miter lim="800000"/>
            <a:headEnd/>
            <a:tailEnd/>
          </a:ln>
        </p:spPr>
        <p:txBody>
          <a:bodyPr/>
          <a:lstStyle/>
          <a:p>
            <a:pPr algn="ctr">
              <a:defRPr/>
            </a:pPr>
            <a:endParaRPr lang="en-GB"/>
          </a:p>
        </p:txBody>
      </p:sp>
      <p:sp>
        <p:nvSpPr>
          <p:cNvPr id="22" name="Rectangle 151"/>
          <p:cNvSpPr>
            <a:spLocks noChangeArrowheads="1"/>
          </p:cNvSpPr>
          <p:nvPr/>
        </p:nvSpPr>
        <p:spPr bwMode="auto">
          <a:xfrm>
            <a:off x="1952625" y="647700"/>
            <a:ext cx="327025" cy="327025"/>
          </a:xfrm>
          <a:prstGeom prst="rect">
            <a:avLst/>
          </a:prstGeom>
          <a:solidFill>
            <a:srgbClr val="DFA025"/>
          </a:solidFill>
          <a:ln w="9525">
            <a:noFill/>
            <a:miter lim="800000"/>
            <a:headEnd/>
            <a:tailEnd/>
          </a:ln>
        </p:spPr>
        <p:txBody>
          <a:bodyPr/>
          <a:lstStyle/>
          <a:p>
            <a:pPr algn="ctr">
              <a:defRPr/>
            </a:pPr>
            <a:endParaRPr lang="en-GB"/>
          </a:p>
        </p:txBody>
      </p:sp>
      <p:sp>
        <p:nvSpPr>
          <p:cNvPr id="23" name="Rectangle 152"/>
          <p:cNvSpPr>
            <a:spLocks noChangeArrowheads="1"/>
          </p:cNvSpPr>
          <p:nvPr/>
        </p:nvSpPr>
        <p:spPr bwMode="auto">
          <a:xfrm>
            <a:off x="2279650" y="647700"/>
            <a:ext cx="327025" cy="327025"/>
          </a:xfrm>
          <a:prstGeom prst="rect">
            <a:avLst/>
          </a:prstGeom>
          <a:solidFill>
            <a:srgbClr val="C6A82C"/>
          </a:solidFill>
          <a:ln w="9525">
            <a:noFill/>
            <a:miter lim="800000"/>
            <a:headEnd/>
            <a:tailEnd/>
          </a:ln>
        </p:spPr>
        <p:txBody>
          <a:bodyPr/>
          <a:lstStyle/>
          <a:p>
            <a:pPr algn="ctr">
              <a:defRPr/>
            </a:pPr>
            <a:endParaRPr lang="en-GB"/>
          </a:p>
        </p:txBody>
      </p:sp>
      <p:sp>
        <p:nvSpPr>
          <p:cNvPr id="24" name="Rectangle 153"/>
          <p:cNvSpPr>
            <a:spLocks noChangeArrowheads="1"/>
          </p:cNvSpPr>
          <p:nvPr/>
        </p:nvSpPr>
        <p:spPr bwMode="auto">
          <a:xfrm>
            <a:off x="2606675" y="647700"/>
            <a:ext cx="327025" cy="327025"/>
          </a:xfrm>
          <a:prstGeom prst="rect">
            <a:avLst/>
          </a:prstGeom>
          <a:solidFill>
            <a:srgbClr val="ADB134"/>
          </a:solidFill>
          <a:ln w="9525">
            <a:noFill/>
            <a:miter lim="800000"/>
            <a:headEnd/>
            <a:tailEnd/>
          </a:ln>
        </p:spPr>
        <p:txBody>
          <a:bodyPr/>
          <a:lstStyle/>
          <a:p>
            <a:pPr algn="ctr">
              <a:defRPr/>
            </a:pPr>
            <a:endParaRPr lang="en-GB"/>
          </a:p>
        </p:txBody>
      </p:sp>
      <p:sp>
        <p:nvSpPr>
          <p:cNvPr id="25" name="Rectangle 154"/>
          <p:cNvSpPr>
            <a:spLocks noChangeArrowheads="1"/>
          </p:cNvSpPr>
          <p:nvPr/>
        </p:nvSpPr>
        <p:spPr bwMode="auto">
          <a:xfrm>
            <a:off x="2933700" y="647700"/>
            <a:ext cx="327025" cy="327025"/>
          </a:xfrm>
          <a:prstGeom prst="rect">
            <a:avLst/>
          </a:prstGeom>
          <a:solidFill>
            <a:srgbClr val="94B93B"/>
          </a:solidFill>
          <a:ln w="9525">
            <a:noFill/>
            <a:miter lim="800000"/>
            <a:headEnd/>
            <a:tailEnd/>
          </a:ln>
        </p:spPr>
        <p:txBody>
          <a:bodyPr/>
          <a:lstStyle/>
          <a:p>
            <a:pPr algn="ctr">
              <a:defRPr/>
            </a:pPr>
            <a:endParaRPr lang="en-GB"/>
          </a:p>
        </p:txBody>
      </p:sp>
      <p:sp>
        <p:nvSpPr>
          <p:cNvPr id="26" name="Rectangle 155"/>
          <p:cNvSpPr>
            <a:spLocks noChangeArrowheads="1"/>
          </p:cNvSpPr>
          <p:nvPr/>
        </p:nvSpPr>
        <p:spPr bwMode="auto">
          <a:xfrm>
            <a:off x="3260725" y="647700"/>
            <a:ext cx="327025" cy="327025"/>
          </a:xfrm>
          <a:prstGeom prst="rect">
            <a:avLst/>
          </a:prstGeom>
          <a:solidFill>
            <a:srgbClr val="7BC143"/>
          </a:solidFill>
          <a:ln w="9525">
            <a:noFill/>
            <a:miter lim="800000"/>
            <a:headEnd/>
            <a:tailEnd/>
          </a:ln>
        </p:spPr>
        <p:txBody>
          <a:bodyPr/>
          <a:lstStyle/>
          <a:p>
            <a:pPr algn="ctr">
              <a:defRPr/>
            </a:pPr>
            <a:endParaRPr lang="en-GB"/>
          </a:p>
        </p:txBody>
      </p:sp>
      <p:sp>
        <p:nvSpPr>
          <p:cNvPr id="27" name="Rectangle 156"/>
          <p:cNvSpPr>
            <a:spLocks noChangeArrowheads="1"/>
          </p:cNvSpPr>
          <p:nvPr/>
        </p:nvSpPr>
        <p:spPr bwMode="auto">
          <a:xfrm>
            <a:off x="1952625" y="974725"/>
            <a:ext cx="327025" cy="327025"/>
          </a:xfrm>
          <a:prstGeom prst="rect">
            <a:avLst/>
          </a:prstGeom>
          <a:solidFill>
            <a:srgbClr val="F8981D"/>
          </a:solidFill>
          <a:ln w="9525">
            <a:noFill/>
            <a:miter lim="800000"/>
            <a:headEnd/>
            <a:tailEnd/>
          </a:ln>
        </p:spPr>
        <p:txBody>
          <a:bodyPr/>
          <a:lstStyle/>
          <a:p>
            <a:pPr algn="ctr">
              <a:defRPr/>
            </a:pPr>
            <a:endParaRPr lang="en-GB"/>
          </a:p>
        </p:txBody>
      </p:sp>
      <p:sp>
        <p:nvSpPr>
          <p:cNvPr id="28" name="Rectangle 157"/>
          <p:cNvSpPr>
            <a:spLocks noChangeArrowheads="1"/>
          </p:cNvSpPr>
          <p:nvPr/>
        </p:nvSpPr>
        <p:spPr bwMode="auto">
          <a:xfrm>
            <a:off x="2279650" y="974725"/>
            <a:ext cx="327025" cy="327025"/>
          </a:xfrm>
          <a:prstGeom prst="rect">
            <a:avLst/>
          </a:prstGeom>
          <a:solidFill>
            <a:srgbClr val="DFA025"/>
          </a:solidFill>
          <a:ln w="9525">
            <a:noFill/>
            <a:miter lim="800000"/>
            <a:headEnd/>
            <a:tailEnd/>
          </a:ln>
        </p:spPr>
        <p:txBody>
          <a:bodyPr/>
          <a:lstStyle/>
          <a:p>
            <a:pPr algn="ctr">
              <a:defRPr/>
            </a:pPr>
            <a:endParaRPr lang="en-GB"/>
          </a:p>
        </p:txBody>
      </p:sp>
      <p:sp>
        <p:nvSpPr>
          <p:cNvPr id="29" name="Rectangle 158"/>
          <p:cNvSpPr>
            <a:spLocks noChangeArrowheads="1"/>
          </p:cNvSpPr>
          <p:nvPr/>
        </p:nvSpPr>
        <p:spPr bwMode="auto">
          <a:xfrm>
            <a:off x="2606675" y="974725"/>
            <a:ext cx="327025" cy="327025"/>
          </a:xfrm>
          <a:prstGeom prst="rect">
            <a:avLst/>
          </a:prstGeom>
          <a:solidFill>
            <a:srgbClr val="C6A82C"/>
          </a:solidFill>
          <a:ln w="9525">
            <a:noFill/>
            <a:miter lim="800000"/>
            <a:headEnd/>
            <a:tailEnd/>
          </a:ln>
        </p:spPr>
        <p:txBody>
          <a:bodyPr/>
          <a:lstStyle/>
          <a:p>
            <a:pPr algn="ctr">
              <a:defRPr/>
            </a:pPr>
            <a:endParaRPr lang="en-GB"/>
          </a:p>
        </p:txBody>
      </p:sp>
      <p:sp>
        <p:nvSpPr>
          <p:cNvPr id="30" name="Rectangle 159"/>
          <p:cNvSpPr>
            <a:spLocks noChangeArrowheads="1"/>
          </p:cNvSpPr>
          <p:nvPr/>
        </p:nvSpPr>
        <p:spPr bwMode="auto">
          <a:xfrm>
            <a:off x="2933700" y="974725"/>
            <a:ext cx="327025" cy="327025"/>
          </a:xfrm>
          <a:prstGeom prst="rect">
            <a:avLst/>
          </a:prstGeom>
          <a:solidFill>
            <a:srgbClr val="ADB134"/>
          </a:solidFill>
          <a:ln w="9525">
            <a:noFill/>
            <a:miter lim="800000"/>
            <a:headEnd/>
            <a:tailEnd/>
          </a:ln>
        </p:spPr>
        <p:txBody>
          <a:bodyPr/>
          <a:lstStyle/>
          <a:p>
            <a:pPr algn="ctr">
              <a:defRPr/>
            </a:pPr>
            <a:endParaRPr lang="en-GB"/>
          </a:p>
        </p:txBody>
      </p:sp>
      <p:sp>
        <p:nvSpPr>
          <p:cNvPr id="31" name="Rectangle 160"/>
          <p:cNvSpPr>
            <a:spLocks noChangeArrowheads="1"/>
          </p:cNvSpPr>
          <p:nvPr/>
        </p:nvSpPr>
        <p:spPr bwMode="auto">
          <a:xfrm>
            <a:off x="3260725" y="974725"/>
            <a:ext cx="327025" cy="327025"/>
          </a:xfrm>
          <a:prstGeom prst="rect">
            <a:avLst/>
          </a:prstGeom>
          <a:solidFill>
            <a:srgbClr val="94B93B"/>
          </a:solidFill>
          <a:ln w="9525">
            <a:noFill/>
            <a:miter lim="800000"/>
            <a:headEnd/>
            <a:tailEnd/>
          </a:ln>
        </p:spPr>
        <p:txBody>
          <a:bodyPr/>
          <a:lstStyle/>
          <a:p>
            <a:pPr algn="ctr">
              <a:defRPr/>
            </a:pPr>
            <a:endParaRPr lang="en-GB"/>
          </a:p>
        </p:txBody>
      </p:sp>
      <p:sp>
        <p:nvSpPr>
          <p:cNvPr id="32" name="Rectangle 161"/>
          <p:cNvSpPr>
            <a:spLocks noChangeArrowheads="1"/>
          </p:cNvSpPr>
          <p:nvPr/>
        </p:nvSpPr>
        <p:spPr bwMode="auto">
          <a:xfrm>
            <a:off x="3587750" y="974725"/>
            <a:ext cx="323850" cy="327025"/>
          </a:xfrm>
          <a:prstGeom prst="rect">
            <a:avLst/>
          </a:prstGeom>
          <a:solidFill>
            <a:srgbClr val="7BC143"/>
          </a:solidFill>
          <a:ln w="9525">
            <a:noFill/>
            <a:miter lim="800000"/>
            <a:headEnd/>
            <a:tailEnd/>
          </a:ln>
        </p:spPr>
        <p:txBody>
          <a:bodyPr/>
          <a:lstStyle/>
          <a:p>
            <a:pPr algn="ctr">
              <a:defRPr/>
            </a:pPr>
            <a:endParaRPr lang="en-GB"/>
          </a:p>
        </p:txBody>
      </p:sp>
      <p:sp>
        <p:nvSpPr>
          <p:cNvPr id="33" name="Rectangle 162"/>
          <p:cNvSpPr>
            <a:spLocks noChangeArrowheads="1"/>
          </p:cNvSpPr>
          <p:nvPr/>
        </p:nvSpPr>
        <p:spPr bwMode="auto">
          <a:xfrm>
            <a:off x="1625600" y="1301750"/>
            <a:ext cx="327025" cy="327025"/>
          </a:xfrm>
          <a:prstGeom prst="rect">
            <a:avLst/>
          </a:prstGeom>
          <a:solidFill>
            <a:srgbClr val="F8981D"/>
          </a:solidFill>
          <a:ln w="9525">
            <a:noFill/>
            <a:miter lim="800000"/>
            <a:headEnd/>
            <a:tailEnd/>
          </a:ln>
        </p:spPr>
        <p:txBody>
          <a:bodyPr/>
          <a:lstStyle/>
          <a:p>
            <a:pPr algn="ctr">
              <a:defRPr/>
            </a:pPr>
            <a:endParaRPr lang="en-GB"/>
          </a:p>
        </p:txBody>
      </p:sp>
      <p:sp>
        <p:nvSpPr>
          <p:cNvPr id="34" name="Rectangle 163"/>
          <p:cNvSpPr>
            <a:spLocks noChangeArrowheads="1"/>
          </p:cNvSpPr>
          <p:nvPr/>
        </p:nvSpPr>
        <p:spPr bwMode="auto">
          <a:xfrm>
            <a:off x="1952625" y="1301750"/>
            <a:ext cx="327025" cy="327025"/>
          </a:xfrm>
          <a:prstGeom prst="rect">
            <a:avLst/>
          </a:prstGeom>
          <a:solidFill>
            <a:srgbClr val="F9AD4A"/>
          </a:solidFill>
          <a:ln w="9525">
            <a:noFill/>
            <a:miter lim="800000"/>
            <a:headEnd/>
            <a:tailEnd/>
          </a:ln>
        </p:spPr>
        <p:txBody>
          <a:bodyPr/>
          <a:lstStyle/>
          <a:p>
            <a:pPr algn="ctr">
              <a:defRPr/>
            </a:pPr>
            <a:endParaRPr lang="en-GB"/>
          </a:p>
        </p:txBody>
      </p:sp>
      <p:sp>
        <p:nvSpPr>
          <p:cNvPr id="35" name="Rectangle 164"/>
          <p:cNvSpPr>
            <a:spLocks noChangeArrowheads="1"/>
          </p:cNvSpPr>
          <p:nvPr/>
        </p:nvSpPr>
        <p:spPr bwMode="auto">
          <a:xfrm>
            <a:off x="2279650" y="1301750"/>
            <a:ext cx="327025" cy="327025"/>
          </a:xfrm>
          <a:prstGeom prst="rect">
            <a:avLst/>
          </a:prstGeom>
          <a:solidFill>
            <a:srgbClr val="FBC177"/>
          </a:solidFill>
          <a:ln w="9525">
            <a:noFill/>
            <a:miter lim="800000"/>
            <a:headEnd/>
            <a:tailEnd/>
          </a:ln>
        </p:spPr>
        <p:txBody>
          <a:bodyPr/>
          <a:lstStyle/>
          <a:p>
            <a:pPr algn="ctr">
              <a:defRPr/>
            </a:pPr>
            <a:endParaRPr lang="en-GB"/>
          </a:p>
        </p:txBody>
      </p:sp>
      <p:sp>
        <p:nvSpPr>
          <p:cNvPr id="36" name="Rectangle 165"/>
          <p:cNvSpPr>
            <a:spLocks noChangeArrowheads="1"/>
          </p:cNvSpPr>
          <p:nvPr/>
        </p:nvSpPr>
        <p:spPr bwMode="auto">
          <a:xfrm>
            <a:off x="2606675" y="1301750"/>
            <a:ext cx="327025" cy="327025"/>
          </a:xfrm>
          <a:prstGeom prst="rect">
            <a:avLst/>
          </a:prstGeom>
          <a:solidFill>
            <a:srgbClr val="FCD6A5"/>
          </a:solidFill>
          <a:ln w="9525">
            <a:noFill/>
            <a:miter lim="800000"/>
            <a:headEnd/>
            <a:tailEnd/>
          </a:ln>
        </p:spPr>
        <p:txBody>
          <a:bodyPr/>
          <a:lstStyle/>
          <a:p>
            <a:pPr algn="ctr">
              <a:defRPr/>
            </a:pPr>
            <a:endParaRPr lang="en-GB"/>
          </a:p>
        </p:txBody>
      </p:sp>
      <p:sp>
        <p:nvSpPr>
          <p:cNvPr id="37" name="Rectangle 166"/>
          <p:cNvSpPr>
            <a:spLocks noChangeArrowheads="1"/>
          </p:cNvSpPr>
          <p:nvPr/>
        </p:nvSpPr>
        <p:spPr bwMode="auto">
          <a:xfrm>
            <a:off x="2933700" y="1301750"/>
            <a:ext cx="327025" cy="327025"/>
          </a:xfrm>
          <a:prstGeom prst="rect">
            <a:avLst/>
          </a:prstGeom>
          <a:solidFill>
            <a:srgbClr val="FEEAD2"/>
          </a:solidFill>
          <a:ln w="9525">
            <a:noFill/>
            <a:miter lim="800000"/>
            <a:headEnd/>
            <a:tailEnd/>
          </a:ln>
        </p:spPr>
        <p:txBody>
          <a:bodyPr/>
          <a:lstStyle/>
          <a:p>
            <a:pPr algn="ctr">
              <a:defRPr/>
            </a:pPr>
            <a:endParaRPr lang="en-GB"/>
          </a:p>
        </p:txBody>
      </p:sp>
      <p:sp>
        <p:nvSpPr>
          <p:cNvPr id="38" name="Rectangle 167"/>
          <p:cNvSpPr>
            <a:spLocks noChangeArrowheads="1"/>
          </p:cNvSpPr>
          <p:nvPr/>
        </p:nvSpPr>
        <p:spPr bwMode="auto">
          <a:xfrm>
            <a:off x="3260725" y="1301750"/>
            <a:ext cx="327025" cy="327025"/>
          </a:xfrm>
          <a:prstGeom prst="rect">
            <a:avLst/>
          </a:prstGeom>
          <a:solidFill>
            <a:srgbClr val="FFFFFF"/>
          </a:solidFill>
          <a:ln w="9525">
            <a:noFill/>
            <a:miter lim="800000"/>
            <a:headEnd/>
            <a:tailEnd/>
          </a:ln>
        </p:spPr>
        <p:txBody>
          <a:bodyPr/>
          <a:lstStyle/>
          <a:p>
            <a:pPr algn="ctr">
              <a:defRPr/>
            </a:pPr>
            <a:endParaRPr lang="en-GB"/>
          </a:p>
        </p:txBody>
      </p:sp>
      <p:pic>
        <p:nvPicPr>
          <p:cNvPr id="39" name="Picture 372" descr="Title Slide Logo Transparent"/>
          <p:cNvPicPr>
            <a:picLocks noChangeAspect="1" noChangeArrowheads="1"/>
          </p:cNvPicPr>
          <p:nvPr/>
        </p:nvPicPr>
        <p:blipFill>
          <a:blip r:embed="rId3" cstate="print"/>
          <a:srcRect/>
          <a:stretch>
            <a:fillRect/>
          </a:stretch>
        </p:blipFill>
        <p:spPr bwMode="auto">
          <a:xfrm>
            <a:off x="0" y="6191250"/>
            <a:ext cx="5318125" cy="669925"/>
          </a:xfrm>
          <a:prstGeom prst="rect">
            <a:avLst/>
          </a:prstGeom>
          <a:noFill/>
          <a:ln w="9525">
            <a:noFill/>
            <a:miter lim="800000"/>
            <a:headEnd/>
            <a:tailEnd/>
          </a:ln>
        </p:spPr>
      </p:pic>
      <p:sp>
        <p:nvSpPr>
          <p:cNvPr id="249861" name="Rectangle 5"/>
          <p:cNvSpPr>
            <a:spLocks noGrp="1" noChangeArrowheads="1"/>
          </p:cNvSpPr>
          <p:nvPr>
            <p:ph type="ctrTitle"/>
          </p:nvPr>
        </p:nvSpPr>
        <p:spPr>
          <a:xfrm>
            <a:off x="603250" y="1928813"/>
            <a:ext cx="8197850" cy="1038225"/>
          </a:xfrm>
        </p:spPr>
        <p:txBody>
          <a:bodyPr anchor="b"/>
          <a:lstStyle>
            <a:lvl1pPr>
              <a:defRPr>
                <a:solidFill>
                  <a:schemeClr val="accent2"/>
                </a:solidFill>
              </a:defRPr>
            </a:lvl1pPr>
          </a:lstStyle>
          <a:p>
            <a:r>
              <a:rPr lang="en-US" smtClean="0"/>
              <a:t>Click to edit Master title style</a:t>
            </a:r>
            <a:endParaRPr lang="en-GB"/>
          </a:p>
        </p:txBody>
      </p:sp>
      <p:sp>
        <p:nvSpPr>
          <p:cNvPr id="249863" name="Rectangle 7"/>
          <p:cNvSpPr>
            <a:spLocks noGrp="1" noChangeArrowheads="1"/>
          </p:cNvSpPr>
          <p:nvPr>
            <p:ph type="subTitle" idx="1"/>
          </p:nvPr>
        </p:nvSpPr>
        <p:spPr>
          <a:xfrm>
            <a:off x="603250" y="2970213"/>
            <a:ext cx="8197850" cy="628650"/>
          </a:xfrm>
        </p:spPr>
        <p:txBody>
          <a:bodyPr/>
          <a:lstStyle>
            <a:lvl1pPr marL="0" indent="0">
              <a:buFont typeface="Wingdings" pitchFamily="2" charset="2"/>
              <a:buNone/>
              <a:defRPr sz="1800" b="1"/>
            </a:lvl1pPr>
          </a:lstStyle>
          <a:p>
            <a:r>
              <a:rPr lang="en-US" smtClean="0"/>
              <a:t>Click to edit Master subtitle style</a:t>
            </a:r>
            <a:endParaRPr lang="en-GB"/>
          </a:p>
        </p:txBody>
      </p:sp>
      <p:sp>
        <p:nvSpPr>
          <p:cNvPr id="40" name="Rectangle 18"/>
          <p:cNvSpPr>
            <a:spLocks noChangeArrowheads="1"/>
          </p:cNvSpPr>
          <p:nvPr userDrawn="1"/>
        </p:nvSpPr>
        <p:spPr bwMode="auto">
          <a:xfrm>
            <a:off x="0" y="6419850"/>
            <a:ext cx="9144000" cy="438150"/>
          </a:xfrm>
          <a:prstGeom prst="rect">
            <a:avLst/>
          </a:prstGeom>
          <a:solidFill>
            <a:schemeClr val="tx1"/>
          </a:solidFill>
          <a:ln w="9525">
            <a:noFill/>
            <a:miter lim="800000"/>
            <a:headEnd/>
            <a:tailEnd/>
          </a:ln>
          <a:effectLst/>
        </p:spPr>
        <p:txBody>
          <a:bodyPr wrap="none" anchor="ctr"/>
          <a:lstStyle/>
          <a:p>
            <a:endParaRPr lang="en-GB"/>
          </a:p>
        </p:txBody>
      </p:sp>
    </p:spTree>
    <p:extLst>
      <p:ext uri="{BB962C8B-B14F-4D97-AF65-F5344CB8AC3E}">
        <p14:creationId xmlns="" xmlns:p14="http://schemas.microsoft.com/office/powerpoint/2010/main" val="123666304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48047346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855663"/>
            <a:ext cx="1943100" cy="5073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42988" y="855663"/>
            <a:ext cx="5681662" cy="5073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316750548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25" y="855663"/>
            <a:ext cx="7502525" cy="10763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2220913"/>
            <a:ext cx="3811587" cy="370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06975" y="2220913"/>
            <a:ext cx="3813175" cy="370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67046428"/>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p14="http://schemas.microsoft.com/office/powerpoint/2010/main" val="3004764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587114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1665757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7813" y="1550988"/>
            <a:ext cx="418465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4863" y="1550988"/>
            <a:ext cx="4186237"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474776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40002401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24123058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00254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337418335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4403210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590569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9060211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0200" y="287338"/>
            <a:ext cx="21336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7813" y="287338"/>
            <a:ext cx="6249987"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2742191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p14="http://schemas.microsoft.com/office/powerpoint/2010/main" val="34796245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7999469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19974714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7813" y="1550988"/>
            <a:ext cx="418465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4863" y="1550988"/>
            <a:ext cx="4186237"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421469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7558733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2882164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93401949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0319632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4019641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8361539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40340110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0200" y="287338"/>
            <a:ext cx="21336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7813" y="287338"/>
            <a:ext cx="6249987"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9688638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0D3F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64A3"/>
              </a:solidFill>
              <a:latin typeface="Arial"/>
              <a:cs typeface="Arial"/>
            </a:endParaRPr>
          </a:p>
        </p:txBody>
      </p:sp>
      <p:pic>
        <p:nvPicPr>
          <p:cNvPr id="11" name="Picture 10" descr="crescent white.emf"/>
          <p:cNvPicPr>
            <a:picLocks noChangeAspect="1"/>
          </p:cNvPicPr>
          <p:nvPr/>
        </p:nvPicPr>
        <p:blipFill rotWithShape="1">
          <a:blip r:embed="rId2" cstate="print">
            <a:extLst>
              <a:ext uri="{28A0092B-C50C-407E-A947-70E740481C1C}">
                <a14:useLocalDpi xmlns="" xmlns:a14="http://schemas.microsoft.com/office/drawing/2010/main" val="0"/>
              </a:ext>
            </a:extLst>
          </a:blip>
          <a:srcRect r="30314"/>
          <a:stretch/>
        </p:blipFill>
        <p:spPr>
          <a:xfrm>
            <a:off x="2" y="613"/>
            <a:ext cx="9143998" cy="6870192"/>
          </a:xfrm>
          <a:prstGeom prst="rect">
            <a:avLst/>
          </a:prstGeom>
        </p:spPr>
      </p:pic>
      <p:sp>
        <p:nvSpPr>
          <p:cNvPr id="2" name="Title 1"/>
          <p:cNvSpPr>
            <a:spLocks noGrp="1"/>
          </p:cNvSpPr>
          <p:nvPr>
            <p:ph type="ctrTitle" hasCustomPrompt="1"/>
          </p:nvPr>
        </p:nvSpPr>
        <p:spPr>
          <a:xfrm>
            <a:off x="751181" y="1798165"/>
            <a:ext cx="4945676" cy="1182631"/>
          </a:xfrm>
          <a:prstGeom prst="rect">
            <a:avLst/>
          </a:prstGeom>
        </p:spPr>
        <p:txBody>
          <a:bodyPr wrap="square" lIns="0" rIns="0" anchor="t">
            <a:spAutoFit/>
          </a:bodyPr>
          <a:lstStyle>
            <a:lvl1pPr algn="l">
              <a:lnSpc>
                <a:spcPct val="90000"/>
              </a:lnSpc>
              <a:defRPr sz="3800" b="1">
                <a:solidFill>
                  <a:srgbClr val="FAB71C"/>
                </a:solidFill>
                <a:latin typeface="Arial"/>
                <a:cs typeface="Arial"/>
              </a:defRPr>
            </a:lvl1pPr>
          </a:lstStyle>
          <a:p>
            <a:r>
              <a:rPr lang="en-GB" dirty="0" smtClean="0"/>
              <a:t>Long Presentation</a:t>
            </a:r>
            <a:br>
              <a:rPr lang="en-GB" dirty="0" smtClean="0"/>
            </a:br>
            <a:r>
              <a:rPr lang="en-GB" dirty="0" smtClean="0"/>
              <a:t>Title Here</a:t>
            </a:r>
            <a:endParaRPr lang="en-US" dirty="0"/>
          </a:p>
        </p:txBody>
      </p:sp>
      <p:sp>
        <p:nvSpPr>
          <p:cNvPr id="3" name="Subtitle 2"/>
          <p:cNvSpPr>
            <a:spLocks noGrp="1"/>
          </p:cNvSpPr>
          <p:nvPr>
            <p:ph type="subTitle" idx="1" hasCustomPrompt="1"/>
          </p:nvPr>
        </p:nvSpPr>
        <p:spPr>
          <a:xfrm>
            <a:off x="743924" y="2981511"/>
            <a:ext cx="3901149" cy="486287"/>
          </a:xfrm>
        </p:spPr>
        <p:txBody>
          <a:bodyPr lIns="0" anchor="t">
            <a:spAutoFit/>
          </a:bodyPr>
          <a:lstStyle>
            <a:lvl1pPr marL="0" indent="0" algn="l">
              <a:buNone/>
              <a:defRPr sz="2400" b="1">
                <a:solidFill>
                  <a:srgbClr val="8AACD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Subtitle if required</a:t>
            </a:r>
            <a:endParaRPr lang="en-US" dirty="0"/>
          </a:p>
        </p:txBody>
      </p:sp>
      <p:sp>
        <p:nvSpPr>
          <p:cNvPr id="13" name="TextBox 12"/>
          <p:cNvSpPr txBox="1"/>
          <p:nvPr/>
        </p:nvSpPr>
        <p:spPr>
          <a:xfrm>
            <a:off x="743924" y="903695"/>
            <a:ext cx="2133600" cy="246221"/>
          </a:xfrm>
          <a:prstGeom prst="rect">
            <a:avLst/>
          </a:prstGeom>
          <a:noFill/>
        </p:spPr>
        <p:txBody>
          <a:bodyPr wrap="square" lIns="0" tIns="0" rIns="0" bIns="0" rtlCol="0">
            <a:spAutoFit/>
          </a:bodyPr>
          <a:lstStyle/>
          <a:p>
            <a:r>
              <a:rPr lang="en-US" sz="1600" b="1" i="0" dirty="0" smtClean="0">
                <a:solidFill>
                  <a:srgbClr val="FFFFFF"/>
                </a:solidFill>
                <a:latin typeface="Arial Narrow Bold"/>
                <a:cs typeface="Arial Narrow Bold"/>
              </a:rPr>
              <a:t>PRESENTER’S NAME</a:t>
            </a:r>
            <a:endParaRPr lang="en-US" sz="1600" b="1" i="0" dirty="0">
              <a:solidFill>
                <a:srgbClr val="FFFFFF"/>
              </a:solidFill>
              <a:latin typeface="Arial Narrow Bold"/>
              <a:cs typeface="Arial Narrow Bold"/>
            </a:endParaRPr>
          </a:p>
        </p:txBody>
      </p:sp>
      <p:sp>
        <p:nvSpPr>
          <p:cNvPr id="16" name="TextBox 15"/>
          <p:cNvSpPr txBox="1"/>
          <p:nvPr/>
        </p:nvSpPr>
        <p:spPr>
          <a:xfrm>
            <a:off x="751181" y="1112784"/>
            <a:ext cx="2133600" cy="246221"/>
          </a:xfrm>
          <a:prstGeom prst="rect">
            <a:avLst/>
          </a:prstGeom>
          <a:noFill/>
        </p:spPr>
        <p:txBody>
          <a:bodyPr wrap="square" lIns="0" tIns="0" rIns="0" bIns="0" rtlCol="0">
            <a:spAutoFit/>
          </a:bodyPr>
          <a:lstStyle/>
          <a:p>
            <a:r>
              <a:rPr lang="en-US" sz="1600" b="1" i="0" dirty="0" smtClean="0">
                <a:solidFill>
                  <a:srgbClr val="8AACD2"/>
                </a:solidFill>
                <a:latin typeface="Arial Narrow Bold"/>
                <a:cs typeface="Arial Narrow Bold"/>
              </a:rPr>
              <a:t>DATE</a:t>
            </a:r>
            <a:endParaRPr lang="en-US" sz="1800" b="1" i="0" dirty="0">
              <a:solidFill>
                <a:srgbClr val="8AACD2"/>
              </a:solidFill>
              <a:latin typeface="Arial Narrow Bold"/>
              <a:cs typeface="Arial Narrow Bold"/>
            </a:endParaRPr>
          </a:p>
        </p:txBody>
      </p:sp>
      <p:cxnSp>
        <p:nvCxnSpPr>
          <p:cNvPr id="12" name="Straight Connector 11"/>
          <p:cNvCxnSpPr/>
          <p:nvPr/>
        </p:nvCxnSpPr>
        <p:spPr>
          <a:xfrm>
            <a:off x="743924" y="1504893"/>
            <a:ext cx="4437676"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22" name="Picture 21" descr="bb-logo.jp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747328" y="1149916"/>
            <a:ext cx="2006600" cy="538438"/>
          </a:xfrm>
          <a:prstGeom prst="rect">
            <a:avLst/>
          </a:prstGeom>
        </p:spPr>
      </p:pic>
      <p:pic>
        <p:nvPicPr>
          <p:cNvPr id="4" name="Picture 3" descr="7117_ZeroHarmLogo_LM_White_CMYK.eps"/>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51181" y="4675361"/>
            <a:ext cx="2631603" cy="696225"/>
          </a:xfrm>
          <a:prstGeom prst="rect">
            <a:avLst/>
          </a:prstGeom>
        </p:spPr>
      </p:pic>
    </p:spTree>
    <p:extLst>
      <p:ext uri="{BB962C8B-B14F-4D97-AF65-F5344CB8AC3E}">
        <p14:creationId xmlns="" xmlns:p14="http://schemas.microsoft.com/office/powerpoint/2010/main" val="18594149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63954" y="155805"/>
            <a:ext cx="4881332" cy="1426031"/>
          </a:xfrm>
          <a:prstGeom prst="rect">
            <a:avLst/>
          </a:prstGeom>
        </p:spPr>
        <p:txBody>
          <a:bodyPr/>
          <a:lstStyle/>
          <a:p>
            <a:r>
              <a:rPr lang="en-GB"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11422235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63954" y="155805"/>
            <a:ext cx="4881332" cy="1426031"/>
          </a:xfrm>
          <a:prstGeom prst="rect">
            <a:avLst/>
          </a:prstGeom>
        </p:spPr>
        <p:txBody>
          <a:bodyPr anchor="b"/>
          <a:lstStyle/>
          <a:p>
            <a:r>
              <a:rPr lang="en-GB" dirty="0" smtClean="0"/>
              <a:t>CLICK TO EDIT MASTER TITLE STYLE</a:t>
            </a:r>
            <a:endParaRPr lang="en-US" dirty="0"/>
          </a:p>
        </p:txBody>
      </p:sp>
      <p:sp>
        <p:nvSpPr>
          <p:cNvPr id="3" name="Date Placeholder 2"/>
          <p:cNvSpPr>
            <a:spLocks noGrp="1"/>
          </p:cNvSpPr>
          <p:nvPr>
            <p:ph type="dt" sz="half" idx="10"/>
          </p:nvPr>
        </p:nvSpPr>
        <p:spPr>
          <a:xfrm>
            <a:off x="457200" y="6356352"/>
            <a:ext cx="2133600" cy="365125"/>
          </a:xfrm>
          <a:prstGeom prst="rect">
            <a:avLst/>
          </a:prstGeom>
        </p:spPr>
        <p:txBody>
          <a:bodyPr/>
          <a:lstStyle/>
          <a:p>
            <a:fld id="{C783B170-554B-704B-B7D1-1242B603D876}" type="datetimeFigureOut">
              <a:rPr lang="en-US" smtClean="0"/>
              <a:pPr/>
              <a:t>3/21/2017</a:t>
            </a:fld>
            <a:endParaRPr lang="en-US"/>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p>
            <a:fld id="{5F93B8F4-86EE-0643-B30E-9CA59E5D591D}" type="slidenum">
              <a:rPr lang="en-US" smtClean="0"/>
              <a:pPr/>
              <a:t>‹#›</a:t>
            </a:fld>
            <a:endParaRPr lang="en-US"/>
          </a:p>
        </p:txBody>
      </p:sp>
    </p:spTree>
    <p:extLst>
      <p:ext uri="{BB962C8B-B14F-4D97-AF65-F5344CB8AC3E}">
        <p14:creationId xmlns="" xmlns:p14="http://schemas.microsoft.com/office/powerpoint/2010/main" val="2300215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C783B170-554B-704B-B7D1-1242B603D876}" type="datetimeFigureOut">
              <a:rPr lang="en-US" smtClean="0"/>
              <a:pPr/>
              <a:t>3/21/2017</a:t>
            </a:fld>
            <a:endParaRPr lang="en-US"/>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2"/>
            <a:ext cx="2133600" cy="365125"/>
          </a:xfrm>
          <a:prstGeom prst="rect">
            <a:avLst/>
          </a:prstGeom>
        </p:spPr>
        <p:txBody>
          <a:bodyPr/>
          <a:lstStyle/>
          <a:p>
            <a:fld id="{5F93B8F4-86EE-0643-B30E-9CA59E5D591D}" type="slidenum">
              <a:rPr lang="en-US" smtClean="0"/>
              <a:pPr/>
              <a:t>‹#›</a:t>
            </a:fld>
            <a:endParaRPr lang="en-US"/>
          </a:p>
        </p:txBody>
      </p:sp>
    </p:spTree>
    <p:extLst>
      <p:ext uri="{BB962C8B-B14F-4D97-AF65-F5344CB8AC3E}">
        <p14:creationId xmlns="" xmlns:p14="http://schemas.microsoft.com/office/powerpoint/2010/main" val="23898179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 xmlns:p14="http://schemas.microsoft.com/office/powerpoint/2010/main" val="283184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42988" y="2220913"/>
            <a:ext cx="3811587" cy="370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06975" y="2220913"/>
            <a:ext cx="3813175" cy="370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39255169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 xmlns:p14="http://schemas.microsoft.com/office/powerpoint/2010/main" val="32964180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42792093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77813" y="1550988"/>
            <a:ext cx="418465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4863" y="1550988"/>
            <a:ext cx="4186237"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6960075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318955481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 xmlns:p14="http://schemas.microsoft.com/office/powerpoint/2010/main" val="21958273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6868037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7607483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7327693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1844075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0200" y="287338"/>
            <a:ext cx="2133600" cy="57943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77813" y="287338"/>
            <a:ext cx="6249987"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3275399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396919679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 xmlns:p14="http://schemas.microsoft.com/office/powerpoint/2010/main" val="2500246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 xmlns:p14="http://schemas.microsoft.com/office/powerpoint/2010/main" val="191136575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277419598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77813" y="1550988"/>
            <a:ext cx="418465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4863" y="1550988"/>
            <a:ext cx="4186237"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22121915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248390388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 xmlns:p14="http://schemas.microsoft.com/office/powerpoint/2010/main" val="35408270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428512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11782336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19343673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129559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 xmlns:p14="http://schemas.microsoft.com/office/powerpoint/2010/main" val="262427403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0200" y="287338"/>
            <a:ext cx="2133600" cy="57943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77813" y="287338"/>
            <a:ext cx="6249987"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 xmlns:p14="http://schemas.microsoft.com/office/powerpoint/2010/main" val="229777619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53326E-D042-4888-95CB-B73B1B5D9927}" type="datetimeFigureOut">
              <a:rPr lang="en-GB" smtClean="0"/>
              <a:pPr/>
              <a:t>21/03/2017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3564D9-668D-485A-9612-D64062E52ABC}" type="slidenum">
              <a:rPr lang="en-GB" smtClean="0"/>
              <a:pPr/>
              <a:t>‹#›</a:t>
            </a:fld>
            <a:endParaRPr lang="en-GB"/>
          </a:p>
        </p:txBody>
      </p:sp>
    </p:spTree>
    <p:extLst>
      <p:ext uri="{BB962C8B-B14F-4D97-AF65-F5344CB8AC3E}">
        <p14:creationId xmlns="" xmlns:p14="http://schemas.microsoft.com/office/powerpoint/2010/main" val="2385877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53326E-D042-4888-95CB-B73B1B5D9927}" type="datetimeFigureOut">
              <a:rPr lang="en-GB" smtClean="0"/>
              <a:pPr/>
              <a:t>21/03/2017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3564D9-668D-485A-9612-D64062E52ABC}" type="slidenum">
              <a:rPr lang="en-GB" smtClean="0"/>
              <a:pPr/>
              <a:t>‹#›</a:t>
            </a:fld>
            <a:endParaRPr lang="en-GB"/>
          </a:p>
        </p:txBody>
      </p:sp>
    </p:spTree>
    <p:extLst>
      <p:ext uri="{BB962C8B-B14F-4D97-AF65-F5344CB8AC3E}">
        <p14:creationId xmlns="" xmlns:p14="http://schemas.microsoft.com/office/powerpoint/2010/main" val="297254399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53326E-D042-4888-95CB-B73B1B5D9927}" type="datetimeFigureOut">
              <a:rPr lang="en-GB" smtClean="0"/>
              <a:pPr/>
              <a:t>21/03/2017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3564D9-668D-485A-9612-D64062E52ABC}" type="slidenum">
              <a:rPr lang="en-GB" smtClean="0"/>
              <a:pPr/>
              <a:t>‹#›</a:t>
            </a:fld>
            <a:endParaRPr lang="en-GB"/>
          </a:p>
        </p:txBody>
      </p:sp>
    </p:spTree>
    <p:extLst>
      <p:ext uri="{BB962C8B-B14F-4D97-AF65-F5344CB8AC3E}">
        <p14:creationId xmlns="" xmlns:p14="http://schemas.microsoft.com/office/powerpoint/2010/main" val="107554318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53326E-D042-4888-95CB-B73B1B5D9927}" type="datetimeFigureOut">
              <a:rPr lang="en-GB" smtClean="0"/>
              <a:pPr/>
              <a:t>21/03/2017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3564D9-668D-485A-9612-D64062E52ABC}" type="slidenum">
              <a:rPr lang="en-GB" smtClean="0"/>
              <a:pPr/>
              <a:t>‹#›</a:t>
            </a:fld>
            <a:endParaRPr lang="en-GB"/>
          </a:p>
        </p:txBody>
      </p:sp>
    </p:spTree>
    <p:extLst>
      <p:ext uri="{BB962C8B-B14F-4D97-AF65-F5344CB8AC3E}">
        <p14:creationId xmlns="" xmlns:p14="http://schemas.microsoft.com/office/powerpoint/2010/main" val="2295105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53326E-D042-4888-95CB-B73B1B5D9927}" type="datetimeFigureOut">
              <a:rPr lang="en-GB" smtClean="0"/>
              <a:pPr/>
              <a:t>21/03/2017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83564D9-668D-485A-9612-D64062E52ABC}" type="slidenum">
              <a:rPr lang="en-GB" smtClean="0"/>
              <a:pPr/>
              <a:t>‹#›</a:t>
            </a:fld>
            <a:endParaRPr lang="en-GB"/>
          </a:p>
        </p:txBody>
      </p:sp>
    </p:spTree>
    <p:extLst>
      <p:ext uri="{BB962C8B-B14F-4D97-AF65-F5344CB8AC3E}">
        <p14:creationId xmlns="" xmlns:p14="http://schemas.microsoft.com/office/powerpoint/2010/main" val="230353638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53326E-D042-4888-95CB-B73B1B5D9927}" type="datetimeFigureOut">
              <a:rPr lang="en-GB" smtClean="0"/>
              <a:pPr/>
              <a:t>21/03/2017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83564D9-668D-485A-9612-D64062E52ABC}" type="slidenum">
              <a:rPr lang="en-GB" smtClean="0"/>
              <a:pPr/>
              <a:t>‹#›</a:t>
            </a:fld>
            <a:endParaRPr lang="en-GB"/>
          </a:p>
        </p:txBody>
      </p:sp>
    </p:spTree>
    <p:extLst>
      <p:ext uri="{BB962C8B-B14F-4D97-AF65-F5344CB8AC3E}">
        <p14:creationId xmlns="" xmlns:p14="http://schemas.microsoft.com/office/powerpoint/2010/main" val="368107058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3326E-D042-4888-95CB-B73B1B5D9927}" type="datetimeFigureOut">
              <a:rPr lang="en-GB" smtClean="0"/>
              <a:pPr/>
              <a:t>21/03/2017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83564D9-668D-485A-9612-D64062E52ABC}" type="slidenum">
              <a:rPr lang="en-GB" smtClean="0"/>
              <a:pPr/>
              <a:t>‹#›</a:t>
            </a:fld>
            <a:endParaRPr lang="en-GB"/>
          </a:p>
        </p:txBody>
      </p:sp>
    </p:spTree>
    <p:extLst>
      <p:ext uri="{BB962C8B-B14F-4D97-AF65-F5344CB8AC3E}">
        <p14:creationId xmlns="" xmlns:p14="http://schemas.microsoft.com/office/powerpoint/2010/main" val="135950769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53326E-D042-4888-95CB-B73B1B5D9927}" type="datetimeFigureOut">
              <a:rPr lang="en-GB" smtClean="0"/>
              <a:pPr/>
              <a:t>21/03/2017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3564D9-668D-485A-9612-D64062E52ABC}" type="slidenum">
              <a:rPr lang="en-GB" smtClean="0"/>
              <a:pPr/>
              <a:t>‹#›</a:t>
            </a:fld>
            <a:endParaRPr lang="en-GB"/>
          </a:p>
        </p:txBody>
      </p:sp>
    </p:spTree>
    <p:extLst>
      <p:ext uri="{BB962C8B-B14F-4D97-AF65-F5344CB8AC3E}">
        <p14:creationId xmlns="" xmlns:p14="http://schemas.microsoft.com/office/powerpoint/2010/main" val="41796203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53326E-D042-4888-95CB-B73B1B5D9927}" type="datetimeFigureOut">
              <a:rPr lang="en-GB" smtClean="0"/>
              <a:pPr/>
              <a:t>21/03/2017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3564D9-668D-485A-9612-D64062E52ABC}" type="slidenum">
              <a:rPr lang="en-GB" smtClean="0"/>
              <a:pPr/>
              <a:t>‹#›</a:t>
            </a:fld>
            <a:endParaRPr lang="en-GB"/>
          </a:p>
        </p:txBody>
      </p:sp>
    </p:spTree>
    <p:extLst>
      <p:ext uri="{BB962C8B-B14F-4D97-AF65-F5344CB8AC3E}">
        <p14:creationId xmlns="" xmlns:p14="http://schemas.microsoft.com/office/powerpoint/2010/main" val="4045929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788460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53326E-D042-4888-95CB-B73B1B5D9927}" type="datetimeFigureOut">
              <a:rPr lang="en-GB" smtClean="0"/>
              <a:pPr/>
              <a:t>21/03/2017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3564D9-668D-485A-9612-D64062E52ABC}" type="slidenum">
              <a:rPr lang="en-GB" smtClean="0"/>
              <a:pPr/>
              <a:t>‹#›</a:t>
            </a:fld>
            <a:endParaRPr lang="en-GB"/>
          </a:p>
        </p:txBody>
      </p:sp>
    </p:spTree>
    <p:extLst>
      <p:ext uri="{BB962C8B-B14F-4D97-AF65-F5344CB8AC3E}">
        <p14:creationId xmlns="" xmlns:p14="http://schemas.microsoft.com/office/powerpoint/2010/main" val="388976703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53326E-D042-4888-95CB-B73B1B5D9927}" type="datetimeFigureOut">
              <a:rPr lang="en-GB" smtClean="0"/>
              <a:pPr/>
              <a:t>21/03/2017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3564D9-668D-485A-9612-D64062E52ABC}" type="slidenum">
              <a:rPr lang="en-GB" smtClean="0"/>
              <a:pPr/>
              <a:t>‹#›</a:t>
            </a:fld>
            <a:endParaRPr lang="en-GB"/>
          </a:p>
        </p:txBody>
      </p:sp>
    </p:spTree>
    <p:extLst>
      <p:ext uri="{BB962C8B-B14F-4D97-AF65-F5344CB8AC3E}">
        <p14:creationId xmlns="" xmlns:p14="http://schemas.microsoft.com/office/powerpoint/2010/main" val="4893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113532561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41193272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4.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7.xml"/><Relationship Id="rId7" Type="http://schemas.openxmlformats.org/officeDocument/2006/relationships/image" Target="../media/image7.jpeg"/><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image" Target="../media/image6.emf"/><Relationship Id="rId5" Type="http://schemas.openxmlformats.org/officeDocument/2006/relationships/theme" Target="../theme/theme4.xml"/><Relationship Id="rId4"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image" Target="../media/image4.jpe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image" Target="../media/image5.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image" Target="../media/image4.jpe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5.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7.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317625" y="855663"/>
            <a:ext cx="7502525" cy="1076325"/>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smtClean="0"/>
              <a:t>Click to edit Master title style</a:t>
            </a:r>
            <a:endParaRPr lang="en-GB" smtClean="0"/>
          </a:p>
        </p:txBody>
      </p:sp>
      <p:sp>
        <p:nvSpPr>
          <p:cNvPr id="1027" name="Rectangle 2"/>
          <p:cNvSpPr>
            <a:spLocks noGrp="1" noChangeArrowheads="1"/>
          </p:cNvSpPr>
          <p:nvPr>
            <p:ph type="body" idx="1"/>
          </p:nvPr>
        </p:nvSpPr>
        <p:spPr bwMode="auto">
          <a:xfrm>
            <a:off x="1042988" y="2220913"/>
            <a:ext cx="7777162" cy="37084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Sub heading</a:t>
            </a:r>
          </a:p>
          <a:p>
            <a:pPr lvl="1"/>
            <a:r>
              <a:rPr lang="en-GB" smtClean="0"/>
              <a:t>second level</a:t>
            </a:r>
          </a:p>
          <a:p>
            <a:pPr lvl="2"/>
            <a:r>
              <a:rPr lang="en-GB" smtClean="0"/>
              <a:t>Third level</a:t>
            </a:r>
          </a:p>
        </p:txBody>
      </p:sp>
      <p:sp>
        <p:nvSpPr>
          <p:cNvPr id="248856" name="Freeform 24"/>
          <p:cNvSpPr>
            <a:spLocks/>
          </p:cNvSpPr>
          <p:nvPr/>
        </p:nvSpPr>
        <p:spPr bwMode="auto">
          <a:xfrm>
            <a:off x="361950" y="1308100"/>
            <a:ext cx="8423275" cy="5187950"/>
          </a:xfrm>
          <a:custGeom>
            <a:avLst/>
            <a:gdLst/>
            <a:ahLst/>
            <a:cxnLst>
              <a:cxn ang="0">
                <a:pos x="5306" y="2960"/>
              </a:cxn>
              <a:cxn ang="0">
                <a:pos x="0" y="3268"/>
              </a:cxn>
              <a:cxn ang="0">
                <a:pos x="0" y="0"/>
              </a:cxn>
              <a:cxn ang="0">
                <a:pos x="5306" y="308"/>
              </a:cxn>
              <a:cxn ang="0">
                <a:pos x="5306" y="2960"/>
              </a:cxn>
            </a:cxnLst>
            <a:rect l="0" t="0" r="r" b="b"/>
            <a:pathLst>
              <a:path w="5306" h="3268">
                <a:moveTo>
                  <a:pt x="5306" y="2960"/>
                </a:moveTo>
                <a:lnTo>
                  <a:pt x="0" y="3268"/>
                </a:lnTo>
                <a:lnTo>
                  <a:pt x="0" y="0"/>
                </a:lnTo>
                <a:lnTo>
                  <a:pt x="5306" y="308"/>
                </a:lnTo>
                <a:lnTo>
                  <a:pt x="5306" y="2960"/>
                </a:lnTo>
              </a:path>
            </a:pathLst>
          </a:custGeom>
          <a:noFill/>
          <a:ln w="9525">
            <a:noFill/>
            <a:round/>
            <a:headEnd/>
            <a:tailEnd/>
          </a:ln>
        </p:spPr>
        <p:txBody>
          <a:bodyPr/>
          <a:lstStyle/>
          <a:p>
            <a:pPr algn="ctr">
              <a:defRPr/>
            </a:pPr>
            <a:endParaRPr lang="en-GB"/>
          </a:p>
        </p:txBody>
      </p:sp>
      <p:sp>
        <p:nvSpPr>
          <p:cNvPr id="248890" name="Rectangle 100"/>
          <p:cNvSpPr>
            <a:spLocks noChangeArrowheads="1"/>
          </p:cNvSpPr>
          <p:nvPr/>
        </p:nvSpPr>
        <p:spPr bwMode="auto">
          <a:xfrm>
            <a:off x="8172450" y="6324600"/>
            <a:ext cx="720725" cy="196850"/>
          </a:xfrm>
          <a:prstGeom prst="rect">
            <a:avLst/>
          </a:prstGeom>
          <a:noFill/>
          <a:ln w="9525">
            <a:noFill/>
            <a:miter lim="800000"/>
            <a:headEnd/>
            <a:tailEnd/>
          </a:ln>
        </p:spPr>
        <p:txBody>
          <a:bodyPr tIns="64800"/>
          <a:lstStyle/>
          <a:p>
            <a:pPr algn="r">
              <a:defRPr/>
            </a:pPr>
            <a:fld id="{73C531BA-1B1C-4D36-89B1-EF940B88794C}" type="slidenum">
              <a:rPr lang="en-GB" sz="1000"/>
              <a:pPr algn="r">
                <a:defRPr/>
              </a:pPr>
              <a:t>‹#›</a:t>
            </a:fld>
            <a:endParaRPr lang="en-GB" sz="1000"/>
          </a:p>
        </p:txBody>
      </p:sp>
      <p:grpSp>
        <p:nvGrpSpPr>
          <p:cNvPr id="1030" name="Group 165"/>
          <p:cNvGrpSpPr>
            <a:grpSpLocks/>
          </p:cNvGrpSpPr>
          <p:nvPr/>
        </p:nvGrpSpPr>
        <p:grpSpPr bwMode="auto">
          <a:xfrm>
            <a:off x="0" y="968375"/>
            <a:ext cx="958850" cy="320675"/>
            <a:chOff x="-214" y="1763"/>
            <a:chExt cx="728" cy="244"/>
          </a:xfrm>
        </p:grpSpPr>
        <p:sp>
          <p:nvSpPr>
            <p:cNvPr id="248994" name="Rectangle 162"/>
            <p:cNvSpPr>
              <a:spLocks noChangeArrowheads="1"/>
            </p:cNvSpPr>
            <p:nvPr/>
          </p:nvSpPr>
          <p:spPr bwMode="auto">
            <a:xfrm>
              <a:off x="273" y="1763"/>
              <a:ext cx="241" cy="244"/>
            </a:xfrm>
            <a:prstGeom prst="rect">
              <a:avLst/>
            </a:prstGeom>
            <a:solidFill>
              <a:srgbClr val="C8E2AE"/>
            </a:solidFill>
            <a:ln w="9525">
              <a:noFill/>
              <a:miter lim="800000"/>
              <a:headEnd/>
              <a:tailEnd/>
            </a:ln>
          </p:spPr>
          <p:txBody>
            <a:bodyPr/>
            <a:lstStyle/>
            <a:p>
              <a:pPr algn="ctr">
                <a:defRPr/>
              </a:pPr>
              <a:endParaRPr lang="en-GB"/>
            </a:p>
          </p:txBody>
        </p:sp>
        <p:sp>
          <p:nvSpPr>
            <p:cNvPr id="248995" name="Rectangle 163"/>
            <p:cNvSpPr>
              <a:spLocks noChangeArrowheads="1"/>
            </p:cNvSpPr>
            <p:nvPr/>
          </p:nvSpPr>
          <p:spPr bwMode="auto">
            <a:xfrm>
              <a:off x="29" y="1763"/>
              <a:ext cx="241" cy="244"/>
            </a:xfrm>
            <a:prstGeom prst="rect">
              <a:avLst/>
            </a:prstGeom>
            <a:solidFill>
              <a:srgbClr val="A2D078"/>
            </a:solidFill>
            <a:ln w="9525">
              <a:noFill/>
              <a:miter lim="800000"/>
              <a:headEnd/>
              <a:tailEnd/>
            </a:ln>
          </p:spPr>
          <p:txBody>
            <a:bodyPr/>
            <a:lstStyle/>
            <a:p>
              <a:pPr algn="ctr">
                <a:defRPr/>
              </a:pPr>
              <a:endParaRPr lang="en-GB"/>
            </a:p>
          </p:txBody>
        </p:sp>
        <p:sp>
          <p:nvSpPr>
            <p:cNvPr id="248996" name="Rectangle 164"/>
            <p:cNvSpPr>
              <a:spLocks noChangeArrowheads="1"/>
            </p:cNvSpPr>
            <p:nvPr/>
          </p:nvSpPr>
          <p:spPr bwMode="auto">
            <a:xfrm>
              <a:off x="-214" y="1763"/>
              <a:ext cx="243" cy="244"/>
            </a:xfrm>
            <a:prstGeom prst="rect">
              <a:avLst/>
            </a:prstGeom>
            <a:solidFill>
              <a:srgbClr val="7BC143"/>
            </a:solidFill>
            <a:ln w="9525">
              <a:noFill/>
              <a:miter lim="800000"/>
              <a:headEnd/>
              <a:tailEnd/>
            </a:ln>
          </p:spPr>
          <p:txBody>
            <a:bodyPr/>
            <a:lstStyle/>
            <a:p>
              <a:pPr algn="ctr">
                <a:defRPr/>
              </a:pPr>
              <a:endParaRPr lang="en-GB"/>
            </a:p>
          </p:txBody>
        </p:sp>
      </p:grpSp>
      <p:sp>
        <p:nvSpPr>
          <p:cNvPr id="1031" name="Picture 415" descr="New logo"/>
          <p:cNvSpPr>
            <a:spLocks noChangeAspect="1" noChangeArrowheads="1"/>
          </p:cNvSpPr>
          <p:nvPr/>
        </p:nvSpPr>
        <p:spPr bwMode="auto">
          <a:xfrm>
            <a:off x="0" y="6184900"/>
            <a:ext cx="3708400" cy="673100"/>
          </a:xfrm>
          <a:prstGeom prst="rect">
            <a:avLst/>
          </a:prstGeom>
          <a:noFill/>
          <a:ln w="9525">
            <a:noFill/>
            <a:miter lim="800000"/>
            <a:headEnd/>
            <a:tailEnd/>
          </a:ln>
        </p:spPr>
        <p:txBody>
          <a:bodyPr/>
          <a:lstStyle/>
          <a:p>
            <a:pPr>
              <a:defRPr/>
            </a:pPr>
            <a:endParaRPr lang="en-US"/>
          </a:p>
        </p:txBody>
      </p:sp>
      <p:pic>
        <p:nvPicPr>
          <p:cNvPr id="1032" name="Picture 416" descr="Bar on pic"/>
          <p:cNvPicPr>
            <a:picLocks noChangeAspect="1" noChangeArrowheads="1"/>
          </p:cNvPicPr>
          <p:nvPr/>
        </p:nvPicPr>
        <p:blipFill>
          <a:blip r:embed="rId14" cstate="print"/>
          <a:srcRect/>
          <a:stretch>
            <a:fillRect/>
          </a:stretch>
        </p:blipFill>
        <p:spPr bwMode="auto">
          <a:xfrm>
            <a:off x="5200650" y="315913"/>
            <a:ext cx="3943350" cy="325437"/>
          </a:xfrm>
          <a:prstGeom prst="rect">
            <a:avLst/>
          </a:prstGeom>
          <a:noFill/>
          <a:ln w="9525">
            <a:noFill/>
            <a:miter lim="800000"/>
            <a:headEnd/>
            <a:tailEnd/>
          </a:ln>
        </p:spPr>
      </p:pic>
    </p:spTree>
    <p:extLst>
      <p:ext uri="{BB962C8B-B14F-4D97-AF65-F5344CB8AC3E}">
        <p14:creationId xmlns="" xmlns:p14="http://schemas.microsoft.com/office/powerpoint/2010/main" val="176414544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hf hdr="0" ftr="0"/>
  <p:txStyles>
    <p:titleStyle>
      <a:lvl1pPr algn="l" rtl="0" eaLnBrk="1" fontAlgn="base" hangingPunct="1">
        <a:spcBef>
          <a:spcPct val="0"/>
        </a:spcBef>
        <a:spcAft>
          <a:spcPct val="0"/>
        </a:spcAft>
        <a:defRPr sz="2800" b="1">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Verdana" pitchFamily="34" charset="0"/>
          <a:cs typeface="Arial" charset="0"/>
        </a:defRPr>
      </a:lvl2pPr>
      <a:lvl3pPr algn="l" rtl="0" eaLnBrk="1" fontAlgn="base" hangingPunct="1">
        <a:spcBef>
          <a:spcPct val="0"/>
        </a:spcBef>
        <a:spcAft>
          <a:spcPct val="0"/>
        </a:spcAft>
        <a:defRPr sz="2800" b="1">
          <a:solidFill>
            <a:schemeClr val="accent1"/>
          </a:solidFill>
          <a:latin typeface="Verdana" pitchFamily="34" charset="0"/>
          <a:cs typeface="Arial" charset="0"/>
        </a:defRPr>
      </a:lvl3pPr>
      <a:lvl4pPr algn="l" rtl="0" eaLnBrk="1" fontAlgn="base" hangingPunct="1">
        <a:spcBef>
          <a:spcPct val="0"/>
        </a:spcBef>
        <a:spcAft>
          <a:spcPct val="0"/>
        </a:spcAft>
        <a:defRPr sz="2800" b="1">
          <a:solidFill>
            <a:schemeClr val="accent1"/>
          </a:solidFill>
          <a:latin typeface="Verdana" pitchFamily="34" charset="0"/>
          <a:cs typeface="Arial" charset="0"/>
        </a:defRPr>
      </a:lvl4pPr>
      <a:lvl5pPr algn="l" rtl="0" eaLnBrk="1" fontAlgn="base" hangingPunct="1">
        <a:spcBef>
          <a:spcPct val="0"/>
        </a:spcBef>
        <a:spcAft>
          <a:spcPct val="0"/>
        </a:spcAft>
        <a:defRPr sz="2800" b="1">
          <a:solidFill>
            <a:schemeClr val="accent1"/>
          </a:solidFill>
          <a:latin typeface="Verdana" pitchFamily="34" charset="0"/>
          <a:cs typeface="Arial" charset="0"/>
        </a:defRPr>
      </a:lvl5pPr>
      <a:lvl6pPr marL="457200" algn="l" rtl="0" eaLnBrk="1" fontAlgn="base" hangingPunct="1">
        <a:spcBef>
          <a:spcPct val="0"/>
        </a:spcBef>
        <a:spcAft>
          <a:spcPct val="0"/>
        </a:spcAft>
        <a:defRPr sz="2800" b="1">
          <a:solidFill>
            <a:schemeClr val="accent1"/>
          </a:solidFill>
          <a:latin typeface="Verdana" pitchFamily="34" charset="0"/>
          <a:cs typeface="Arial" charset="0"/>
        </a:defRPr>
      </a:lvl6pPr>
      <a:lvl7pPr marL="914400" algn="l" rtl="0" eaLnBrk="1" fontAlgn="base" hangingPunct="1">
        <a:spcBef>
          <a:spcPct val="0"/>
        </a:spcBef>
        <a:spcAft>
          <a:spcPct val="0"/>
        </a:spcAft>
        <a:defRPr sz="2800" b="1">
          <a:solidFill>
            <a:schemeClr val="accent1"/>
          </a:solidFill>
          <a:latin typeface="Verdana" pitchFamily="34" charset="0"/>
          <a:cs typeface="Arial" charset="0"/>
        </a:defRPr>
      </a:lvl7pPr>
      <a:lvl8pPr marL="1371600" algn="l" rtl="0" eaLnBrk="1" fontAlgn="base" hangingPunct="1">
        <a:spcBef>
          <a:spcPct val="0"/>
        </a:spcBef>
        <a:spcAft>
          <a:spcPct val="0"/>
        </a:spcAft>
        <a:defRPr sz="2800" b="1">
          <a:solidFill>
            <a:schemeClr val="accent1"/>
          </a:solidFill>
          <a:latin typeface="Verdana" pitchFamily="34" charset="0"/>
          <a:cs typeface="Arial" charset="0"/>
        </a:defRPr>
      </a:lvl8pPr>
      <a:lvl9pPr marL="1828800" algn="l" rtl="0" eaLnBrk="1" fontAlgn="base" hangingPunct="1">
        <a:spcBef>
          <a:spcPct val="0"/>
        </a:spcBef>
        <a:spcAft>
          <a:spcPct val="0"/>
        </a:spcAft>
        <a:defRPr sz="2800" b="1">
          <a:solidFill>
            <a:schemeClr val="accent1"/>
          </a:solidFill>
          <a:latin typeface="Verdana" pitchFamily="34" charset="0"/>
          <a:cs typeface="Arial" charset="0"/>
        </a:defRPr>
      </a:lvl9pPr>
    </p:titleStyle>
    <p:bodyStyle>
      <a:lvl1pPr marL="266700" indent="-266700" algn="l" rtl="0" eaLnBrk="1" fontAlgn="base" hangingPunct="1">
        <a:spcBef>
          <a:spcPct val="55000"/>
        </a:spcBef>
        <a:spcAft>
          <a:spcPct val="0"/>
        </a:spcAft>
        <a:buClr>
          <a:schemeClr val="accent1"/>
        </a:buClr>
        <a:buFont typeface="Wingdings" pitchFamily="2" charset="2"/>
        <a:buChar char="n"/>
        <a:defRPr sz="1600">
          <a:solidFill>
            <a:schemeClr val="tx1"/>
          </a:solidFill>
          <a:latin typeface="+mn-lt"/>
          <a:ea typeface="+mn-ea"/>
          <a:cs typeface="+mn-cs"/>
        </a:defRPr>
      </a:lvl1pPr>
      <a:lvl2pPr marL="552450" indent="-284163" algn="l" rtl="0" eaLnBrk="1" fontAlgn="base" hangingPunct="1">
        <a:spcBef>
          <a:spcPct val="20000"/>
        </a:spcBef>
        <a:spcAft>
          <a:spcPct val="0"/>
        </a:spcAft>
        <a:buClr>
          <a:schemeClr val="accent1"/>
        </a:buClr>
        <a:buFont typeface="PMingLiU"/>
        <a:buChar char="—"/>
        <a:defRPr sz="1400">
          <a:solidFill>
            <a:schemeClr val="tx1"/>
          </a:solidFill>
          <a:latin typeface="+mn-lt"/>
          <a:cs typeface="+mn-cs"/>
        </a:defRPr>
      </a:lvl2pPr>
      <a:lvl3pPr marL="790575" indent="-236538" algn="l" rtl="0" eaLnBrk="1" fontAlgn="base" hangingPunct="1">
        <a:spcBef>
          <a:spcPct val="20000"/>
        </a:spcBef>
        <a:spcAft>
          <a:spcPct val="0"/>
        </a:spcAft>
        <a:buClr>
          <a:schemeClr val="accent1"/>
        </a:buClr>
        <a:buFont typeface="PMingLiU"/>
        <a:buChar char="—"/>
        <a:defRPr sz="1400">
          <a:solidFill>
            <a:schemeClr val="tx1"/>
          </a:solidFill>
          <a:latin typeface="+mn-lt"/>
          <a:cs typeface="+mn-cs"/>
        </a:defRPr>
      </a:lvl3pPr>
      <a:lvl4pPr marL="2263775" indent="-228600" algn="l" rtl="0" eaLnBrk="1" fontAlgn="base" hangingPunct="1">
        <a:spcBef>
          <a:spcPct val="20000"/>
        </a:spcBef>
        <a:spcAft>
          <a:spcPct val="0"/>
        </a:spcAft>
        <a:buChar char="–"/>
        <a:defRPr sz="1200">
          <a:solidFill>
            <a:schemeClr val="tx1"/>
          </a:solidFill>
          <a:latin typeface="Arial" charset="0"/>
          <a:cs typeface="+mn-cs"/>
        </a:defRPr>
      </a:lvl4pPr>
      <a:lvl5pPr marL="2671763" indent="-228600" algn="l" rtl="0" eaLnBrk="1" fontAlgn="base" hangingPunct="1">
        <a:spcBef>
          <a:spcPct val="20000"/>
        </a:spcBef>
        <a:spcAft>
          <a:spcPct val="0"/>
        </a:spcAft>
        <a:buChar char="»"/>
        <a:defRPr sz="1200">
          <a:solidFill>
            <a:schemeClr val="tx1"/>
          </a:solidFill>
          <a:latin typeface="Arial" charset="0"/>
          <a:cs typeface="+mn-cs"/>
        </a:defRPr>
      </a:lvl5pPr>
      <a:lvl6pPr marL="3128963" indent="-228600" algn="l" rtl="0" eaLnBrk="1" fontAlgn="base" hangingPunct="1">
        <a:spcBef>
          <a:spcPct val="20000"/>
        </a:spcBef>
        <a:spcAft>
          <a:spcPct val="0"/>
        </a:spcAft>
        <a:buChar char="»"/>
        <a:defRPr sz="1200">
          <a:solidFill>
            <a:schemeClr val="tx1"/>
          </a:solidFill>
          <a:latin typeface="Arial" charset="0"/>
          <a:cs typeface="+mn-cs"/>
        </a:defRPr>
      </a:lvl6pPr>
      <a:lvl7pPr marL="3586163" indent="-228600" algn="l" rtl="0" eaLnBrk="1" fontAlgn="base" hangingPunct="1">
        <a:spcBef>
          <a:spcPct val="20000"/>
        </a:spcBef>
        <a:spcAft>
          <a:spcPct val="0"/>
        </a:spcAft>
        <a:buChar char="»"/>
        <a:defRPr sz="1200">
          <a:solidFill>
            <a:schemeClr val="tx1"/>
          </a:solidFill>
          <a:latin typeface="Arial" charset="0"/>
          <a:cs typeface="+mn-cs"/>
        </a:defRPr>
      </a:lvl7pPr>
      <a:lvl8pPr marL="4043363" indent="-228600" algn="l" rtl="0" eaLnBrk="1" fontAlgn="base" hangingPunct="1">
        <a:spcBef>
          <a:spcPct val="20000"/>
        </a:spcBef>
        <a:spcAft>
          <a:spcPct val="0"/>
        </a:spcAft>
        <a:buChar char="»"/>
        <a:defRPr sz="1200">
          <a:solidFill>
            <a:schemeClr val="tx1"/>
          </a:solidFill>
          <a:latin typeface="Arial" charset="0"/>
          <a:cs typeface="+mn-cs"/>
        </a:defRPr>
      </a:lvl8pPr>
      <a:lvl9pPr marL="4500563" indent="-228600" algn="l" rtl="0" eaLnBrk="1" fontAlgn="base" hangingPunct="1">
        <a:spcBef>
          <a:spcPct val="20000"/>
        </a:spcBef>
        <a:spcAft>
          <a:spcPct val="0"/>
        </a:spcAft>
        <a:buChar char="»"/>
        <a:defRPr sz="1200">
          <a:solidFill>
            <a:schemeClr val="tx1"/>
          </a:solidFill>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4338" name="Picture 8" descr="BAL_1897_Ring2"/>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pic>
        <p:nvPicPr>
          <p:cNvPr id="14339" name="Picture 3" descr="BAL_1897_ZeroHarm"/>
          <p:cNvPicPr>
            <a:picLocks noChangeAspect="1" noChangeArrowheads="1"/>
          </p:cNvPicPr>
          <p:nvPr/>
        </p:nvPicPr>
        <p:blipFill>
          <a:blip r:embed="rId14" cstate="print"/>
          <a:srcRect/>
          <a:stretch>
            <a:fillRect/>
          </a:stretch>
        </p:blipFill>
        <p:spPr bwMode="auto">
          <a:xfrm>
            <a:off x="395288" y="6345238"/>
            <a:ext cx="981075" cy="157162"/>
          </a:xfrm>
          <a:prstGeom prst="rect">
            <a:avLst/>
          </a:prstGeom>
          <a:noFill/>
          <a:ln w="9525">
            <a:noFill/>
            <a:miter lim="800000"/>
            <a:headEnd/>
            <a:tailEnd/>
          </a:ln>
        </p:spPr>
      </p:pic>
      <p:sp>
        <p:nvSpPr>
          <p:cNvPr id="4100" name="Rectangle 6"/>
          <p:cNvSpPr>
            <a:spLocks noChangeArrowheads="1"/>
          </p:cNvSpPr>
          <p:nvPr/>
        </p:nvSpPr>
        <p:spPr bwMode="auto">
          <a:xfrm>
            <a:off x="8296275" y="6319838"/>
            <a:ext cx="598488" cy="247650"/>
          </a:xfrm>
          <a:prstGeom prst="rect">
            <a:avLst/>
          </a:prstGeom>
          <a:noFill/>
          <a:ln w="9525">
            <a:noFill/>
            <a:miter lim="800000"/>
            <a:headEnd/>
            <a:tailEnd/>
          </a:ln>
        </p:spPr>
        <p:txBody>
          <a:bodyPr/>
          <a:lstStyle/>
          <a:p>
            <a:pPr algn="r">
              <a:defRPr/>
            </a:pPr>
            <a:fld id="{5D1175BF-FC3C-4383-B542-46BB0BB7A366}" type="slidenum">
              <a:rPr lang="en-US" sz="1000">
                <a:solidFill>
                  <a:schemeClr val="bg1"/>
                </a:solidFill>
                <a:latin typeface="Arial" charset="0"/>
                <a:cs typeface="+mn-cs"/>
              </a:rPr>
              <a:pPr algn="r">
                <a:defRPr/>
              </a:pPr>
              <a:t>‹#›</a:t>
            </a:fld>
            <a:endParaRPr lang="en-US" sz="1000">
              <a:solidFill>
                <a:schemeClr val="bg1"/>
              </a:solidFill>
              <a:latin typeface="Arial" charset="0"/>
              <a:cs typeface="+mn-cs"/>
            </a:endParaRPr>
          </a:p>
        </p:txBody>
      </p:sp>
      <p:sp>
        <p:nvSpPr>
          <p:cNvPr id="4101" name="Line 7"/>
          <p:cNvSpPr>
            <a:spLocks noChangeShapeType="1"/>
          </p:cNvSpPr>
          <p:nvPr/>
        </p:nvSpPr>
        <p:spPr bwMode="auto">
          <a:xfrm>
            <a:off x="395288" y="6269038"/>
            <a:ext cx="8410575" cy="0"/>
          </a:xfrm>
          <a:prstGeom prst="line">
            <a:avLst/>
          </a:prstGeom>
          <a:noFill/>
          <a:ln w="9525">
            <a:solidFill>
              <a:schemeClr val="tx1"/>
            </a:solidFill>
            <a:round/>
            <a:headEnd/>
            <a:tailEnd/>
          </a:ln>
        </p:spPr>
        <p:txBody>
          <a:bodyPr/>
          <a:lstStyle/>
          <a:p>
            <a:pPr>
              <a:defRPr/>
            </a:pPr>
            <a:endParaRPr lang="en-GB" sz="1800" b="1">
              <a:latin typeface="Arial" charset="0"/>
              <a:cs typeface="+mn-cs"/>
            </a:endParaRPr>
          </a:p>
        </p:txBody>
      </p:sp>
      <p:sp>
        <p:nvSpPr>
          <p:cNvPr id="14342" name="Rectangle 9"/>
          <p:cNvSpPr>
            <a:spLocks noGrp="1" noChangeArrowheads="1"/>
          </p:cNvSpPr>
          <p:nvPr>
            <p:ph type="body" idx="1"/>
          </p:nvPr>
        </p:nvSpPr>
        <p:spPr bwMode="auto">
          <a:xfrm>
            <a:off x="277813" y="1550988"/>
            <a:ext cx="8523287"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3" name="Rectangle 10"/>
          <p:cNvSpPr>
            <a:spLocks noGrp="1" noChangeArrowheads="1"/>
          </p:cNvSpPr>
          <p:nvPr>
            <p:ph type="title"/>
          </p:nvPr>
        </p:nvSpPr>
        <p:spPr bwMode="auto">
          <a:xfrm>
            <a:off x="290513" y="287338"/>
            <a:ext cx="8523287" cy="1065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Tree>
    <p:extLst>
      <p:ext uri="{BB962C8B-B14F-4D97-AF65-F5344CB8AC3E}">
        <p14:creationId xmlns="" xmlns:p14="http://schemas.microsoft.com/office/powerpoint/2010/main" val="1573003426"/>
      </p:ext>
    </p:extLst>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l" rtl="0" eaLnBrk="1" fontAlgn="base" hangingPunct="1">
        <a:lnSpc>
          <a:spcPct val="80000"/>
        </a:lnSpc>
        <a:spcBef>
          <a:spcPct val="0"/>
        </a:spcBef>
        <a:spcAft>
          <a:spcPct val="0"/>
        </a:spcAft>
        <a:defRPr sz="3200" b="1">
          <a:solidFill>
            <a:srgbClr val="FDAF17"/>
          </a:solidFill>
          <a:latin typeface="+mj-lt"/>
          <a:ea typeface="+mj-ea"/>
          <a:cs typeface="+mj-cs"/>
        </a:defRPr>
      </a:lvl1pPr>
      <a:lvl2pPr algn="l" rtl="0" eaLnBrk="1" fontAlgn="base" hangingPunct="1">
        <a:lnSpc>
          <a:spcPct val="80000"/>
        </a:lnSpc>
        <a:spcBef>
          <a:spcPct val="0"/>
        </a:spcBef>
        <a:spcAft>
          <a:spcPct val="0"/>
        </a:spcAft>
        <a:defRPr sz="3200" b="1">
          <a:solidFill>
            <a:srgbClr val="FDAF17"/>
          </a:solidFill>
          <a:latin typeface="Arial" charset="0"/>
        </a:defRPr>
      </a:lvl2pPr>
      <a:lvl3pPr algn="l" rtl="0" eaLnBrk="1" fontAlgn="base" hangingPunct="1">
        <a:lnSpc>
          <a:spcPct val="80000"/>
        </a:lnSpc>
        <a:spcBef>
          <a:spcPct val="0"/>
        </a:spcBef>
        <a:spcAft>
          <a:spcPct val="0"/>
        </a:spcAft>
        <a:defRPr sz="3200" b="1">
          <a:solidFill>
            <a:srgbClr val="FDAF17"/>
          </a:solidFill>
          <a:latin typeface="Arial" charset="0"/>
        </a:defRPr>
      </a:lvl3pPr>
      <a:lvl4pPr algn="l" rtl="0" eaLnBrk="1" fontAlgn="base" hangingPunct="1">
        <a:lnSpc>
          <a:spcPct val="80000"/>
        </a:lnSpc>
        <a:spcBef>
          <a:spcPct val="0"/>
        </a:spcBef>
        <a:spcAft>
          <a:spcPct val="0"/>
        </a:spcAft>
        <a:defRPr sz="3200" b="1">
          <a:solidFill>
            <a:srgbClr val="FDAF17"/>
          </a:solidFill>
          <a:latin typeface="Arial" charset="0"/>
        </a:defRPr>
      </a:lvl4pPr>
      <a:lvl5pPr algn="l" rtl="0" eaLnBrk="1" fontAlgn="base" hangingPunct="1">
        <a:lnSpc>
          <a:spcPct val="80000"/>
        </a:lnSpc>
        <a:spcBef>
          <a:spcPct val="0"/>
        </a:spcBef>
        <a:spcAft>
          <a:spcPct val="0"/>
        </a:spcAft>
        <a:defRPr sz="3200" b="1">
          <a:solidFill>
            <a:srgbClr val="FDAF17"/>
          </a:solidFill>
          <a:latin typeface="Arial" charset="0"/>
        </a:defRPr>
      </a:lvl5pPr>
      <a:lvl6pPr marL="457200" algn="l" rtl="0" eaLnBrk="1" fontAlgn="base" hangingPunct="1">
        <a:lnSpc>
          <a:spcPct val="80000"/>
        </a:lnSpc>
        <a:spcBef>
          <a:spcPct val="0"/>
        </a:spcBef>
        <a:spcAft>
          <a:spcPct val="0"/>
        </a:spcAft>
        <a:defRPr sz="3200" b="1">
          <a:solidFill>
            <a:srgbClr val="FDAF17"/>
          </a:solidFill>
          <a:latin typeface="Arial" charset="0"/>
        </a:defRPr>
      </a:lvl6pPr>
      <a:lvl7pPr marL="914400" algn="l" rtl="0" eaLnBrk="1" fontAlgn="base" hangingPunct="1">
        <a:lnSpc>
          <a:spcPct val="80000"/>
        </a:lnSpc>
        <a:spcBef>
          <a:spcPct val="0"/>
        </a:spcBef>
        <a:spcAft>
          <a:spcPct val="0"/>
        </a:spcAft>
        <a:defRPr sz="3200" b="1">
          <a:solidFill>
            <a:srgbClr val="FDAF17"/>
          </a:solidFill>
          <a:latin typeface="Arial" charset="0"/>
        </a:defRPr>
      </a:lvl7pPr>
      <a:lvl8pPr marL="1371600" algn="l" rtl="0" eaLnBrk="1" fontAlgn="base" hangingPunct="1">
        <a:lnSpc>
          <a:spcPct val="80000"/>
        </a:lnSpc>
        <a:spcBef>
          <a:spcPct val="0"/>
        </a:spcBef>
        <a:spcAft>
          <a:spcPct val="0"/>
        </a:spcAft>
        <a:defRPr sz="3200" b="1">
          <a:solidFill>
            <a:srgbClr val="FDAF17"/>
          </a:solidFill>
          <a:latin typeface="Arial" charset="0"/>
        </a:defRPr>
      </a:lvl8pPr>
      <a:lvl9pPr marL="1828800" algn="l" rtl="0" eaLnBrk="1" fontAlgn="base" hangingPunct="1">
        <a:lnSpc>
          <a:spcPct val="80000"/>
        </a:lnSpc>
        <a:spcBef>
          <a:spcPct val="0"/>
        </a:spcBef>
        <a:spcAft>
          <a:spcPct val="0"/>
        </a:spcAft>
        <a:defRPr sz="3200" b="1">
          <a:solidFill>
            <a:srgbClr val="FDAF17"/>
          </a:solidFill>
          <a:latin typeface="Arial" charset="0"/>
        </a:defRPr>
      </a:lvl9pPr>
    </p:titleStyle>
    <p:bodyStyle>
      <a:lvl1pPr marL="363538" indent="-363538" algn="l" rtl="0" eaLnBrk="1" fontAlgn="base" hangingPunct="1">
        <a:spcBef>
          <a:spcPct val="0"/>
        </a:spcBef>
        <a:spcAft>
          <a:spcPct val="40000"/>
        </a:spcAft>
        <a:buClr>
          <a:srgbClr val="FDAF17"/>
        </a:buClr>
        <a:buSzPct val="80000"/>
        <a:buFont typeface="Wingdings 2" pitchFamily="18" charset="2"/>
        <a:buChar char=""/>
        <a:defRPr sz="2400" b="1">
          <a:solidFill>
            <a:schemeClr val="tx1"/>
          </a:solidFill>
          <a:latin typeface="+mn-lt"/>
          <a:ea typeface="+mn-ea"/>
          <a:cs typeface="+mn-cs"/>
        </a:defRPr>
      </a:lvl1pPr>
      <a:lvl2pPr marL="717550" indent="-174625" algn="l" rtl="0" eaLnBrk="1" fontAlgn="base" hangingPunct="1">
        <a:spcBef>
          <a:spcPct val="0"/>
        </a:spcBef>
        <a:spcAft>
          <a:spcPct val="40000"/>
        </a:spcAft>
        <a:buClr>
          <a:srgbClr val="FDAF17"/>
        </a:buClr>
        <a:buChar char="•"/>
        <a:defRPr sz="2000" b="1">
          <a:solidFill>
            <a:schemeClr val="tx1"/>
          </a:solidFill>
          <a:latin typeface="+mn-lt"/>
        </a:defRPr>
      </a:lvl2pPr>
      <a:lvl3pPr marL="1052513" indent="-155575" algn="l" rtl="0" eaLnBrk="1" fontAlgn="base" hangingPunct="1">
        <a:spcBef>
          <a:spcPct val="0"/>
        </a:spcBef>
        <a:spcAft>
          <a:spcPct val="40000"/>
        </a:spcAft>
        <a:buClr>
          <a:srgbClr val="FDAF17"/>
        </a:buClr>
        <a:buChar char="•"/>
        <a:defRPr sz="2400" b="1">
          <a:solidFill>
            <a:schemeClr val="tx1"/>
          </a:solidFill>
          <a:latin typeface="+mn-lt"/>
        </a:defRPr>
      </a:lvl3pPr>
      <a:lvl4pPr marL="1460500" indent="-228600" algn="l" rtl="0" eaLnBrk="1" fontAlgn="base" hangingPunct="1">
        <a:spcBef>
          <a:spcPct val="0"/>
        </a:spcBef>
        <a:spcAft>
          <a:spcPct val="40000"/>
        </a:spcAft>
        <a:buClr>
          <a:srgbClr val="FDAF17"/>
        </a:buClr>
        <a:buChar char="•"/>
        <a:defRPr sz="1600" b="1">
          <a:solidFill>
            <a:schemeClr val="tx1"/>
          </a:solidFill>
          <a:latin typeface="+mn-lt"/>
        </a:defRPr>
      </a:lvl4pPr>
      <a:lvl5pPr marL="1882775" indent="-242888" algn="l" rtl="0" eaLnBrk="1" fontAlgn="base" hangingPunct="1">
        <a:spcBef>
          <a:spcPct val="0"/>
        </a:spcBef>
        <a:spcAft>
          <a:spcPct val="40000"/>
        </a:spcAft>
        <a:buClr>
          <a:srgbClr val="FDAF17"/>
        </a:buClr>
        <a:buChar char="•"/>
        <a:defRPr sz="1600" b="1">
          <a:solidFill>
            <a:schemeClr val="tx1"/>
          </a:solidFill>
          <a:latin typeface="+mn-lt"/>
        </a:defRPr>
      </a:lvl5pPr>
      <a:lvl6pPr marL="2339975" indent="-242888" algn="l" rtl="0" eaLnBrk="1" fontAlgn="base" hangingPunct="1">
        <a:spcBef>
          <a:spcPct val="0"/>
        </a:spcBef>
        <a:spcAft>
          <a:spcPct val="40000"/>
        </a:spcAft>
        <a:buClr>
          <a:srgbClr val="FDAF17"/>
        </a:buClr>
        <a:buChar char="•"/>
        <a:defRPr sz="1600" b="1">
          <a:solidFill>
            <a:schemeClr val="tx1"/>
          </a:solidFill>
          <a:latin typeface="+mn-lt"/>
        </a:defRPr>
      </a:lvl6pPr>
      <a:lvl7pPr marL="2797175" indent="-242888" algn="l" rtl="0" eaLnBrk="1" fontAlgn="base" hangingPunct="1">
        <a:spcBef>
          <a:spcPct val="0"/>
        </a:spcBef>
        <a:spcAft>
          <a:spcPct val="40000"/>
        </a:spcAft>
        <a:buClr>
          <a:srgbClr val="FDAF17"/>
        </a:buClr>
        <a:buChar char="•"/>
        <a:defRPr sz="1600" b="1">
          <a:solidFill>
            <a:schemeClr val="tx1"/>
          </a:solidFill>
          <a:latin typeface="+mn-lt"/>
        </a:defRPr>
      </a:lvl7pPr>
      <a:lvl8pPr marL="3254375" indent="-242888" algn="l" rtl="0" eaLnBrk="1" fontAlgn="base" hangingPunct="1">
        <a:spcBef>
          <a:spcPct val="0"/>
        </a:spcBef>
        <a:spcAft>
          <a:spcPct val="40000"/>
        </a:spcAft>
        <a:buClr>
          <a:srgbClr val="FDAF17"/>
        </a:buClr>
        <a:buChar char="•"/>
        <a:defRPr sz="1600" b="1">
          <a:solidFill>
            <a:schemeClr val="tx1"/>
          </a:solidFill>
          <a:latin typeface="+mn-lt"/>
        </a:defRPr>
      </a:lvl8pPr>
      <a:lvl9pPr marL="3711575" indent="-242888" algn="l" rtl="0" eaLnBrk="1" fontAlgn="base" hangingPunct="1">
        <a:spcBef>
          <a:spcPct val="0"/>
        </a:spcBef>
        <a:spcAft>
          <a:spcPct val="40000"/>
        </a:spcAft>
        <a:buClr>
          <a:srgbClr val="FDAF17"/>
        </a:buClr>
        <a:buChar char="•"/>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6626" name="Picture 8" descr="BAL_1897_Ring2"/>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pic>
        <p:nvPicPr>
          <p:cNvPr id="26627" name="Picture 3" descr="BAL_1897_ZeroHarm"/>
          <p:cNvPicPr>
            <a:picLocks noChangeAspect="1" noChangeArrowheads="1"/>
          </p:cNvPicPr>
          <p:nvPr/>
        </p:nvPicPr>
        <p:blipFill>
          <a:blip r:embed="rId14" cstate="print"/>
          <a:srcRect/>
          <a:stretch>
            <a:fillRect/>
          </a:stretch>
        </p:blipFill>
        <p:spPr bwMode="auto">
          <a:xfrm>
            <a:off x="395288" y="6345238"/>
            <a:ext cx="981075" cy="157162"/>
          </a:xfrm>
          <a:prstGeom prst="rect">
            <a:avLst/>
          </a:prstGeom>
          <a:noFill/>
          <a:ln w="9525">
            <a:noFill/>
            <a:miter lim="800000"/>
            <a:headEnd/>
            <a:tailEnd/>
          </a:ln>
        </p:spPr>
      </p:pic>
      <p:sp>
        <p:nvSpPr>
          <p:cNvPr id="4100" name="Rectangle 6"/>
          <p:cNvSpPr>
            <a:spLocks noChangeArrowheads="1"/>
          </p:cNvSpPr>
          <p:nvPr/>
        </p:nvSpPr>
        <p:spPr bwMode="auto">
          <a:xfrm>
            <a:off x="8296275" y="6319838"/>
            <a:ext cx="598488" cy="247650"/>
          </a:xfrm>
          <a:prstGeom prst="rect">
            <a:avLst/>
          </a:prstGeom>
          <a:noFill/>
          <a:ln w="9525">
            <a:noFill/>
            <a:miter lim="800000"/>
            <a:headEnd/>
            <a:tailEnd/>
          </a:ln>
        </p:spPr>
        <p:txBody>
          <a:bodyPr/>
          <a:lstStyle/>
          <a:p>
            <a:pPr algn="r">
              <a:defRPr/>
            </a:pPr>
            <a:fld id="{84E0CC29-EF9F-4EEF-83AA-DAB409F1ACA2}" type="slidenum">
              <a:rPr lang="en-US" sz="1000">
                <a:solidFill>
                  <a:schemeClr val="bg1"/>
                </a:solidFill>
                <a:latin typeface="Arial" charset="0"/>
                <a:cs typeface="+mn-cs"/>
              </a:rPr>
              <a:pPr algn="r">
                <a:defRPr/>
              </a:pPr>
              <a:t>‹#›</a:t>
            </a:fld>
            <a:endParaRPr lang="en-US" sz="1000">
              <a:solidFill>
                <a:schemeClr val="bg1"/>
              </a:solidFill>
              <a:latin typeface="Arial" charset="0"/>
              <a:cs typeface="+mn-cs"/>
            </a:endParaRPr>
          </a:p>
        </p:txBody>
      </p:sp>
      <p:sp>
        <p:nvSpPr>
          <p:cNvPr id="4101" name="Line 7"/>
          <p:cNvSpPr>
            <a:spLocks noChangeShapeType="1"/>
          </p:cNvSpPr>
          <p:nvPr/>
        </p:nvSpPr>
        <p:spPr bwMode="auto">
          <a:xfrm>
            <a:off x="395288" y="6269038"/>
            <a:ext cx="8410575" cy="0"/>
          </a:xfrm>
          <a:prstGeom prst="line">
            <a:avLst/>
          </a:prstGeom>
          <a:noFill/>
          <a:ln w="9525">
            <a:solidFill>
              <a:schemeClr val="tx1"/>
            </a:solidFill>
            <a:round/>
            <a:headEnd/>
            <a:tailEnd/>
          </a:ln>
        </p:spPr>
        <p:txBody>
          <a:bodyPr/>
          <a:lstStyle/>
          <a:p>
            <a:pPr>
              <a:defRPr/>
            </a:pPr>
            <a:endParaRPr lang="en-GB" sz="1800" b="1">
              <a:latin typeface="Arial" charset="0"/>
              <a:cs typeface="+mn-cs"/>
            </a:endParaRPr>
          </a:p>
        </p:txBody>
      </p:sp>
      <p:sp>
        <p:nvSpPr>
          <p:cNvPr id="26630" name="Rectangle 9"/>
          <p:cNvSpPr>
            <a:spLocks noGrp="1" noChangeArrowheads="1"/>
          </p:cNvSpPr>
          <p:nvPr>
            <p:ph type="body" idx="1"/>
          </p:nvPr>
        </p:nvSpPr>
        <p:spPr bwMode="auto">
          <a:xfrm>
            <a:off x="277813" y="1550988"/>
            <a:ext cx="8523287"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1" name="Rectangle 10"/>
          <p:cNvSpPr>
            <a:spLocks noGrp="1" noChangeArrowheads="1"/>
          </p:cNvSpPr>
          <p:nvPr>
            <p:ph type="title"/>
          </p:nvPr>
        </p:nvSpPr>
        <p:spPr bwMode="auto">
          <a:xfrm>
            <a:off x="290513" y="287338"/>
            <a:ext cx="8523287" cy="1065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Tree>
    <p:extLst>
      <p:ext uri="{BB962C8B-B14F-4D97-AF65-F5344CB8AC3E}">
        <p14:creationId xmlns="" xmlns:p14="http://schemas.microsoft.com/office/powerpoint/2010/main" val="1789274349"/>
      </p:ext>
    </p:extLst>
  </p:cSld>
  <p:clrMap bg1="dk2" tx1="lt1" bg2="dk1"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sldNum="0" hdr="0" dt="0"/>
  <p:txStyles>
    <p:titleStyle>
      <a:lvl1pPr algn="l" rtl="0" eaLnBrk="1" fontAlgn="base" hangingPunct="1">
        <a:lnSpc>
          <a:spcPct val="80000"/>
        </a:lnSpc>
        <a:spcBef>
          <a:spcPct val="0"/>
        </a:spcBef>
        <a:spcAft>
          <a:spcPct val="0"/>
        </a:spcAft>
        <a:defRPr sz="3200" b="1">
          <a:solidFill>
            <a:srgbClr val="FDAF17"/>
          </a:solidFill>
          <a:latin typeface="+mj-lt"/>
          <a:ea typeface="+mj-ea"/>
          <a:cs typeface="+mj-cs"/>
        </a:defRPr>
      </a:lvl1pPr>
      <a:lvl2pPr algn="l" rtl="0" eaLnBrk="1" fontAlgn="base" hangingPunct="1">
        <a:lnSpc>
          <a:spcPct val="80000"/>
        </a:lnSpc>
        <a:spcBef>
          <a:spcPct val="0"/>
        </a:spcBef>
        <a:spcAft>
          <a:spcPct val="0"/>
        </a:spcAft>
        <a:defRPr sz="3200" b="1">
          <a:solidFill>
            <a:srgbClr val="FDAF17"/>
          </a:solidFill>
          <a:latin typeface="Arial" charset="0"/>
        </a:defRPr>
      </a:lvl2pPr>
      <a:lvl3pPr algn="l" rtl="0" eaLnBrk="1" fontAlgn="base" hangingPunct="1">
        <a:lnSpc>
          <a:spcPct val="80000"/>
        </a:lnSpc>
        <a:spcBef>
          <a:spcPct val="0"/>
        </a:spcBef>
        <a:spcAft>
          <a:spcPct val="0"/>
        </a:spcAft>
        <a:defRPr sz="3200" b="1">
          <a:solidFill>
            <a:srgbClr val="FDAF17"/>
          </a:solidFill>
          <a:latin typeface="Arial" charset="0"/>
        </a:defRPr>
      </a:lvl3pPr>
      <a:lvl4pPr algn="l" rtl="0" eaLnBrk="1" fontAlgn="base" hangingPunct="1">
        <a:lnSpc>
          <a:spcPct val="80000"/>
        </a:lnSpc>
        <a:spcBef>
          <a:spcPct val="0"/>
        </a:spcBef>
        <a:spcAft>
          <a:spcPct val="0"/>
        </a:spcAft>
        <a:defRPr sz="3200" b="1">
          <a:solidFill>
            <a:srgbClr val="FDAF17"/>
          </a:solidFill>
          <a:latin typeface="Arial" charset="0"/>
        </a:defRPr>
      </a:lvl4pPr>
      <a:lvl5pPr algn="l" rtl="0" eaLnBrk="1" fontAlgn="base" hangingPunct="1">
        <a:lnSpc>
          <a:spcPct val="80000"/>
        </a:lnSpc>
        <a:spcBef>
          <a:spcPct val="0"/>
        </a:spcBef>
        <a:spcAft>
          <a:spcPct val="0"/>
        </a:spcAft>
        <a:defRPr sz="3200" b="1">
          <a:solidFill>
            <a:srgbClr val="FDAF17"/>
          </a:solidFill>
          <a:latin typeface="Arial" charset="0"/>
        </a:defRPr>
      </a:lvl5pPr>
      <a:lvl6pPr marL="457200" algn="l" rtl="0" eaLnBrk="1" fontAlgn="base" hangingPunct="1">
        <a:lnSpc>
          <a:spcPct val="80000"/>
        </a:lnSpc>
        <a:spcBef>
          <a:spcPct val="0"/>
        </a:spcBef>
        <a:spcAft>
          <a:spcPct val="0"/>
        </a:spcAft>
        <a:defRPr sz="3200" b="1">
          <a:solidFill>
            <a:srgbClr val="FDAF17"/>
          </a:solidFill>
          <a:latin typeface="Arial" charset="0"/>
        </a:defRPr>
      </a:lvl6pPr>
      <a:lvl7pPr marL="914400" algn="l" rtl="0" eaLnBrk="1" fontAlgn="base" hangingPunct="1">
        <a:lnSpc>
          <a:spcPct val="80000"/>
        </a:lnSpc>
        <a:spcBef>
          <a:spcPct val="0"/>
        </a:spcBef>
        <a:spcAft>
          <a:spcPct val="0"/>
        </a:spcAft>
        <a:defRPr sz="3200" b="1">
          <a:solidFill>
            <a:srgbClr val="FDAF17"/>
          </a:solidFill>
          <a:latin typeface="Arial" charset="0"/>
        </a:defRPr>
      </a:lvl7pPr>
      <a:lvl8pPr marL="1371600" algn="l" rtl="0" eaLnBrk="1" fontAlgn="base" hangingPunct="1">
        <a:lnSpc>
          <a:spcPct val="80000"/>
        </a:lnSpc>
        <a:spcBef>
          <a:spcPct val="0"/>
        </a:spcBef>
        <a:spcAft>
          <a:spcPct val="0"/>
        </a:spcAft>
        <a:defRPr sz="3200" b="1">
          <a:solidFill>
            <a:srgbClr val="FDAF17"/>
          </a:solidFill>
          <a:latin typeface="Arial" charset="0"/>
        </a:defRPr>
      </a:lvl8pPr>
      <a:lvl9pPr marL="1828800" algn="l" rtl="0" eaLnBrk="1" fontAlgn="base" hangingPunct="1">
        <a:lnSpc>
          <a:spcPct val="80000"/>
        </a:lnSpc>
        <a:spcBef>
          <a:spcPct val="0"/>
        </a:spcBef>
        <a:spcAft>
          <a:spcPct val="0"/>
        </a:spcAft>
        <a:defRPr sz="3200" b="1">
          <a:solidFill>
            <a:srgbClr val="FDAF17"/>
          </a:solidFill>
          <a:latin typeface="Arial" charset="0"/>
        </a:defRPr>
      </a:lvl9pPr>
    </p:titleStyle>
    <p:bodyStyle>
      <a:lvl1pPr marL="363538" indent="-363538" algn="l" rtl="0" eaLnBrk="1" fontAlgn="base" hangingPunct="1">
        <a:spcBef>
          <a:spcPct val="0"/>
        </a:spcBef>
        <a:spcAft>
          <a:spcPct val="40000"/>
        </a:spcAft>
        <a:buClr>
          <a:srgbClr val="FDAF17"/>
        </a:buClr>
        <a:buSzPct val="80000"/>
        <a:buFont typeface="Wingdings 2" pitchFamily="18" charset="2"/>
        <a:buChar char=""/>
        <a:defRPr sz="2400" b="1">
          <a:solidFill>
            <a:schemeClr val="tx1"/>
          </a:solidFill>
          <a:latin typeface="+mn-lt"/>
          <a:ea typeface="+mn-ea"/>
          <a:cs typeface="+mn-cs"/>
        </a:defRPr>
      </a:lvl1pPr>
      <a:lvl2pPr marL="717550" indent="-174625" algn="l" rtl="0" eaLnBrk="1" fontAlgn="base" hangingPunct="1">
        <a:spcBef>
          <a:spcPct val="0"/>
        </a:spcBef>
        <a:spcAft>
          <a:spcPct val="40000"/>
        </a:spcAft>
        <a:buClr>
          <a:srgbClr val="FDAF17"/>
        </a:buClr>
        <a:buChar char="•"/>
        <a:defRPr sz="2000" b="1">
          <a:solidFill>
            <a:schemeClr val="tx1"/>
          </a:solidFill>
          <a:latin typeface="+mn-lt"/>
        </a:defRPr>
      </a:lvl2pPr>
      <a:lvl3pPr marL="1052513" indent="-155575" algn="l" rtl="0" eaLnBrk="1" fontAlgn="base" hangingPunct="1">
        <a:spcBef>
          <a:spcPct val="0"/>
        </a:spcBef>
        <a:spcAft>
          <a:spcPct val="40000"/>
        </a:spcAft>
        <a:buClr>
          <a:srgbClr val="FDAF17"/>
        </a:buClr>
        <a:buChar char="•"/>
        <a:defRPr sz="2400" b="1">
          <a:solidFill>
            <a:schemeClr val="tx1"/>
          </a:solidFill>
          <a:latin typeface="+mn-lt"/>
        </a:defRPr>
      </a:lvl3pPr>
      <a:lvl4pPr marL="1460500" indent="-228600" algn="l" rtl="0" eaLnBrk="1" fontAlgn="base" hangingPunct="1">
        <a:spcBef>
          <a:spcPct val="0"/>
        </a:spcBef>
        <a:spcAft>
          <a:spcPct val="40000"/>
        </a:spcAft>
        <a:buClr>
          <a:srgbClr val="FDAF17"/>
        </a:buClr>
        <a:buChar char="•"/>
        <a:defRPr sz="1600" b="1">
          <a:solidFill>
            <a:schemeClr val="tx1"/>
          </a:solidFill>
          <a:latin typeface="+mn-lt"/>
        </a:defRPr>
      </a:lvl4pPr>
      <a:lvl5pPr marL="1882775" indent="-242888" algn="l" rtl="0" eaLnBrk="1" fontAlgn="base" hangingPunct="1">
        <a:spcBef>
          <a:spcPct val="0"/>
        </a:spcBef>
        <a:spcAft>
          <a:spcPct val="40000"/>
        </a:spcAft>
        <a:buClr>
          <a:srgbClr val="FDAF17"/>
        </a:buClr>
        <a:buChar char="•"/>
        <a:defRPr sz="1600" b="1">
          <a:solidFill>
            <a:schemeClr val="tx1"/>
          </a:solidFill>
          <a:latin typeface="+mn-lt"/>
        </a:defRPr>
      </a:lvl5pPr>
      <a:lvl6pPr marL="2339975" indent="-242888" algn="l" rtl="0" eaLnBrk="1" fontAlgn="base" hangingPunct="1">
        <a:spcBef>
          <a:spcPct val="0"/>
        </a:spcBef>
        <a:spcAft>
          <a:spcPct val="40000"/>
        </a:spcAft>
        <a:buClr>
          <a:srgbClr val="FDAF17"/>
        </a:buClr>
        <a:buChar char="•"/>
        <a:defRPr sz="1600" b="1">
          <a:solidFill>
            <a:schemeClr val="tx1"/>
          </a:solidFill>
          <a:latin typeface="+mn-lt"/>
        </a:defRPr>
      </a:lvl6pPr>
      <a:lvl7pPr marL="2797175" indent="-242888" algn="l" rtl="0" eaLnBrk="1" fontAlgn="base" hangingPunct="1">
        <a:spcBef>
          <a:spcPct val="0"/>
        </a:spcBef>
        <a:spcAft>
          <a:spcPct val="40000"/>
        </a:spcAft>
        <a:buClr>
          <a:srgbClr val="FDAF17"/>
        </a:buClr>
        <a:buChar char="•"/>
        <a:defRPr sz="1600" b="1">
          <a:solidFill>
            <a:schemeClr val="tx1"/>
          </a:solidFill>
          <a:latin typeface="+mn-lt"/>
        </a:defRPr>
      </a:lvl7pPr>
      <a:lvl8pPr marL="3254375" indent="-242888" algn="l" rtl="0" eaLnBrk="1" fontAlgn="base" hangingPunct="1">
        <a:spcBef>
          <a:spcPct val="0"/>
        </a:spcBef>
        <a:spcAft>
          <a:spcPct val="40000"/>
        </a:spcAft>
        <a:buClr>
          <a:srgbClr val="FDAF17"/>
        </a:buClr>
        <a:buChar char="•"/>
        <a:defRPr sz="1600" b="1">
          <a:solidFill>
            <a:schemeClr val="tx1"/>
          </a:solidFill>
          <a:latin typeface="+mn-lt"/>
        </a:defRPr>
      </a:lvl8pPr>
      <a:lvl9pPr marL="3711575" indent="-242888" algn="l" rtl="0" eaLnBrk="1" fontAlgn="base" hangingPunct="1">
        <a:spcBef>
          <a:spcPct val="0"/>
        </a:spcBef>
        <a:spcAft>
          <a:spcPct val="40000"/>
        </a:spcAft>
        <a:buClr>
          <a:srgbClr val="FDAF17"/>
        </a:buClr>
        <a:buChar char="•"/>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0">
                <a:srgbClr val="DBE3F0"/>
              </a:gs>
              <a:gs pos="100000">
                <a:schemeClr val="bg1"/>
              </a:gs>
            </a:gsLst>
            <a:lin ang="150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64A3"/>
              </a:solidFill>
            </a:endParaRPr>
          </a:p>
        </p:txBody>
      </p:sp>
      <p:pic>
        <p:nvPicPr>
          <p:cNvPr id="15" name="Picture 14" descr="crescent white.emf"/>
          <p:cNvPicPr>
            <a:picLocks noChangeAspect="1"/>
          </p:cNvPicPr>
          <p:nvPr/>
        </p:nvPicPr>
        <p:blipFill rotWithShape="1">
          <a:blip r:embed="rId6" cstate="print">
            <a:extLst>
              <a:ext uri="{28A0092B-C50C-407E-A947-70E740481C1C}">
                <a14:useLocalDpi xmlns="" xmlns:a14="http://schemas.microsoft.com/office/drawing/2010/main" val="0"/>
              </a:ext>
            </a:extLst>
          </a:blip>
          <a:srcRect r="30313"/>
          <a:stretch/>
        </p:blipFill>
        <p:spPr>
          <a:xfrm>
            <a:off x="0" y="0"/>
            <a:ext cx="9144000" cy="6870192"/>
          </a:xfrm>
          <a:prstGeom prst="rect">
            <a:avLst/>
          </a:prstGeom>
        </p:spPr>
      </p:pic>
      <p:sp>
        <p:nvSpPr>
          <p:cNvPr id="3" name="Text Placeholder 2"/>
          <p:cNvSpPr>
            <a:spLocks noGrp="1"/>
          </p:cNvSpPr>
          <p:nvPr>
            <p:ph type="body" idx="1"/>
          </p:nvPr>
        </p:nvSpPr>
        <p:spPr>
          <a:xfrm>
            <a:off x="646717" y="1984739"/>
            <a:ext cx="5543626" cy="4114512"/>
          </a:xfrm>
          <a:prstGeom prst="rect">
            <a:avLst/>
          </a:prstGeom>
        </p:spPr>
        <p:txBody>
          <a:bodyPr vert="horz" lIns="108000" tIns="45720" rIns="10800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7" name="Straight Connector 16"/>
          <p:cNvCxnSpPr/>
          <p:nvPr/>
        </p:nvCxnSpPr>
        <p:spPr>
          <a:xfrm>
            <a:off x="754047" y="1777247"/>
            <a:ext cx="4804924" cy="0"/>
          </a:xfrm>
          <a:prstGeom prst="line">
            <a:avLst/>
          </a:prstGeom>
          <a:ln w="6350"/>
          <a:effectLst/>
        </p:spPr>
        <p:style>
          <a:lnRef idx="2">
            <a:schemeClr val="accent1"/>
          </a:lnRef>
          <a:fillRef idx="0">
            <a:schemeClr val="accent1"/>
          </a:fillRef>
          <a:effectRef idx="1">
            <a:schemeClr val="accent1"/>
          </a:effectRef>
          <a:fontRef idx="minor">
            <a:schemeClr val="tx1"/>
          </a:fontRef>
        </p:style>
      </p:cxnSp>
      <p:sp>
        <p:nvSpPr>
          <p:cNvPr id="6" name="Title Placeholder 5"/>
          <p:cNvSpPr>
            <a:spLocks noGrp="1"/>
          </p:cNvSpPr>
          <p:nvPr>
            <p:ph type="title"/>
          </p:nvPr>
        </p:nvSpPr>
        <p:spPr>
          <a:xfrm>
            <a:off x="646717" y="434292"/>
            <a:ext cx="4912254" cy="1143000"/>
          </a:xfrm>
          <a:prstGeom prst="rect">
            <a:avLst/>
          </a:prstGeom>
        </p:spPr>
        <p:txBody>
          <a:bodyPr vert="horz" lIns="91440" tIns="45720" rIns="91440" bIns="45720" rtlCol="0" anchor="b">
            <a:noAutofit/>
          </a:bodyPr>
          <a:lstStyle/>
          <a:p>
            <a:r>
              <a:rPr lang="en-GB" dirty="0" smtClean="0"/>
              <a:t>IQUIS ADIPISIM QUATUE VENIAT. PAT, VER IRILLAMCON HENIBH ELENIAT. CONSECTE ETUMSANDRE MOD DIGNA FACCUMMY NISL ULPUT NIM DOLOBOREM ESEQUAMET VEL DOLESSEQUISI TAT LOBORE CONSECTE DUISISC ILISMOD MODION</a:t>
            </a:r>
            <a:endParaRPr lang="en-US" dirty="0"/>
          </a:p>
        </p:txBody>
      </p:sp>
      <p:pic>
        <p:nvPicPr>
          <p:cNvPr id="19" name="Picture 18" descr="logo-on-white.jpg"/>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6831693" y="1283858"/>
            <a:ext cx="1973036" cy="529431"/>
          </a:xfrm>
          <a:prstGeom prst="rect">
            <a:avLst/>
          </a:prstGeom>
        </p:spPr>
      </p:pic>
    </p:spTree>
    <p:extLst>
      <p:ext uri="{BB962C8B-B14F-4D97-AF65-F5344CB8AC3E}">
        <p14:creationId xmlns="" xmlns:p14="http://schemas.microsoft.com/office/powerpoint/2010/main" val="3217348732"/>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Lst>
  <p:txStyles>
    <p:titleStyle>
      <a:lvl1pPr marL="0" marR="0" indent="0" algn="l" defTabSz="457200" rtl="0" eaLnBrk="1" fontAlgn="auto" latinLnBrk="0" hangingPunct="1">
        <a:lnSpc>
          <a:spcPct val="85000"/>
        </a:lnSpc>
        <a:spcBef>
          <a:spcPct val="0"/>
        </a:spcBef>
        <a:spcAft>
          <a:spcPts val="0"/>
        </a:spcAft>
        <a:buClrTx/>
        <a:buSzTx/>
        <a:buFontTx/>
        <a:buNone/>
        <a:tabLst/>
        <a:defRPr lang="en-US" sz="1600" b="1" i="0" kern="1200" smtClean="0">
          <a:solidFill>
            <a:srgbClr val="0064A3"/>
          </a:solidFill>
          <a:effectLst/>
          <a:latin typeface="Arial Narrow Bold"/>
          <a:ea typeface="+mj-ea"/>
          <a:cs typeface="Arial Narrow Bold"/>
        </a:defRPr>
      </a:lvl1pPr>
    </p:titleStyle>
    <p:bodyStyle>
      <a:lvl1pPr marL="177800" indent="-177800" algn="l" defTabSz="457200" rtl="0" eaLnBrk="1" latinLnBrk="0" hangingPunct="1">
        <a:lnSpc>
          <a:spcPct val="108000"/>
        </a:lnSpc>
        <a:spcBef>
          <a:spcPct val="20000"/>
        </a:spcBef>
        <a:buClr>
          <a:srgbClr val="FAB71C"/>
        </a:buClr>
        <a:buSzPct val="143000"/>
        <a:buFont typeface="Arial"/>
        <a:buChar char="•"/>
        <a:defRPr sz="1800" kern="1200">
          <a:solidFill>
            <a:srgbClr val="535249"/>
          </a:solidFill>
          <a:latin typeface="Arial Narrow"/>
          <a:ea typeface="+mn-ea"/>
          <a:cs typeface="Arial Narrow"/>
        </a:defRPr>
      </a:lvl1pPr>
      <a:lvl2pPr marL="361950" indent="-184150" algn="l" defTabSz="457200" rtl="0" eaLnBrk="1" latinLnBrk="0" hangingPunct="1">
        <a:lnSpc>
          <a:spcPct val="108000"/>
        </a:lnSpc>
        <a:spcBef>
          <a:spcPct val="20000"/>
        </a:spcBef>
        <a:buClr>
          <a:srgbClr val="FAB71C"/>
        </a:buClr>
        <a:buSzPct val="143000"/>
        <a:buFont typeface="Arial"/>
        <a:buChar char="•"/>
        <a:defRPr sz="1800" kern="1200">
          <a:solidFill>
            <a:srgbClr val="535249"/>
          </a:solidFill>
          <a:latin typeface="Arial Narrow"/>
          <a:ea typeface="+mn-ea"/>
          <a:cs typeface="Arial Narrow"/>
        </a:defRPr>
      </a:lvl2pPr>
      <a:lvl3pPr marL="539750" indent="-177800" algn="l" defTabSz="457200" rtl="0" eaLnBrk="1" latinLnBrk="0" hangingPunct="1">
        <a:lnSpc>
          <a:spcPct val="108000"/>
        </a:lnSpc>
        <a:spcBef>
          <a:spcPct val="20000"/>
        </a:spcBef>
        <a:buClr>
          <a:srgbClr val="FAB71C"/>
        </a:buClr>
        <a:buSzPct val="143000"/>
        <a:buFont typeface="Arial"/>
        <a:buChar char="•"/>
        <a:defRPr sz="1800" kern="1200">
          <a:solidFill>
            <a:srgbClr val="535249"/>
          </a:solidFill>
          <a:latin typeface="Arial Narrow"/>
          <a:ea typeface="+mn-ea"/>
          <a:cs typeface="Arial Narrow"/>
        </a:defRPr>
      </a:lvl3pPr>
      <a:lvl4pPr marL="715963" indent="-176213" algn="l" defTabSz="457200" rtl="0" eaLnBrk="1" latinLnBrk="0" hangingPunct="1">
        <a:lnSpc>
          <a:spcPct val="108000"/>
        </a:lnSpc>
        <a:spcBef>
          <a:spcPct val="20000"/>
        </a:spcBef>
        <a:buClr>
          <a:srgbClr val="FAB71C"/>
        </a:buClr>
        <a:buSzPct val="143000"/>
        <a:buFont typeface="Arial"/>
        <a:buChar char="•"/>
        <a:defRPr sz="1800" kern="1200">
          <a:solidFill>
            <a:srgbClr val="535249"/>
          </a:solidFill>
          <a:latin typeface="Arial Narrow"/>
          <a:ea typeface="+mn-ea"/>
          <a:cs typeface="Arial Narrow"/>
        </a:defRPr>
      </a:lvl4pPr>
      <a:lvl5pPr marL="893763" indent="-177800" algn="l" defTabSz="457200" rtl="0" eaLnBrk="1" latinLnBrk="0" hangingPunct="1">
        <a:lnSpc>
          <a:spcPct val="108000"/>
        </a:lnSpc>
        <a:spcBef>
          <a:spcPct val="20000"/>
        </a:spcBef>
        <a:buClr>
          <a:srgbClr val="FAB71C"/>
        </a:buClr>
        <a:buSzPct val="143000"/>
        <a:buFont typeface="Arial"/>
        <a:buChar char="•"/>
        <a:defRPr sz="1800" kern="1200">
          <a:solidFill>
            <a:srgbClr val="535249"/>
          </a:solidFill>
          <a:latin typeface="Arial Narrow"/>
          <a:ea typeface="+mn-ea"/>
          <a:cs typeface="Arial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8" descr="BAL_1897_Ring2"/>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099" name="Picture 3" descr="BAL_1897_ZeroHarm"/>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395288" y="6345238"/>
            <a:ext cx="981075" cy="1571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00" name="Rectangle 6"/>
          <p:cNvSpPr>
            <a:spLocks noChangeArrowheads="1"/>
          </p:cNvSpPr>
          <p:nvPr/>
        </p:nvSpPr>
        <p:spPr bwMode="auto">
          <a:xfrm>
            <a:off x="8296275" y="6319838"/>
            <a:ext cx="598488" cy="247650"/>
          </a:xfrm>
          <a:prstGeom prst="rect">
            <a:avLst/>
          </a:prstGeom>
          <a:noFill/>
          <a:ln w="9525">
            <a:noFill/>
            <a:miter lim="800000"/>
            <a:headEnd/>
            <a:tailEnd/>
          </a:ln>
        </p:spPr>
        <p:txBody>
          <a:bodyPr/>
          <a:lstStyle/>
          <a:p>
            <a:pPr algn="r">
              <a:defRPr/>
            </a:pPr>
            <a:fld id="{791C6797-A430-489B-A47C-65B48EF05899}" type="slidenum">
              <a:rPr lang="en-US" sz="1000">
                <a:solidFill>
                  <a:srgbClr val="000000"/>
                </a:solidFill>
                <a:latin typeface="Arial" charset="0"/>
                <a:cs typeface="+mn-cs"/>
              </a:rPr>
              <a:pPr algn="r">
                <a:defRPr/>
              </a:pPr>
              <a:t>‹#›</a:t>
            </a:fld>
            <a:endParaRPr lang="en-US" sz="1000">
              <a:solidFill>
                <a:srgbClr val="000000"/>
              </a:solidFill>
              <a:latin typeface="Arial" charset="0"/>
              <a:cs typeface="+mn-cs"/>
            </a:endParaRPr>
          </a:p>
        </p:txBody>
      </p:sp>
      <p:sp>
        <p:nvSpPr>
          <p:cNvPr id="4101" name="Line 7"/>
          <p:cNvSpPr>
            <a:spLocks noChangeShapeType="1"/>
          </p:cNvSpPr>
          <p:nvPr/>
        </p:nvSpPr>
        <p:spPr bwMode="auto">
          <a:xfrm>
            <a:off x="395288" y="6269038"/>
            <a:ext cx="8410575" cy="0"/>
          </a:xfrm>
          <a:prstGeom prst="line">
            <a:avLst/>
          </a:prstGeom>
          <a:noFill/>
          <a:ln w="9525">
            <a:solidFill>
              <a:schemeClr val="tx1"/>
            </a:solidFill>
            <a:round/>
            <a:headEnd/>
            <a:tailEnd/>
          </a:ln>
        </p:spPr>
        <p:txBody>
          <a:bodyPr/>
          <a:lstStyle/>
          <a:p>
            <a:pPr>
              <a:defRPr/>
            </a:pPr>
            <a:endParaRPr lang="en-GB" sz="1800" b="1">
              <a:solidFill>
                <a:srgbClr val="FFFFFF"/>
              </a:solidFill>
              <a:latin typeface="Arial" charset="0"/>
              <a:cs typeface="+mn-cs"/>
            </a:endParaRPr>
          </a:p>
        </p:txBody>
      </p:sp>
      <p:sp>
        <p:nvSpPr>
          <p:cNvPr id="4102" name="Rectangle 9"/>
          <p:cNvSpPr>
            <a:spLocks noGrp="1" noChangeArrowheads="1"/>
          </p:cNvSpPr>
          <p:nvPr>
            <p:ph type="body" idx="1"/>
          </p:nvPr>
        </p:nvSpPr>
        <p:spPr bwMode="auto">
          <a:xfrm>
            <a:off x="277813" y="1550988"/>
            <a:ext cx="8523287" cy="453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10"/>
          <p:cNvSpPr>
            <a:spLocks noGrp="1" noChangeArrowheads="1"/>
          </p:cNvSpPr>
          <p:nvPr>
            <p:ph type="title"/>
          </p:nvPr>
        </p:nvSpPr>
        <p:spPr bwMode="auto">
          <a:xfrm>
            <a:off x="290513" y="287338"/>
            <a:ext cx="8523287" cy="1065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Tree>
    <p:extLst>
      <p:ext uri="{BB962C8B-B14F-4D97-AF65-F5344CB8AC3E}">
        <p14:creationId xmlns="" xmlns:p14="http://schemas.microsoft.com/office/powerpoint/2010/main" val="300294489"/>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sldNum="0" hdr="0" dt="0"/>
  <p:txStyles>
    <p:titleStyle>
      <a:lvl1pPr algn="l" rtl="0" eaLnBrk="1" fontAlgn="base" hangingPunct="1">
        <a:lnSpc>
          <a:spcPct val="80000"/>
        </a:lnSpc>
        <a:spcBef>
          <a:spcPct val="0"/>
        </a:spcBef>
        <a:spcAft>
          <a:spcPct val="0"/>
        </a:spcAft>
        <a:defRPr sz="3200" b="1">
          <a:solidFill>
            <a:srgbClr val="FDAF17"/>
          </a:solidFill>
          <a:latin typeface="+mj-lt"/>
          <a:ea typeface="+mj-ea"/>
          <a:cs typeface="+mj-cs"/>
        </a:defRPr>
      </a:lvl1pPr>
      <a:lvl2pPr algn="l" rtl="0" eaLnBrk="1" fontAlgn="base" hangingPunct="1">
        <a:lnSpc>
          <a:spcPct val="80000"/>
        </a:lnSpc>
        <a:spcBef>
          <a:spcPct val="0"/>
        </a:spcBef>
        <a:spcAft>
          <a:spcPct val="0"/>
        </a:spcAft>
        <a:defRPr sz="3200" b="1">
          <a:solidFill>
            <a:srgbClr val="FDAF17"/>
          </a:solidFill>
          <a:latin typeface="Arial" charset="0"/>
        </a:defRPr>
      </a:lvl2pPr>
      <a:lvl3pPr algn="l" rtl="0" eaLnBrk="1" fontAlgn="base" hangingPunct="1">
        <a:lnSpc>
          <a:spcPct val="80000"/>
        </a:lnSpc>
        <a:spcBef>
          <a:spcPct val="0"/>
        </a:spcBef>
        <a:spcAft>
          <a:spcPct val="0"/>
        </a:spcAft>
        <a:defRPr sz="3200" b="1">
          <a:solidFill>
            <a:srgbClr val="FDAF17"/>
          </a:solidFill>
          <a:latin typeface="Arial" charset="0"/>
        </a:defRPr>
      </a:lvl3pPr>
      <a:lvl4pPr algn="l" rtl="0" eaLnBrk="1" fontAlgn="base" hangingPunct="1">
        <a:lnSpc>
          <a:spcPct val="80000"/>
        </a:lnSpc>
        <a:spcBef>
          <a:spcPct val="0"/>
        </a:spcBef>
        <a:spcAft>
          <a:spcPct val="0"/>
        </a:spcAft>
        <a:defRPr sz="3200" b="1">
          <a:solidFill>
            <a:srgbClr val="FDAF17"/>
          </a:solidFill>
          <a:latin typeface="Arial" charset="0"/>
        </a:defRPr>
      </a:lvl4pPr>
      <a:lvl5pPr algn="l" rtl="0" eaLnBrk="1" fontAlgn="base" hangingPunct="1">
        <a:lnSpc>
          <a:spcPct val="80000"/>
        </a:lnSpc>
        <a:spcBef>
          <a:spcPct val="0"/>
        </a:spcBef>
        <a:spcAft>
          <a:spcPct val="0"/>
        </a:spcAft>
        <a:defRPr sz="3200" b="1">
          <a:solidFill>
            <a:srgbClr val="FDAF17"/>
          </a:solidFill>
          <a:latin typeface="Arial" charset="0"/>
        </a:defRPr>
      </a:lvl5pPr>
      <a:lvl6pPr marL="457200" algn="l" rtl="0" eaLnBrk="1" fontAlgn="base" hangingPunct="1">
        <a:lnSpc>
          <a:spcPct val="80000"/>
        </a:lnSpc>
        <a:spcBef>
          <a:spcPct val="0"/>
        </a:spcBef>
        <a:spcAft>
          <a:spcPct val="0"/>
        </a:spcAft>
        <a:defRPr sz="3200" b="1">
          <a:solidFill>
            <a:srgbClr val="FDAF17"/>
          </a:solidFill>
          <a:latin typeface="Arial" charset="0"/>
        </a:defRPr>
      </a:lvl6pPr>
      <a:lvl7pPr marL="914400" algn="l" rtl="0" eaLnBrk="1" fontAlgn="base" hangingPunct="1">
        <a:lnSpc>
          <a:spcPct val="80000"/>
        </a:lnSpc>
        <a:spcBef>
          <a:spcPct val="0"/>
        </a:spcBef>
        <a:spcAft>
          <a:spcPct val="0"/>
        </a:spcAft>
        <a:defRPr sz="3200" b="1">
          <a:solidFill>
            <a:srgbClr val="FDAF17"/>
          </a:solidFill>
          <a:latin typeface="Arial" charset="0"/>
        </a:defRPr>
      </a:lvl7pPr>
      <a:lvl8pPr marL="1371600" algn="l" rtl="0" eaLnBrk="1" fontAlgn="base" hangingPunct="1">
        <a:lnSpc>
          <a:spcPct val="80000"/>
        </a:lnSpc>
        <a:spcBef>
          <a:spcPct val="0"/>
        </a:spcBef>
        <a:spcAft>
          <a:spcPct val="0"/>
        </a:spcAft>
        <a:defRPr sz="3200" b="1">
          <a:solidFill>
            <a:srgbClr val="FDAF17"/>
          </a:solidFill>
          <a:latin typeface="Arial" charset="0"/>
        </a:defRPr>
      </a:lvl8pPr>
      <a:lvl9pPr marL="1828800" algn="l" rtl="0" eaLnBrk="1" fontAlgn="base" hangingPunct="1">
        <a:lnSpc>
          <a:spcPct val="80000"/>
        </a:lnSpc>
        <a:spcBef>
          <a:spcPct val="0"/>
        </a:spcBef>
        <a:spcAft>
          <a:spcPct val="0"/>
        </a:spcAft>
        <a:defRPr sz="3200" b="1">
          <a:solidFill>
            <a:srgbClr val="FDAF17"/>
          </a:solidFill>
          <a:latin typeface="Arial" charset="0"/>
        </a:defRPr>
      </a:lvl9pPr>
    </p:titleStyle>
    <p:bodyStyle>
      <a:lvl1pPr marL="363538" indent="-363538" algn="l" rtl="0" eaLnBrk="1" fontAlgn="base" hangingPunct="1">
        <a:spcBef>
          <a:spcPct val="0"/>
        </a:spcBef>
        <a:spcAft>
          <a:spcPct val="40000"/>
        </a:spcAft>
        <a:buClr>
          <a:srgbClr val="FDAF17"/>
        </a:buClr>
        <a:buSzPct val="80000"/>
        <a:buFont typeface="Wingdings 2" pitchFamily="18" charset="2"/>
        <a:buChar char=""/>
        <a:defRPr sz="2400" b="1">
          <a:solidFill>
            <a:schemeClr val="tx1"/>
          </a:solidFill>
          <a:latin typeface="+mn-lt"/>
          <a:ea typeface="+mn-ea"/>
          <a:cs typeface="+mn-cs"/>
        </a:defRPr>
      </a:lvl1pPr>
      <a:lvl2pPr marL="717550" indent="-174625" algn="l" rtl="0" eaLnBrk="1" fontAlgn="base" hangingPunct="1">
        <a:spcBef>
          <a:spcPct val="0"/>
        </a:spcBef>
        <a:spcAft>
          <a:spcPct val="40000"/>
        </a:spcAft>
        <a:buClr>
          <a:srgbClr val="FDAF17"/>
        </a:buClr>
        <a:buChar char="•"/>
        <a:defRPr sz="2000" b="1">
          <a:solidFill>
            <a:schemeClr val="tx1"/>
          </a:solidFill>
          <a:latin typeface="+mn-lt"/>
        </a:defRPr>
      </a:lvl2pPr>
      <a:lvl3pPr marL="1052513" indent="-155575" algn="l" rtl="0" eaLnBrk="1" fontAlgn="base" hangingPunct="1">
        <a:spcBef>
          <a:spcPct val="0"/>
        </a:spcBef>
        <a:spcAft>
          <a:spcPct val="40000"/>
        </a:spcAft>
        <a:buClr>
          <a:srgbClr val="FDAF17"/>
        </a:buClr>
        <a:buChar char="•"/>
        <a:defRPr b="1">
          <a:solidFill>
            <a:schemeClr val="tx1"/>
          </a:solidFill>
          <a:latin typeface="+mn-lt"/>
        </a:defRPr>
      </a:lvl3pPr>
      <a:lvl4pPr marL="1460500" indent="-228600" algn="l" rtl="0" eaLnBrk="1" fontAlgn="base" hangingPunct="1">
        <a:spcBef>
          <a:spcPct val="0"/>
        </a:spcBef>
        <a:spcAft>
          <a:spcPct val="40000"/>
        </a:spcAft>
        <a:buClr>
          <a:srgbClr val="FDAF17"/>
        </a:buClr>
        <a:buChar char="•"/>
        <a:defRPr sz="1600" b="1">
          <a:solidFill>
            <a:schemeClr val="tx1"/>
          </a:solidFill>
          <a:latin typeface="+mn-lt"/>
        </a:defRPr>
      </a:lvl4pPr>
      <a:lvl5pPr marL="1882775" indent="-242888" algn="l" rtl="0" eaLnBrk="1" fontAlgn="base" hangingPunct="1">
        <a:spcBef>
          <a:spcPct val="0"/>
        </a:spcBef>
        <a:spcAft>
          <a:spcPct val="40000"/>
        </a:spcAft>
        <a:buClr>
          <a:srgbClr val="FDAF17"/>
        </a:buClr>
        <a:buChar char="•"/>
        <a:defRPr sz="1600" b="1">
          <a:solidFill>
            <a:schemeClr val="tx1"/>
          </a:solidFill>
          <a:latin typeface="+mn-lt"/>
        </a:defRPr>
      </a:lvl5pPr>
      <a:lvl6pPr marL="2339975" indent="-242888" algn="l" rtl="0" eaLnBrk="1" fontAlgn="base" hangingPunct="1">
        <a:spcBef>
          <a:spcPct val="0"/>
        </a:spcBef>
        <a:spcAft>
          <a:spcPct val="40000"/>
        </a:spcAft>
        <a:buClr>
          <a:srgbClr val="FDAF17"/>
        </a:buClr>
        <a:buChar char="•"/>
        <a:defRPr sz="1600" b="1">
          <a:solidFill>
            <a:schemeClr val="tx1"/>
          </a:solidFill>
          <a:latin typeface="+mn-lt"/>
        </a:defRPr>
      </a:lvl6pPr>
      <a:lvl7pPr marL="2797175" indent="-242888" algn="l" rtl="0" eaLnBrk="1" fontAlgn="base" hangingPunct="1">
        <a:spcBef>
          <a:spcPct val="0"/>
        </a:spcBef>
        <a:spcAft>
          <a:spcPct val="40000"/>
        </a:spcAft>
        <a:buClr>
          <a:srgbClr val="FDAF17"/>
        </a:buClr>
        <a:buChar char="•"/>
        <a:defRPr sz="1600" b="1">
          <a:solidFill>
            <a:schemeClr val="tx1"/>
          </a:solidFill>
          <a:latin typeface="+mn-lt"/>
        </a:defRPr>
      </a:lvl7pPr>
      <a:lvl8pPr marL="3254375" indent="-242888" algn="l" rtl="0" eaLnBrk="1" fontAlgn="base" hangingPunct="1">
        <a:spcBef>
          <a:spcPct val="0"/>
        </a:spcBef>
        <a:spcAft>
          <a:spcPct val="40000"/>
        </a:spcAft>
        <a:buClr>
          <a:srgbClr val="FDAF17"/>
        </a:buClr>
        <a:buChar char="•"/>
        <a:defRPr sz="1600" b="1">
          <a:solidFill>
            <a:schemeClr val="tx1"/>
          </a:solidFill>
          <a:latin typeface="+mn-lt"/>
        </a:defRPr>
      </a:lvl8pPr>
      <a:lvl9pPr marL="3711575" indent="-242888" algn="l" rtl="0" eaLnBrk="1" fontAlgn="base" hangingPunct="1">
        <a:spcBef>
          <a:spcPct val="0"/>
        </a:spcBef>
        <a:spcAft>
          <a:spcPct val="40000"/>
        </a:spcAft>
        <a:buClr>
          <a:srgbClr val="FDAF17"/>
        </a:buClr>
        <a:buChar char="•"/>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9458" name="Picture 8" descr="BAL_1897_Ring2"/>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9459" name="Picture 3" descr="BAL_1897_ZeroHarm"/>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395288" y="6345238"/>
            <a:ext cx="981075" cy="1571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00" name="Rectangle 6"/>
          <p:cNvSpPr>
            <a:spLocks noChangeArrowheads="1"/>
          </p:cNvSpPr>
          <p:nvPr/>
        </p:nvSpPr>
        <p:spPr bwMode="auto">
          <a:xfrm>
            <a:off x="8296275" y="6319838"/>
            <a:ext cx="598488" cy="247650"/>
          </a:xfrm>
          <a:prstGeom prst="rect">
            <a:avLst/>
          </a:prstGeom>
          <a:noFill/>
          <a:ln w="9525">
            <a:noFill/>
            <a:miter lim="800000"/>
            <a:headEnd/>
            <a:tailEnd/>
          </a:ln>
        </p:spPr>
        <p:txBody>
          <a:bodyPr/>
          <a:lstStyle/>
          <a:p>
            <a:pPr algn="r">
              <a:defRPr/>
            </a:pPr>
            <a:fld id="{06D6E063-AC35-464D-9EAD-406BA83357A8}" type="slidenum">
              <a:rPr lang="en-US" sz="1000">
                <a:solidFill>
                  <a:srgbClr val="000000"/>
                </a:solidFill>
                <a:latin typeface="Arial" charset="0"/>
                <a:cs typeface="+mn-cs"/>
              </a:rPr>
              <a:pPr algn="r">
                <a:defRPr/>
              </a:pPr>
              <a:t>‹#›</a:t>
            </a:fld>
            <a:endParaRPr lang="en-US" sz="1000">
              <a:solidFill>
                <a:srgbClr val="000000"/>
              </a:solidFill>
              <a:latin typeface="Arial" charset="0"/>
              <a:cs typeface="+mn-cs"/>
            </a:endParaRPr>
          </a:p>
        </p:txBody>
      </p:sp>
      <p:sp>
        <p:nvSpPr>
          <p:cNvPr id="4101" name="Line 7"/>
          <p:cNvSpPr>
            <a:spLocks noChangeShapeType="1"/>
          </p:cNvSpPr>
          <p:nvPr/>
        </p:nvSpPr>
        <p:spPr bwMode="auto">
          <a:xfrm>
            <a:off x="395288" y="6269038"/>
            <a:ext cx="8410575" cy="0"/>
          </a:xfrm>
          <a:prstGeom prst="line">
            <a:avLst/>
          </a:prstGeom>
          <a:noFill/>
          <a:ln w="9525">
            <a:solidFill>
              <a:schemeClr val="tx1"/>
            </a:solidFill>
            <a:round/>
            <a:headEnd/>
            <a:tailEnd/>
          </a:ln>
        </p:spPr>
        <p:txBody>
          <a:bodyPr/>
          <a:lstStyle/>
          <a:p>
            <a:pPr>
              <a:defRPr/>
            </a:pPr>
            <a:endParaRPr lang="en-GB" sz="1800" b="1">
              <a:solidFill>
                <a:srgbClr val="FFFFFF"/>
              </a:solidFill>
              <a:latin typeface="Arial" charset="0"/>
              <a:cs typeface="+mn-cs"/>
            </a:endParaRPr>
          </a:p>
        </p:txBody>
      </p:sp>
      <p:sp>
        <p:nvSpPr>
          <p:cNvPr id="19462" name="Rectangle 9"/>
          <p:cNvSpPr>
            <a:spLocks noGrp="1" noChangeArrowheads="1"/>
          </p:cNvSpPr>
          <p:nvPr>
            <p:ph type="body" idx="1"/>
          </p:nvPr>
        </p:nvSpPr>
        <p:spPr bwMode="auto">
          <a:xfrm>
            <a:off x="277813" y="1550988"/>
            <a:ext cx="8523287" cy="4530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3" name="Rectangle 10"/>
          <p:cNvSpPr>
            <a:spLocks noGrp="1" noChangeArrowheads="1"/>
          </p:cNvSpPr>
          <p:nvPr>
            <p:ph type="title"/>
          </p:nvPr>
        </p:nvSpPr>
        <p:spPr bwMode="auto">
          <a:xfrm>
            <a:off x="290513" y="287338"/>
            <a:ext cx="8523287" cy="1065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Tree>
    <p:extLst>
      <p:ext uri="{BB962C8B-B14F-4D97-AF65-F5344CB8AC3E}">
        <p14:creationId xmlns="" xmlns:p14="http://schemas.microsoft.com/office/powerpoint/2010/main" val="1413763626"/>
      </p:ext>
    </p:extLst>
  </p:cSld>
  <p:clrMap bg1="dk1" tx1="lt1" bg2="dk2" tx2="lt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sldNum="0" hdr="0" dt="0"/>
  <p:txStyles>
    <p:titleStyle>
      <a:lvl1pPr algn="l" rtl="0" eaLnBrk="1" fontAlgn="base" hangingPunct="1">
        <a:lnSpc>
          <a:spcPct val="80000"/>
        </a:lnSpc>
        <a:spcBef>
          <a:spcPct val="0"/>
        </a:spcBef>
        <a:spcAft>
          <a:spcPct val="0"/>
        </a:spcAft>
        <a:defRPr sz="3200" b="1">
          <a:solidFill>
            <a:srgbClr val="FDAF17"/>
          </a:solidFill>
          <a:latin typeface="+mj-lt"/>
          <a:ea typeface="+mj-ea"/>
          <a:cs typeface="+mj-cs"/>
        </a:defRPr>
      </a:lvl1pPr>
      <a:lvl2pPr algn="l" rtl="0" eaLnBrk="1" fontAlgn="base" hangingPunct="1">
        <a:lnSpc>
          <a:spcPct val="80000"/>
        </a:lnSpc>
        <a:spcBef>
          <a:spcPct val="0"/>
        </a:spcBef>
        <a:spcAft>
          <a:spcPct val="0"/>
        </a:spcAft>
        <a:defRPr sz="3200" b="1">
          <a:solidFill>
            <a:srgbClr val="FDAF17"/>
          </a:solidFill>
          <a:latin typeface="Arial" charset="0"/>
        </a:defRPr>
      </a:lvl2pPr>
      <a:lvl3pPr algn="l" rtl="0" eaLnBrk="1" fontAlgn="base" hangingPunct="1">
        <a:lnSpc>
          <a:spcPct val="80000"/>
        </a:lnSpc>
        <a:spcBef>
          <a:spcPct val="0"/>
        </a:spcBef>
        <a:spcAft>
          <a:spcPct val="0"/>
        </a:spcAft>
        <a:defRPr sz="3200" b="1">
          <a:solidFill>
            <a:srgbClr val="FDAF17"/>
          </a:solidFill>
          <a:latin typeface="Arial" charset="0"/>
        </a:defRPr>
      </a:lvl3pPr>
      <a:lvl4pPr algn="l" rtl="0" eaLnBrk="1" fontAlgn="base" hangingPunct="1">
        <a:lnSpc>
          <a:spcPct val="80000"/>
        </a:lnSpc>
        <a:spcBef>
          <a:spcPct val="0"/>
        </a:spcBef>
        <a:spcAft>
          <a:spcPct val="0"/>
        </a:spcAft>
        <a:defRPr sz="3200" b="1">
          <a:solidFill>
            <a:srgbClr val="FDAF17"/>
          </a:solidFill>
          <a:latin typeface="Arial" charset="0"/>
        </a:defRPr>
      </a:lvl4pPr>
      <a:lvl5pPr algn="l" rtl="0" eaLnBrk="1" fontAlgn="base" hangingPunct="1">
        <a:lnSpc>
          <a:spcPct val="80000"/>
        </a:lnSpc>
        <a:spcBef>
          <a:spcPct val="0"/>
        </a:spcBef>
        <a:spcAft>
          <a:spcPct val="0"/>
        </a:spcAft>
        <a:defRPr sz="3200" b="1">
          <a:solidFill>
            <a:srgbClr val="FDAF17"/>
          </a:solidFill>
          <a:latin typeface="Arial" charset="0"/>
        </a:defRPr>
      </a:lvl5pPr>
      <a:lvl6pPr marL="457200" algn="l" rtl="0" eaLnBrk="1" fontAlgn="base" hangingPunct="1">
        <a:lnSpc>
          <a:spcPct val="80000"/>
        </a:lnSpc>
        <a:spcBef>
          <a:spcPct val="0"/>
        </a:spcBef>
        <a:spcAft>
          <a:spcPct val="0"/>
        </a:spcAft>
        <a:defRPr sz="3200" b="1">
          <a:solidFill>
            <a:srgbClr val="FDAF17"/>
          </a:solidFill>
          <a:latin typeface="Arial" charset="0"/>
        </a:defRPr>
      </a:lvl6pPr>
      <a:lvl7pPr marL="914400" algn="l" rtl="0" eaLnBrk="1" fontAlgn="base" hangingPunct="1">
        <a:lnSpc>
          <a:spcPct val="80000"/>
        </a:lnSpc>
        <a:spcBef>
          <a:spcPct val="0"/>
        </a:spcBef>
        <a:spcAft>
          <a:spcPct val="0"/>
        </a:spcAft>
        <a:defRPr sz="3200" b="1">
          <a:solidFill>
            <a:srgbClr val="FDAF17"/>
          </a:solidFill>
          <a:latin typeface="Arial" charset="0"/>
        </a:defRPr>
      </a:lvl7pPr>
      <a:lvl8pPr marL="1371600" algn="l" rtl="0" eaLnBrk="1" fontAlgn="base" hangingPunct="1">
        <a:lnSpc>
          <a:spcPct val="80000"/>
        </a:lnSpc>
        <a:spcBef>
          <a:spcPct val="0"/>
        </a:spcBef>
        <a:spcAft>
          <a:spcPct val="0"/>
        </a:spcAft>
        <a:defRPr sz="3200" b="1">
          <a:solidFill>
            <a:srgbClr val="FDAF17"/>
          </a:solidFill>
          <a:latin typeface="Arial" charset="0"/>
        </a:defRPr>
      </a:lvl8pPr>
      <a:lvl9pPr marL="1828800" algn="l" rtl="0" eaLnBrk="1" fontAlgn="base" hangingPunct="1">
        <a:lnSpc>
          <a:spcPct val="80000"/>
        </a:lnSpc>
        <a:spcBef>
          <a:spcPct val="0"/>
        </a:spcBef>
        <a:spcAft>
          <a:spcPct val="0"/>
        </a:spcAft>
        <a:defRPr sz="3200" b="1">
          <a:solidFill>
            <a:srgbClr val="FDAF17"/>
          </a:solidFill>
          <a:latin typeface="Arial" charset="0"/>
        </a:defRPr>
      </a:lvl9pPr>
    </p:titleStyle>
    <p:bodyStyle>
      <a:lvl1pPr marL="363538" indent="-363538" algn="l" rtl="0" eaLnBrk="1" fontAlgn="base" hangingPunct="1">
        <a:spcBef>
          <a:spcPct val="0"/>
        </a:spcBef>
        <a:spcAft>
          <a:spcPct val="40000"/>
        </a:spcAft>
        <a:buClr>
          <a:srgbClr val="FDAF17"/>
        </a:buClr>
        <a:buSzPct val="80000"/>
        <a:buFont typeface="Wingdings 2" pitchFamily="18" charset="2"/>
        <a:buChar char=""/>
        <a:defRPr sz="2400" b="1">
          <a:solidFill>
            <a:schemeClr val="tx1"/>
          </a:solidFill>
          <a:latin typeface="+mn-lt"/>
          <a:ea typeface="+mn-ea"/>
          <a:cs typeface="+mn-cs"/>
        </a:defRPr>
      </a:lvl1pPr>
      <a:lvl2pPr marL="717550" indent="-174625" algn="l" rtl="0" eaLnBrk="1" fontAlgn="base" hangingPunct="1">
        <a:spcBef>
          <a:spcPct val="0"/>
        </a:spcBef>
        <a:spcAft>
          <a:spcPct val="40000"/>
        </a:spcAft>
        <a:buClr>
          <a:srgbClr val="FDAF17"/>
        </a:buClr>
        <a:buChar char="•"/>
        <a:defRPr sz="2000" b="1">
          <a:solidFill>
            <a:schemeClr val="tx1"/>
          </a:solidFill>
          <a:latin typeface="+mn-lt"/>
        </a:defRPr>
      </a:lvl2pPr>
      <a:lvl3pPr marL="1052513" indent="-155575" algn="l" rtl="0" eaLnBrk="1" fontAlgn="base" hangingPunct="1">
        <a:spcBef>
          <a:spcPct val="0"/>
        </a:spcBef>
        <a:spcAft>
          <a:spcPct val="40000"/>
        </a:spcAft>
        <a:buClr>
          <a:srgbClr val="FDAF17"/>
        </a:buClr>
        <a:buChar char="•"/>
        <a:defRPr b="1">
          <a:solidFill>
            <a:schemeClr val="tx1"/>
          </a:solidFill>
          <a:latin typeface="+mn-lt"/>
        </a:defRPr>
      </a:lvl3pPr>
      <a:lvl4pPr marL="1460500" indent="-228600" algn="l" rtl="0" eaLnBrk="1" fontAlgn="base" hangingPunct="1">
        <a:spcBef>
          <a:spcPct val="0"/>
        </a:spcBef>
        <a:spcAft>
          <a:spcPct val="40000"/>
        </a:spcAft>
        <a:buClr>
          <a:srgbClr val="FDAF17"/>
        </a:buClr>
        <a:buChar char="•"/>
        <a:defRPr sz="1600" b="1">
          <a:solidFill>
            <a:schemeClr val="tx1"/>
          </a:solidFill>
          <a:latin typeface="+mn-lt"/>
        </a:defRPr>
      </a:lvl4pPr>
      <a:lvl5pPr marL="1882775" indent="-242888" algn="l" rtl="0" eaLnBrk="1" fontAlgn="base" hangingPunct="1">
        <a:spcBef>
          <a:spcPct val="0"/>
        </a:spcBef>
        <a:spcAft>
          <a:spcPct val="40000"/>
        </a:spcAft>
        <a:buClr>
          <a:srgbClr val="FDAF17"/>
        </a:buClr>
        <a:buChar char="•"/>
        <a:defRPr sz="1600" b="1">
          <a:solidFill>
            <a:schemeClr val="tx1"/>
          </a:solidFill>
          <a:latin typeface="+mn-lt"/>
        </a:defRPr>
      </a:lvl5pPr>
      <a:lvl6pPr marL="2339975" indent="-242888" algn="l" rtl="0" eaLnBrk="1" fontAlgn="base" hangingPunct="1">
        <a:spcBef>
          <a:spcPct val="0"/>
        </a:spcBef>
        <a:spcAft>
          <a:spcPct val="40000"/>
        </a:spcAft>
        <a:buClr>
          <a:srgbClr val="FDAF17"/>
        </a:buClr>
        <a:buChar char="•"/>
        <a:defRPr sz="1600" b="1">
          <a:solidFill>
            <a:schemeClr val="tx1"/>
          </a:solidFill>
          <a:latin typeface="+mn-lt"/>
        </a:defRPr>
      </a:lvl6pPr>
      <a:lvl7pPr marL="2797175" indent="-242888" algn="l" rtl="0" eaLnBrk="1" fontAlgn="base" hangingPunct="1">
        <a:spcBef>
          <a:spcPct val="0"/>
        </a:spcBef>
        <a:spcAft>
          <a:spcPct val="40000"/>
        </a:spcAft>
        <a:buClr>
          <a:srgbClr val="FDAF17"/>
        </a:buClr>
        <a:buChar char="•"/>
        <a:defRPr sz="1600" b="1">
          <a:solidFill>
            <a:schemeClr val="tx1"/>
          </a:solidFill>
          <a:latin typeface="+mn-lt"/>
        </a:defRPr>
      </a:lvl7pPr>
      <a:lvl8pPr marL="3254375" indent="-242888" algn="l" rtl="0" eaLnBrk="1" fontAlgn="base" hangingPunct="1">
        <a:spcBef>
          <a:spcPct val="0"/>
        </a:spcBef>
        <a:spcAft>
          <a:spcPct val="40000"/>
        </a:spcAft>
        <a:buClr>
          <a:srgbClr val="FDAF17"/>
        </a:buClr>
        <a:buChar char="•"/>
        <a:defRPr sz="1600" b="1">
          <a:solidFill>
            <a:schemeClr val="tx1"/>
          </a:solidFill>
          <a:latin typeface="+mn-lt"/>
        </a:defRPr>
      </a:lvl8pPr>
      <a:lvl9pPr marL="3711575" indent="-242888" algn="l" rtl="0" eaLnBrk="1" fontAlgn="base" hangingPunct="1">
        <a:spcBef>
          <a:spcPct val="0"/>
        </a:spcBef>
        <a:spcAft>
          <a:spcPct val="40000"/>
        </a:spcAft>
        <a:buClr>
          <a:srgbClr val="FDAF17"/>
        </a:buClr>
        <a:buChar char="•"/>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3326E-D042-4888-95CB-B73B1B5D9927}" type="datetimeFigureOut">
              <a:rPr lang="en-GB" smtClean="0"/>
              <a:pPr/>
              <a:t>21/03/2017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3564D9-668D-485A-9612-D64062E52ABC}" type="slidenum">
              <a:rPr lang="en-GB" smtClean="0"/>
              <a:pPr/>
              <a:t>‹#›</a:t>
            </a:fld>
            <a:endParaRPr lang="en-GB"/>
          </a:p>
        </p:txBody>
      </p:sp>
    </p:spTree>
    <p:extLst>
      <p:ext uri="{BB962C8B-B14F-4D97-AF65-F5344CB8AC3E}">
        <p14:creationId xmlns="" xmlns:p14="http://schemas.microsoft.com/office/powerpoint/2010/main" val="3620758554"/>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6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62.xml"/><Relationship Id="rId1" Type="http://schemas.openxmlformats.org/officeDocument/2006/relationships/tags" Target="../tags/tag7.xml"/><Relationship Id="rId4" Type="http://schemas.openxmlformats.org/officeDocument/2006/relationships/image" Target="cid:image003.png@01D080DD.FACC11B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62.xml"/><Relationship Id="rId1" Type="http://schemas.openxmlformats.org/officeDocument/2006/relationships/tags" Target="../tags/tag8.xml"/><Relationship Id="rId4" Type="http://schemas.openxmlformats.org/officeDocument/2006/relationships/image" Target="cid:image003.png@01D080DD.FACC11B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7.xml"/><Relationship Id="rId1" Type="http://schemas.openxmlformats.org/officeDocument/2006/relationships/tags" Target="../tags/tag9.xml"/><Relationship Id="rId5" Type="http://schemas.openxmlformats.org/officeDocument/2006/relationships/image" Target="cid:image003.png@01D080DD.FACC11B0" TargetMode="Externa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7.xml"/><Relationship Id="rId1" Type="http://schemas.openxmlformats.org/officeDocument/2006/relationships/tags" Target="../tags/tag10.xml"/><Relationship Id="rId5" Type="http://schemas.openxmlformats.org/officeDocument/2006/relationships/image" Target="cid:image003.png@01D080DD.FACC11B0" TargetMode="Externa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7.xml"/><Relationship Id="rId1" Type="http://schemas.openxmlformats.org/officeDocument/2006/relationships/tags" Target="../tags/tag11.xml"/><Relationship Id="rId6" Type="http://schemas.openxmlformats.org/officeDocument/2006/relationships/image" Target="../media/image13.png"/><Relationship Id="rId5" Type="http://schemas.openxmlformats.org/officeDocument/2006/relationships/image" Target="cid:image003.png@01D080DD.FACC11B0" TargetMode="Externa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62.xml"/><Relationship Id="rId1" Type="http://schemas.openxmlformats.org/officeDocument/2006/relationships/tags" Target="../tags/tag2.xml"/><Relationship Id="rId5" Type="http://schemas.openxmlformats.org/officeDocument/2006/relationships/image" Target="../media/image12.jpeg"/><Relationship Id="rId4" Type="http://schemas.openxmlformats.org/officeDocument/2006/relationships/image" Target="cid:image003.png@01D080DD.FACC11B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62.xml"/><Relationship Id="rId1" Type="http://schemas.openxmlformats.org/officeDocument/2006/relationships/tags" Target="../tags/tag3.xml"/><Relationship Id="rId4" Type="http://schemas.openxmlformats.org/officeDocument/2006/relationships/image" Target="cid:image003.png@01D080DD.FACC11B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62.xml"/><Relationship Id="rId1" Type="http://schemas.openxmlformats.org/officeDocument/2006/relationships/tags" Target="../tags/tag4.xml"/><Relationship Id="rId4" Type="http://schemas.openxmlformats.org/officeDocument/2006/relationships/image" Target="cid:image003.png@01D080DD.FACC11B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62.xml"/><Relationship Id="rId1" Type="http://schemas.openxmlformats.org/officeDocument/2006/relationships/tags" Target="../tags/tag5.xml"/><Relationship Id="rId4" Type="http://schemas.openxmlformats.org/officeDocument/2006/relationships/image" Target="cid:image003.png@01D080DD.FACC11B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62.xml"/><Relationship Id="rId1" Type="http://schemas.openxmlformats.org/officeDocument/2006/relationships/tags" Target="../tags/tag6.xml"/><Relationship Id="rId4" Type="http://schemas.openxmlformats.org/officeDocument/2006/relationships/image" Target="cid:image003.png@01D080DD.FACC11B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3"/>
          <a:stretch>
            <a:fillRect/>
          </a:stretch>
        </p:blipFill>
        <p:spPr>
          <a:xfrm>
            <a:off x="0" y="1"/>
            <a:ext cx="9144000" cy="6858000"/>
          </a:xfrm>
          <a:prstGeom prst="rect">
            <a:avLst/>
          </a:prstGeom>
        </p:spPr>
      </p:pic>
      <p:sp>
        <p:nvSpPr>
          <p:cNvPr id="5" name="TextBox 4"/>
          <p:cNvSpPr txBox="1"/>
          <p:nvPr/>
        </p:nvSpPr>
        <p:spPr>
          <a:xfrm>
            <a:off x="1622855" y="2865437"/>
            <a:ext cx="6492446" cy="2554545"/>
          </a:xfrm>
          <a:prstGeom prst="rect">
            <a:avLst/>
          </a:prstGeom>
          <a:noFill/>
        </p:spPr>
        <p:txBody>
          <a:bodyPr wrap="square" rtlCol="0">
            <a:spAutoFit/>
          </a:bodyPr>
          <a:lstStyle/>
          <a:p>
            <a:r>
              <a:rPr lang="en-GB" sz="4400" dirty="0" smtClean="0">
                <a:solidFill>
                  <a:schemeClr val="bg1"/>
                </a:solidFill>
              </a:rPr>
              <a:t>In Too Deep</a:t>
            </a:r>
          </a:p>
          <a:p>
            <a:r>
              <a:rPr lang="en-GB" sz="3600" dirty="0" smtClean="0">
                <a:solidFill>
                  <a:schemeClr val="bg1"/>
                </a:solidFill>
              </a:rPr>
              <a:t>A CDM Perspective – Acting BEFORE </a:t>
            </a:r>
            <a:r>
              <a:rPr lang="en-GB" sz="3600" dirty="0">
                <a:solidFill>
                  <a:schemeClr val="bg1"/>
                </a:solidFill>
              </a:rPr>
              <a:t>C</a:t>
            </a:r>
            <a:r>
              <a:rPr lang="en-GB" sz="3600" dirty="0" smtClean="0">
                <a:solidFill>
                  <a:schemeClr val="bg1"/>
                </a:solidFill>
              </a:rPr>
              <a:t>onstruction </a:t>
            </a:r>
            <a:r>
              <a:rPr lang="en-GB" sz="3600" dirty="0">
                <a:solidFill>
                  <a:schemeClr val="bg1"/>
                </a:solidFill>
              </a:rPr>
              <a:t>B</a:t>
            </a:r>
            <a:r>
              <a:rPr lang="en-GB" sz="3600" dirty="0" smtClean="0">
                <a:solidFill>
                  <a:schemeClr val="bg1"/>
                </a:solidFill>
              </a:rPr>
              <a:t>egins</a:t>
            </a:r>
          </a:p>
          <a:p>
            <a:endParaRPr lang="en-GB" sz="4400" dirty="0"/>
          </a:p>
        </p:txBody>
      </p:sp>
      <p:sp>
        <p:nvSpPr>
          <p:cNvPr id="6" name="Rectangle 5"/>
          <p:cNvSpPr/>
          <p:nvPr/>
        </p:nvSpPr>
        <p:spPr>
          <a:xfrm>
            <a:off x="1850834" y="1222872"/>
            <a:ext cx="1156771" cy="1542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 xmlns:p14="http://schemas.microsoft.com/office/powerpoint/2010/main" val="2932550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1040992"/>
            <a:ext cx="8229600" cy="1143000"/>
          </a:xfrm>
        </p:spPr>
        <p:txBody>
          <a:bodyPr>
            <a:normAutofit fontScale="90000"/>
          </a:bodyPr>
          <a:lstStyle/>
          <a:p>
            <a:pPr algn="l"/>
            <a:r>
              <a:rPr lang="en-GB" sz="3600" b="1" dirty="0" smtClean="0">
                <a:latin typeface="Arial" pitchFamily="34" charset="0"/>
                <a:cs typeface="Arial" pitchFamily="34" charset="0"/>
              </a:rPr>
              <a:t>Principal Contractors Responsibilities</a:t>
            </a:r>
            <a:endParaRPr lang="en-GB" sz="3600" b="1" dirty="0">
              <a:latin typeface="Arial" pitchFamily="34" charset="0"/>
              <a:cs typeface="Arial" pitchFamily="34" charset="0"/>
            </a:endParaRPr>
          </a:p>
        </p:txBody>
      </p:sp>
      <p:sp>
        <p:nvSpPr>
          <p:cNvPr id="5" name="TextBox 4"/>
          <p:cNvSpPr txBox="1"/>
          <p:nvPr/>
        </p:nvSpPr>
        <p:spPr>
          <a:xfrm>
            <a:off x="447310" y="2183992"/>
            <a:ext cx="8103565" cy="4093428"/>
          </a:xfrm>
          <a:prstGeom prst="rect">
            <a:avLst/>
          </a:prstGeom>
          <a:noFill/>
        </p:spPr>
        <p:txBody>
          <a:bodyPr wrap="square" rtlCol="0">
            <a:spAutoFit/>
          </a:bodyPr>
          <a:lstStyle/>
          <a:p>
            <a:r>
              <a:rPr lang="en-GB" sz="2000" dirty="0"/>
              <a:t>Principal Contractors are contractors appointed by the client to co-ordinate the construction phase of a project where it involves more than one contractor</a:t>
            </a:r>
            <a:r>
              <a:rPr lang="en-GB" sz="2000" dirty="0" smtClean="0"/>
              <a:t>.</a:t>
            </a:r>
          </a:p>
          <a:p>
            <a:endParaRPr lang="en-GB" sz="2000" dirty="0"/>
          </a:p>
          <a:p>
            <a:r>
              <a:rPr lang="en-GB" sz="2000" dirty="0"/>
              <a:t>Main Duties: plan, manage, monitor and co-ordinate health and safety during construction including</a:t>
            </a:r>
          </a:p>
          <a:p>
            <a:r>
              <a:rPr lang="en-GB" sz="2000" dirty="0" smtClean="0"/>
              <a:t>Liaising </a:t>
            </a:r>
            <a:r>
              <a:rPr lang="en-GB" sz="2000" dirty="0"/>
              <a:t>with the client and principal designer</a:t>
            </a:r>
          </a:p>
          <a:p>
            <a:r>
              <a:rPr lang="en-GB" sz="2000" dirty="0"/>
              <a:t>Preparing the construction phase plan</a:t>
            </a:r>
          </a:p>
          <a:p>
            <a:r>
              <a:rPr lang="en-GB" sz="2000" dirty="0"/>
              <a:t>Organising co-operation between contractors and co-ordinating their </a:t>
            </a:r>
            <a:r>
              <a:rPr lang="en-GB" sz="2000" dirty="0" smtClean="0"/>
              <a:t>works</a:t>
            </a:r>
          </a:p>
          <a:p>
            <a:endParaRPr lang="en-GB" sz="2000" dirty="0"/>
          </a:p>
          <a:p>
            <a:r>
              <a:rPr lang="en-GB" sz="2000" dirty="0"/>
              <a:t>They must also ensure that site inductions are provided, site is secure, workers are consulted and welfare is provided</a:t>
            </a:r>
          </a:p>
        </p:txBody>
      </p:sp>
      <p:pic>
        <p:nvPicPr>
          <p:cNvPr id="4" name="Picture 3" descr="cid:image003.png@01D080DD.FACC11B0"/>
          <p:cNvPicPr/>
          <p:nvPr/>
        </p:nvPicPr>
        <p:blipFill>
          <a:blip r:embed="rId3" r:link="rId4">
            <a:extLst>
              <a:ext uri="{28A0092B-C50C-407E-A947-70E740481C1C}">
                <a14:useLocalDpi xmlns="" xmlns:a14="http://schemas.microsoft.com/office/drawing/2010/main" val="0"/>
              </a:ext>
            </a:extLst>
          </a:blip>
          <a:srcRect/>
          <a:stretch>
            <a:fillRect/>
          </a:stretch>
        </p:blipFill>
        <p:spPr bwMode="auto">
          <a:xfrm>
            <a:off x="730885" y="247242"/>
            <a:ext cx="1951990" cy="793750"/>
          </a:xfrm>
          <a:prstGeom prst="rect">
            <a:avLst/>
          </a:prstGeom>
          <a:noFill/>
          <a:ln>
            <a:noFill/>
          </a:ln>
        </p:spPr>
      </p:pic>
      <p:sp>
        <p:nvSpPr>
          <p:cNvPr id="6" name="Rectangle 5"/>
          <p:cNvSpPr/>
          <p:nvPr/>
        </p:nvSpPr>
        <p:spPr>
          <a:xfrm>
            <a:off x="1751682" y="881349"/>
            <a:ext cx="1156771" cy="1542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 xmlns:p14="http://schemas.microsoft.com/office/powerpoint/2010/main" val="2401893669"/>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a:t>
            </a:r>
            <a:endParaRPr lang="en-GB" dirty="0"/>
          </a:p>
        </p:txBody>
      </p:sp>
      <p:sp>
        <p:nvSpPr>
          <p:cNvPr id="3" name="Content Placeholder 2"/>
          <p:cNvSpPr>
            <a:spLocks noGrp="1"/>
          </p:cNvSpPr>
          <p:nvPr>
            <p:ph idx="1"/>
          </p:nvPr>
        </p:nvSpPr>
        <p:spPr/>
        <p:txBody>
          <a:bodyPr>
            <a:normAutofit/>
          </a:bodyPr>
          <a:lstStyle/>
          <a:p>
            <a:r>
              <a:rPr lang="en-GB" dirty="0" smtClean="0"/>
              <a:t>Are permits being used correctly on site?</a:t>
            </a:r>
          </a:p>
          <a:p>
            <a:r>
              <a:rPr lang="en-GB" dirty="0" smtClean="0"/>
              <a:t>Are the right drawings being provided?</a:t>
            </a:r>
          </a:p>
          <a:p>
            <a:r>
              <a:rPr lang="en-GB" dirty="0"/>
              <a:t>Are staff stopping works where there is any confusion about </a:t>
            </a:r>
            <a:r>
              <a:rPr lang="en-GB" dirty="0" smtClean="0"/>
              <a:t>drawings or where there are unchartered services discovered?  How is this fed back to the design team? Are drawings quickly amended?</a:t>
            </a:r>
          </a:p>
          <a:p>
            <a:endParaRPr lang="en-GB" dirty="0"/>
          </a:p>
        </p:txBody>
      </p:sp>
      <p:sp>
        <p:nvSpPr>
          <p:cNvPr id="5" name="Slide Number Placeholder 4"/>
          <p:cNvSpPr>
            <a:spLocks noGrp="1"/>
          </p:cNvSpPr>
          <p:nvPr>
            <p:ph type="sldNum" sz="quarter" idx="12"/>
          </p:nvPr>
        </p:nvSpPr>
        <p:spPr/>
        <p:txBody>
          <a:bodyPr/>
          <a:lstStyle/>
          <a:p>
            <a:fld id="{E83564D9-668D-485A-9612-D64062E52ABC}" type="slidenum">
              <a:rPr lang="en-GB" smtClean="0"/>
              <a:pPr/>
              <a:t>11</a:t>
            </a:fld>
            <a:endParaRPr lang="en-GB"/>
          </a:p>
        </p:txBody>
      </p:sp>
    </p:spTree>
    <p:extLst>
      <p:ext uri="{BB962C8B-B14F-4D97-AF65-F5344CB8AC3E}">
        <p14:creationId xmlns="" xmlns:p14="http://schemas.microsoft.com/office/powerpoint/2010/main" val="1828189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1040992"/>
            <a:ext cx="8229600" cy="1143000"/>
          </a:xfrm>
        </p:spPr>
        <p:txBody>
          <a:bodyPr>
            <a:normAutofit/>
          </a:bodyPr>
          <a:lstStyle/>
          <a:p>
            <a:pPr algn="l"/>
            <a:r>
              <a:rPr lang="en-GB" sz="3600" b="1" dirty="0" smtClean="0">
                <a:latin typeface="Arial" pitchFamily="34" charset="0"/>
                <a:cs typeface="Arial" pitchFamily="34" charset="0"/>
              </a:rPr>
              <a:t>Contractors Responsibilities</a:t>
            </a:r>
            <a:endParaRPr lang="en-GB" sz="3600" b="1" dirty="0">
              <a:latin typeface="Arial" pitchFamily="34" charset="0"/>
              <a:cs typeface="Arial" pitchFamily="34" charset="0"/>
            </a:endParaRPr>
          </a:p>
        </p:txBody>
      </p:sp>
      <p:sp>
        <p:nvSpPr>
          <p:cNvPr id="5" name="TextBox 4"/>
          <p:cNvSpPr txBox="1"/>
          <p:nvPr/>
        </p:nvSpPr>
        <p:spPr>
          <a:xfrm>
            <a:off x="447310" y="2183992"/>
            <a:ext cx="8103565" cy="2862322"/>
          </a:xfrm>
          <a:prstGeom prst="rect">
            <a:avLst/>
          </a:prstGeom>
          <a:noFill/>
        </p:spPr>
        <p:txBody>
          <a:bodyPr wrap="square" rtlCol="0">
            <a:spAutoFit/>
          </a:bodyPr>
          <a:lstStyle/>
          <a:p>
            <a:r>
              <a:rPr lang="en-GB" sz="2000" dirty="0"/>
              <a:t>Contractors are those who do the actual construction work – can be an organisation or an </a:t>
            </a:r>
            <a:r>
              <a:rPr lang="en-GB" sz="2000" dirty="0" smtClean="0"/>
              <a:t>individual</a:t>
            </a:r>
          </a:p>
          <a:p>
            <a:endParaRPr lang="en-GB" sz="2000" dirty="0"/>
          </a:p>
          <a:p>
            <a:r>
              <a:rPr lang="en-GB" sz="2000" dirty="0"/>
              <a:t>Main Duties: plan, manage, monitor and control construction activities under their control so that it is carried out without risks to </a:t>
            </a:r>
            <a:r>
              <a:rPr lang="en-GB" sz="2000" dirty="0" smtClean="0"/>
              <a:t>safety</a:t>
            </a:r>
          </a:p>
          <a:p>
            <a:endParaRPr lang="en-GB" sz="2000" dirty="0"/>
          </a:p>
          <a:p>
            <a:r>
              <a:rPr lang="en-GB" sz="2000" dirty="0"/>
              <a:t>For projects involving more than one contractor they must co-ordinate their activities with others complying with directions given to them by the principal designer or principal contractor</a:t>
            </a:r>
          </a:p>
        </p:txBody>
      </p:sp>
      <p:pic>
        <p:nvPicPr>
          <p:cNvPr id="4" name="Picture 3" descr="cid:image003.png@01D080DD.FACC11B0"/>
          <p:cNvPicPr/>
          <p:nvPr/>
        </p:nvPicPr>
        <p:blipFill>
          <a:blip r:embed="rId3" r:link="rId4">
            <a:extLst>
              <a:ext uri="{28A0092B-C50C-407E-A947-70E740481C1C}">
                <a14:useLocalDpi xmlns="" xmlns:a14="http://schemas.microsoft.com/office/drawing/2010/main" val="0"/>
              </a:ext>
            </a:extLst>
          </a:blip>
          <a:srcRect/>
          <a:stretch>
            <a:fillRect/>
          </a:stretch>
        </p:blipFill>
        <p:spPr bwMode="auto">
          <a:xfrm>
            <a:off x="730885" y="247242"/>
            <a:ext cx="1951990" cy="793750"/>
          </a:xfrm>
          <a:prstGeom prst="rect">
            <a:avLst/>
          </a:prstGeom>
          <a:noFill/>
          <a:ln>
            <a:noFill/>
          </a:ln>
        </p:spPr>
      </p:pic>
      <p:sp>
        <p:nvSpPr>
          <p:cNvPr id="6" name="Rectangle 5"/>
          <p:cNvSpPr/>
          <p:nvPr/>
        </p:nvSpPr>
        <p:spPr>
          <a:xfrm>
            <a:off x="1817784" y="870332"/>
            <a:ext cx="1156771" cy="1542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 xmlns:p14="http://schemas.microsoft.com/office/powerpoint/2010/main" val="2371890620"/>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Questions ???</a:t>
            </a:r>
            <a:endParaRPr lang="en-GB" sz="3600" dirty="0"/>
          </a:p>
        </p:txBody>
      </p:sp>
      <p:sp>
        <p:nvSpPr>
          <p:cNvPr id="3" name="Content Placeholder 2"/>
          <p:cNvSpPr>
            <a:spLocks noGrp="1"/>
          </p:cNvSpPr>
          <p:nvPr>
            <p:ph idx="1"/>
          </p:nvPr>
        </p:nvSpPr>
        <p:spPr/>
        <p:txBody>
          <a:bodyPr>
            <a:normAutofit/>
          </a:bodyPr>
          <a:lstStyle/>
          <a:p>
            <a:r>
              <a:rPr lang="en-GB" dirty="0" smtClean="0"/>
              <a:t>Are CAT and </a:t>
            </a:r>
            <a:r>
              <a:rPr lang="en-GB" dirty="0" err="1" smtClean="0"/>
              <a:t>genny</a:t>
            </a:r>
            <a:r>
              <a:rPr lang="en-GB" dirty="0" smtClean="0"/>
              <a:t> regularly tested, calibrated, are staff trained in their use?</a:t>
            </a:r>
          </a:p>
          <a:p>
            <a:r>
              <a:rPr lang="en-GB" dirty="0" smtClean="0"/>
              <a:t>Is there the ability to interrogate the CAT if there is a service strike to check what mode it has been used in etc.?</a:t>
            </a:r>
          </a:p>
          <a:p>
            <a:endParaRPr lang="en-GB" dirty="0"/>
          </a:p>
        </p:txBody>
      </p:sp>
      <p:sp>
        <p:nvSpPr>
          <p:cNvPr id="5" name="Slide Number Placeholder 4"/>
          <p:cNvSpPr>
            <a:spLocks noGrp="1"/>
          </p:cNvSpPr>
          <p:nvPr>
            <p:ph type="sldNum" sz="quarter" idx="12"/>
          </p:nvPr>
        </p:nvSpPr>
        <p:spPr/>
        <p:txBody>
          <a:bodyPr/>
          <a:lstStyle/>
          <a:p>
            <a:fld id="{E83564D9-668D-485A-9612-D64062E52ABC}" type="slidenum">
              <a:rPr lang="en-GB" smtClean="0"/>
              <a:pPr/>
              <a:t>13</a:t>
            </a:fld>
            <a:endParaRPr lang="en-GB"/>
          </a:p>
        </p:txBody>
      </p:sp>
    </p:spTree>
    <p:extLst>
      <p:ext uri="{BB962C8B-B14F-4D97-AF65-F5344CB8AC3E}">
        <p14:creationId xmlns="" xmlns:p14="http://schemas.microsoft.com/office/powerpoint/2010/main" val="1404798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625272" y="1053268"/>
            <a:ext cx="6587852" cy="997953"/>
          </a:xfrm>
          <a:prstGeom prst="rect">
            <a:avLst/>
          </a:prstGeom>
        </p:spPr>
        <p:txBody>
          <a:bodyPr/>
          <a:lstStyle>
            <a:lvl1pPr algn="l" rtl="0" eaLnBrk="1" fontAlgn="base" hangingPunct="1">
              <a:lnSpc>
                <a:spcPct val="90000"/>
              </a:lnSpc>
              <a:spcBef>
                <a:spcPct val="0"/>
              </a:spcBef>
              <a:spcAft>
                <a:spcPct val="0"/>
              </a:spcAft>
              <a:defRPr sz="3200">
                <a:solidFill>
                  <a:srgbClr val="000000"/>
                </a:solidFill>
                <a:latin typeface="+mj-lt"/>
                <a:ea typeface="+mj-ea"/>
                <a:cs typeface="+mj-cs"/>
              </a:defRPr>
            </a:lvl1pPr>
            <a:lvl2pPr algn="l" rtl="0" eaLnBrk="1" fontAlgn="base" hangingPunct="1">
              <a:lnSpc>
                <a:spcPct val="90000"/>
              </a:lnSpc>
              <a:spcBef>
                <a:spcPct val="0"/>
              </a:spcBef>
              <a:spcAft>
                <a:spcPct val="0"/>
              </a:spcAft>
              <a:defRPr sz="3200">
                <a:solidFill>
                  <a:srgbClr val="000000"/>
                </a:solidFill>
                <a:latin typeface="Arial" charset="0"/>
              </a:defRPr>
            </a:lvl2pPr>
            <a:lvl3pPr algn="l" rtl="0" eaLnBrk="1" fontAlgn="base" hangingPunct="1">
              <a:lnSpc>
                <a:spcPct val="90000"/>
              </a:lnSpc>
              <a:spcBef>
                <a:spcPct val="0"/>
              </a:spcBef>
              <a:spcAft>
                <a:spcPct val="0"/>
              </a:spcAft>
              <a:defRPr sz="3200">
                <a:solidFill>
                  <a:srgbClr val="000000"/>
                </a:solidFill>
                <a:latin typeface="Arial" charset="0"/>
              </a:defRPr>
            </a:lvl3pPr>
            <a:lvl4pPr algn="l" rtl="0" eaLnBrk="1" fontAlgn="base" hangingPunct="1">
              <a:lnSpc>
                <a:spcPct val="90000"/>
              </a:lnSpc>
              <a:spcBef>
                <a:spcPct val="0"/>
              </a:spcBef>
              <a:spcAft>
                <a:spcPct val="0"/>
              </a:spcAft>
              <a:defRPr sz="3200">
                <a:solidFill>
                  <a:srgbClr val="000000"/>
                </a:solidFill>
                <a:latin typeface="Arial" charset="0"/>
              </a:defRPr>
            </a:lvl4pPr>
            <a:lvl5pPr algn="l" rtl="0" eaLnBrk="1" fontAlgn="base" hangingPunct="1">
              <a:lnSpc>
                <a:spcPct val="90000"/>
              </a:lnSpc>
              <a:spcBef>
                <a:spcPct val="0"/>
              </a:spcBef>
              <a:spcAft>
                <a:spcPct val="0"/>
              </a:spcAft>
              <a:defRPr sz="3200">
                <a:solidFill>
                  <a:srgbClr val="000000"/>
                </a:solidFill>
                <a:latin typeface="Arial" charset="0"/>
              </a:defRPr>
            </a:lvl5pPr>
            <a:lvl6pPr marL="457200" algn="l" rtl="0" eaLnBrk="1" fontAlgn="base" hangingPunct="1">
              <a:lnSpc>
                <a:spcPct val="90000"/>
              </a:lnSpc>
              <a:spcBef>
                <a:spcPct val="0"/>
              </a:spcBef>
              <a:spcAft>
                <a:spcPct val="0"/>
              </a:spcAft>
              <a:defRPr sz="3200">
                <a:solidFill>
                  <a:srgbClr val="000000"/>
                </a:solidFill>
                <a:latin typeface="Arial" charset="0"/>
              </a:defRPr>
            </a:lvl6pPr>
            <a:lvl7pPr marL="914400" algn="l" rtl="0" eaLnBrk="1" fontAlgn="base" hangingPunct="1">
              <a:lnSpc>
                <a:spcPct val="90000"/>
              </a:lnSpc>
              <a:spcBef>
                <a:spcPct val="0"/>
              </a:spcBef>
              <a:spcAft>
                <a:spcPct val="0"/>
              </a:spcAft>
              <a:defRPr sz="3200">
                <a:solidFill>
                  <a:srgbClr val="000000"/>
                </a:solidFill>
                <a:latin typeface="Arial" charset="0"/>
              </a:defRPr>
            </a:lvl7pPr>
            <a:lvl8pPr marL="1371600" algn="l" rtl="0" eaLnBrk="1" fontAlgn="base" hangingPunct="1">
              <a:lnSpc>
                <a:spcPct val="90000"/>
              </a:lnSpc>
              <a:spcBef>
                <a:spcPct val="0"/>
              </a:spcBef>
              <a:spcAft>
                <a:spcPct val="0"/>
              </a:spcAft>
              <a:defRPr sz="3200">
                <a:solidFill>
                  <a:srgbClr val="000000"/>
                </a:solidFill>
                <a:latin typeface="Arial" charset="0"/>
              </a:defRPr>
            </a:lvl8pPr>
            <a:lvl9pPr marL="1828800" algn="l" rtl="0" eaLnBrk="1" fontAlgn="base" hangingPunct="1">
              <a:lnSpc>
                <a:spcPct val="90000"/>
              </a:lnSpc>
              <a:spcBef>
                <a:spcPct val="0"/>
              </a:spcBef>
              <a:spcAft>
                <a:spcPct val="0"/>
              </a:spcAft>
              <a:defRPr sz="3200">
                <a:solidFill>
                  <a:srgbClr val="000000"/>
                </a:solidFill>
                <a:latin typeface="Arial" charset="0"/>
              </a:defRPr>
            </a:lvl9pPr>
          </a:lstStyle>
          <a:p>
            <a:r>
              <a:rPr lang="en-GB" sz="3600" b="1" kern="0" dirty="0" smtClean="0">
                <a:latin typeface="Arial" pitchFamily="34" charset="0"/>
                <a:cs typeface="Arial" pitchFamily="34" charset="0"/>
              </a:rPr>
              <a:t>Key Elements for Securing Construction Health &amp; Safety</a:t>
            </a:r>
            <a:endParaRPr lang="en-GB" sz="3600" b="1" kern="0" dirty="0">
              <a:latin typeface="Arial" pitchFamily="34" charset="0"/>
              <a:cs typeface="Arial" pitchFamily="34" charset="0"/>
            </a:endParaRPr>
          </a:p>
        </p:txBody>
      </p:sp>
      <p:pic>
        <p:nvPicPr>
          <p:cNvPr id="16" name="Picture 15" descr="cid:image003.png@01D080DD.FACC11B0"/>
          <p:cNvPicPr/>
          <p:nvPr/>
        </p:nvPicPr>
        <p:blipFill>
          <a:blip r:embed="rId4" r:link="rId5">
            <a:extLst>
              <a:ext uri="{28A0092B-C50C-407E-A947-70E740481C1C}">
                <a14:useLocalDpi xmlns="" xmlns:a14="http://schemas.microsoft.com/office/drawing/2010/main" val="0"/>
              </a:ext>
            </a:extLst>
          </a:blip>
          <a:srcRect/>
          <a:stretch>
            <a:fillRect/>
          </a:stretch>
        </p:blipFill>
        <p:spPr bwMode="auto">
          <a:xfrm>
            <a:off x="649277" y="173861"/>
            <a:ext cx="1951990" cy="793750"/>
          </a:xfrm>
          <a:prstGeom prst="rect">
            <a:avLst/>
          </a:prstGeom>
          <a:noFill/>
          <a:ln>
            <a:noFill/>
          </a:ln>
        </p:spPr>
      </p:pic>
      <p:sp>
        <p:nvSpPr>
          <p:cNvPr id="2" name="Rectangle 1"/>
          <p:cNvSpPr/>
          <p:nvPr/>
        </p:nvSpPr>
        <p:spPr>
          <a:xfrm>
            <a:off x="1019135" y="2508245"/>
            <a:ext cx="7671784" cy="3416320"/>
          </a:xfrm>
          <a:prstGeom prst="rect">
            <a:avLst/>
          </a:prstGeom>
        </p:spPr>
        <p:txBody>
          <a:bodyPr wrap="square">
            <a:spAutoFit/>
          </a:bodyPr>
          <a:lstStyle/>
          <a:p>
            <a:r>
              <a:rPr lang="en-GB" dirty="0"/>
              <a:t>Manage risks by applying the </a:t>
            </a:r>
            <a:r>
              <a:rPr lang="en-GB" b="1" dirty="0"/>
              <a:t>general principles of </a:t>
            </a:r>
            <a:r>
              <a:rPr lang="en-GB" b="1" dirty="0" smtClean="0"/>
              <a:t>prevention</a:t>
            </a:r>
          </a:p>
          <a:p>
            <a:endParaRPr lang="en-GB" b="1" dirty="0"/>
          </a:p>
          <a:p>
            <a:r>
              <a:rPr lang="en-GB" b="1" dirty="0"/>
              <a:t>Appointment </a:t>
            </a:r>
            <a:r>
              <a:rPr lang="en-GB" dirty="0"/>
              <a:t>of the right people at the right time </a:t>
            </a:r>
            <a:endParaRPr lang="en-GB" dirty="0" smtClean="0"/>
          </a:p>
          <a:p>
            <a:endParaRPr lang="en-GB" dirty="0"/>
          </a:p>
          <a:p>
            <a:r>
              <a:rPr lang="en-GB" dirty="0"/>
              <a:t>Make sure everyone has the </a:t>
            </a:r>
            <a:r>
              <a:rPr lang="en-GB" b="1" dirty="0"/>
              <a:t>information, instruction, training and supervision</a:t>
            </a:r>
            <a:r>
              <a:rPr lang="en-GB" dirty="0"/>
              <a:t> they need to carry out their jobs in a safe </a:t>
            </a:r>
            <a:r>
              <a:rPr lang="en-GB" dirty="0" smtClean="0"/>
              <a:t>manner</a:t>
            </a:r>
          </a:p>
          <a:p>
            <a:endParaRPr lang="en-GB" dirty="0"/>
          </a:p>
          <a:p>
            <a:r>
              <a:rPr lang="en-GB" dirty="0"/>
              <a:t>Duty holders must </a:t>
            </a:r>
            <a:r>
              <a:rPr lang="en-GB" b="1" dirty="0"/>
              <a:t>co-operate and communicate</a:t>
            </a:r>
            <a:r>
              <a:rPr lang="en-GB" dirty="0"/>
              <a:t> with each other and </a:t>
            </a:r>
            <a:r>
              <a:rPr lang="en-GB" b="1" dirty="0"/>
              <a:t>co-ordinate</a:t>
            </a:r>
            <a:r>
              <a:rPr lang="en-GB" dirty="0"/>
              <a:t> their </a:t>
            </a:r>
            <a:r>
              <a:rPr lang="en-GB" dirty="0" smtClean="0"/>
              <a:t>work</a:t>
            </a:r>
          </a:p>
          <a:p>
            <a:endParaRPr lang="en-GB" dirty="0"/>
          </a:p>
          <a:p>
            <a:r>
              <a:rPr lang="en-GB" b="1" dirty="0"/>
              <a:t>Consult workers and engage </a:t>
            </a:r>
            <a:r>
              <a:rPr lang="en-GB" dirty="0"/>
              <a:t>with them to promote and develop effective measures to secure health, safety and welfare</a:t>
            </a:r>
            <a:endParaRPr lang="en-GB" b="1" dirty="0"/>
          </a:p>
        </p:txBody>
      </p:sp>
      <p:sp>
        <p:nvSpPr>
          <p:cNvPr id="5" name="Rectangle 4"/>
          <p:cNvSpPr/>
          <p:nvPr/>
        </p:nvSpPr>
        <p:spPr>
          <a:xfrm>
            <a:off x="1707615" y="804231"/>
            <a:ext cx="1156771" cy="1542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 xmlns:p14="http://schemas.microsoft.com/office/powerpoint/2010/main" val="338557152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829078" y="2416248"/>
            <a:ext cx="3115125" cy="1323239"/>
          </a:xfrm>
          <a:prstGeom prst="rect">
            <a:avLst/>
          </a:prstGeom>
        </p:spPr>
        <p:txBody>
          <a:bodyPr>
            <a:normAutofit/>
          </a:bodyPr>
          <a:lstStyle>
            <a:lvl1pPr marL="342900" indent="-342900" algn="l" rtl="0" eaLnBrk="1" fontAlgn="base" hangingPunct="1">
              <a:spcBef>
                <a:spcPct val="50000"/>
              </a:spcBef>
              <a:spcAft>
                <a:spcPct val="0"/>
              </a:spcAft>
              <a:buFont typeface="Arial" charset="0"/>
              <a:buChar char="−"/>
              <a:defRPr sz="2400">
                <a:solidFill>
                  <a:srgbClr val="000000"/>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a:solidFill>
                  <a:srgbClr val="000000"/>
                </a:solidFill>
                <a:latin typeface="+mn-lt"/>
              </a:defRPr>
            </a:lvl2pPr>
            <a:lvl3pPr marL="1143000" indent="-228600" algn="l" rtl="0" eaLnBrk="1" fontAlgn="base" hangingPunct="1">
              <a:spcBef>
                <a:spcPct val="20000"/>
              </a:spcBef>
              <a:spcAft>
                <a:spcPct val="0"/>
              </a:spcAft>
              <a:buFont typeface="Arial" charset="0"/>
              <a:buChar char="−"/>
              <a:defRPr>
                <a:solidFill>
                  <a:srgbClr val="000000"/>
                </a:solidFill>
                <a:latin typeface="+mn-lt"/>
              </a:defRPr>
            </a:lvl3pPr>
            <a:lvl4pPr marL="1600200" indent="-228600" algn="l" rtl="0" eaLnBrk="1" fontAlgn="base" hangingPunct="1">
              <a:spcBef>
                <a:spcPct val="20000"/>
              </a:spcBef>
              <a:spcAft>
                <a:spcPct val="0"/>
              </a:spcAft>
              <a:buFont typeface="Arial" charset="0"/>
              <a:buChar char="−"/>
              <a:defRPr sz="1600">
                <a:solidFill>
                  <a:srgbClr val="000000"/>
                </a:solidFill>
                <a:latin typeface="+mn-lt"/>
              </a:defRPr>
            </a:lvl4pPr>
            <a:lvl5pPr marL="2057400" indent="-228600" algn="l" rtl="0" eaLnBrk="1" fontAlgn="base" hangingPunct="1">
              <a:spcBef>
                <a:spcPct val="20000"/>
              </a:spcBef>
              <a:spcAft>
                <a:spcPct val="0"/>
              </a:spcAft>
              <a:buFont typeface="Arial" charset="0"/>
              <a:buChar char="−"/>
              <a:defRPr sz="1600">
                <a:solidFill>
                  <a:srgbClr val="000000"/>
                </a:solidFill>
                <a:latin typeface="+mn-lt"/>
              </a:defRPr>
            </a:lvl5pPr>
            <a:lvl6pPr marL="2514600" indent="-228600" algn="l" rtl="0" eaLnBrk="1" fontAlgn="base" hangingPunct="1">
              <a:spcBef>
                <a:spcPct val="20000"/>
              </a:spcBef>
              <a:spcAft>
                <a:spcPct val="0"/>
              </a:spcAft>
              <a:buFont typeface="Arial" charset="0"/>
              <a:buChar char="−"/>
              <a:defRPr sz="1600">
                <a:solidFill>
                  <a:srgbClr val="000000"/>
                </a:solidFill>
                <a:latin typeface="+mn-lt"/>
              </a:defRPr>
            </a:lvl6pPr>
            <a:lvl7pPr marL="2971800" indent="-228600" algn="l" rtl="0" eaLnBrk="1" fontAlgn="base" hangingPunct="1">
              <a:spcBef>
                <a:spcPct val="20000"/>
              </a:spcBef>
              <a:spcAft>
                <a:spcPct val="0"/>
              </a:spcAft>
              <a:buFont typeface="Arial" charset="0"/>
              <a:buChar char="−"/>
              <a:defRPr sz="1600">
                <a:solidFill>
                  <a:srgbClr val="000000"/>
                </a:solidFill>
                <a:latin typeface="+mn-lt"/>
              </a:defRPr>
            </a:lvl7pPr>
            <a:lvl8pPr marL="3429000" indent="-228600" algn="l" rtl="0" eaLnBrk="1" fontAlgn="base" hangingPunct="1">
              <a:spcBef>
                <a:spcPct val="20000"/>
              </a:spcBef>
              <a:spcAft>
                <a:spcPct val="0"/>
              </a:spcAft>
              <a:buFont typeface="Arial" charset="0"/>
              <a:buChar char="−"/>
              <a:defRPr sz="1600">
                <a:solidFill>
                  <a:srgbClr val="000000"/>
                </a:solidFill>
                <a:latin typeface="+mn-lt"/>
              </a:defRPr>
            </a:lvl8pPr>
            <a:lvl9pPr marL="3886200" indent="-228600" algn="l" rtl="0" eaLnBrk="1" fontAlgn="base" hangingPunct="1">
              <a:spcBef>
                <a:spcPct val="20000"/>
              </a:spcBef>
              <a:spcAft>
                <a:spcPct val="0"/>
              </a:spcAft>
              <a:buFont typeface="Arial" charset="0"/>
              <a:buChar char="−"/>
              <a:defRPr sz="1600">
                <a:solidFill>
                  <a:srgbClr val="000000"/>
                </a:solidFill>
                <a:latin typeface="+mn-lt"/>
              </a:defRPr>
            </a:lvl9pPr>
          </a:lstStyle>
          <a:p>
            <a:endParaRPr lang="en-GB" kern="0" dirty="0"/>
          </a:p>
        </p:txBody>
      </p:sp>
      <p:sp>
        <p:nvSpPr>
          <p:cNvPr id="10" name="Title 1"/>
          <p:cNvSpPr txBox="1">
            <a:spLocks/>
          </p:cNvSpPr>
          <p:nvPr/>
        </p:nvSpPr>
        <p:spPr>
          <a:xfrm>
            <a:off x="288992" y="1391176"/>
            <a:ext cx="8064176" cy="1154316"/>
          </a:xfrm>
          <a:prstGeom prst="rect">
            <a:avLst/>
          </a:prstGeom>
        </p:spPr>
        <p:txBody>
          <a:bodyPr/>
          <a:lstStyle>
            <a:lvl1pPr algn="l" rtl="0" eaLnBrk="1" fontAlgn="base" hangingPunct="1">
              <a:lnSpc>
                <a:spcPct val="90000"/>
              </a:lnSpc>
              <a:spcBef>
                <a:spcPct val="0"/>
              </a:spcBef>
              <a:spcAft>
                <a:spcPct val="0"/>
              </a:spcAft>
              <a:defRPr sz="3200">
                <a:solidFill>
                  <a:srgbClr val="000000"/>
                </a:solidFill>
                <a:latin typeface="+mj-lt"/>
                <a:ea typeface="+mj-ea"/>
                <a:cs typeface="+mj-cs"/>
              </a:defRPr>
            </a:lvl1pPr>
            <a:lvl2pPr algn="l" rtl="0" eaLnBrk="1" fontAlgn="base" hangingPunct="1">
              <a:lnSpc>
                <a:spcPct val="90000"/>
              </a:lnSpc>
              <a:spcBef>
                <a:spcPct val="0"/>
              </a:spcBef>
              <a:spcAft>
                <a:spcPct val="0"/>
              </a:spcAft>
              <a:defRPr sz="3200">
                <a:solidFill>
                  <a:srgbClr val="000000"/>
                </a:solidFill>
                <a:latin typeface="Arial" charset="0"/>
              </a:defRPr>
            </a:lvl2pPr>
            <a:lvl3pPr algn="l" rtl="0" eaLnBrk="1" fontAlgn="base" hangingPunct="1">
              <a:lnSpc>
                <a:spcPct val="90000"/>
              </a:lnSpc>
              <a:spcBef>
                <a:spcPct val="0"/>
              </a:spcBef>
              <a:spcAft>
                <a:spcPct val="0"/>
              </a:spcAft>
              <a:defRPr sz="3200">
                <a:solidFill>
                  <a:srgbClr val="000000"/>
                </a:solidFill>
                <a:latin typeface="Arial" charset="0"/>
              </a:defRPr>
            </a:lvl3pPr>
            <a:lvl4pPr algn="l" rtl="0" eaLnBrk="1" fontAlgn="base" hangingPunct="1">
              <a:lnSpc>
                <a:spcPct val="90000"/>
              </a:lnSpc>
              <a:spcBef>
                <a:spcPct val="0"/>
              </a:spcBef>
              <a:spcAft>
                <a:spcPct val="0"/>
              </a:spcAft>
              <a:defRPr sz="3200">
                <a:solidFill>
                  <a:srgbClr val="000000"/>
                </a:solidFill>
                <a:latin typeface="Arial" charset="0"/>
              </a:defRPr>
            </a:lvl4pPr>
            <a:lvl5pPr algn="l" rtl="0" eaLnBrk="1" fontAlgn="base" hangingPunct="1">
              <a:lnSpc>
                <a:spcPct val="90000"/>
              </a:lnSpc>
              <a:spcBef>
                <a:spcPct val="0"/>
              </a:spcBef>
              <a:spcAft>
                <a:spcPct val="0"/>
              </a:spcAft>
              <a:defRPr sz="3200">
                <a:solidFill>
                  <a:srgbClr val="000000"/>
                </a:solidFill>
                <a:latin typeface="Arial" charset="0"/>
              </a:defRPr>
            </a:lvl5pPr>
            <a:lvl6pPr marL="457200" algn="l" rtl="0" eaLnBrk="1" fontAlgn="base" hangingPunct="1">
              <a:lnSpc>
                <a:spcPct val="90000"/>
              </a:lnSpc>
              <a:spcBef>
                <a:spcPct val="0"/>
              </a:spcBef>
              <a:spcAft>
                <a:spcPct val="0"/>
              </a:spcAft>
              <a:defRPr sz="3200">
                <a:solidFill>
                  <a:srgbClr val="000000"/>
                </a:solidFill>
                <a:latin typeface="Arial" charset="0"/>
              </a:defRPr>
            </a:lvl6pPr>
            <a:lvl7pPr marL="914400" algn="l" rtl="0" eaLnBrk="1" fontAlgn="base" hangingPunct="1">
              <a:lnSpc>
                <a:spcPct val="90000"/>
              </a:lnSpc>
              <a:spcBef>
                <a:spcPct val="0"/>
              </a:spcBef>
              <a:spcAft>
                <a:spcPct val="0"/>
              </a:spcAft>
              <a:defRPr sz="3200">
                <a:solidFill>
                  <a:srgbClr val="000000"/>
                </a:solidFill>
                <a:latin typeface="Arial" charset="0"/>
              </a:defRPr>
            </a:lvl7pPr>
            <a:lvl8pPr marL="1371600" algn="l" rtl="0" eaLnBrk="1" fontAlgn="base" hangingPunct="1">
              <a:lnSpc>
                <a:spcPct val="90000"/>
              </a:lnSpc>
              <a:spcBef>
                <a:spcPct val="0"/>
              </a:spcBef>
              <a:spcAft>
                <a:spcPct val="0"/>
              </a:spcAft>
              <a:defRPr sz="3200">
                <a:solidFill>
                  <a:srgbClr val="000000"/>
                </a:solidFill>
                <a:latin typeface="Arial" charset="0"/>
              </a:defRPr>
            </a:lvl8pPr>
            <a:lvl9pPr marL="1828800" algn="l" rtl="0" eaLnBrk="1" fontAlgn="base" hangingPunct="1">
              <a:lnSpc>
                <a:spcPct val="90000"/>
              </a:lnSpc>
              <a:spcBef>
                <a:spcPct val="0"/>
              </a:spcBef>
              <a:spcAft>
                <a:spcPct val="0"/>
              </a:spcAft>
              <a:defRPr sz="3200">
                <a:solidFill>
                  <a:srgbClr val="000000"/>
                </a:solidFill>
                <a:latin typeface="Arial" charset="0"/>
              </a:defRPr>
            </a:lvl9pPr>
          </a:lstStyle>
          <a:p>
            <a:r>
              <a:rPr lang="en-GB" sz="3600" b="1" kern="0" dirty="0" smtClean="0">
                <a:latin typeface="Arial" pitchFamily="34" charset="0"/>
                <a:cs typeface="Arial" pitchFamily="34" charset="0"/>
              </a:rPr>
              <a:t>General Principles of Prevention</a:t>
            </a:r>
            <a:endParaRPr lang="en-GB" sz="3600" b="1" kern="0" dirty="0">
              <a:latin typeface="Arial" pitchFamily="34" charset="0"/>
              <a:cs typeface="Arial" pitchFamily="34" charset="0"/>
            </a:endParaRPr>
          </a:p>
        </p:txBody>
      </p:sp>
      <p:pic>
        <p:nvPicPr>
          <p:cNvPr id="8" name="Picture 7" descr="cid:image003.png@01D080DD.FACC11B0"/>
          <p:cNvPicPr/>
          <p:nvPr/>
        </p:nvPicPr>
        <p:blipFill>
          <a:blip r:embed="rId4" r:link="rId5">
            <a:extLst>
              <a:ext uri="{28A0092B-C50C-407E-A947-70E740481C1C}">
                <a14:useLocalDpi xmlns="" xmlns:a14="http://schemas.microsoft.com/office/drawing/2010/main" val="0"/>
              </a:ext>
            </a:extLst>
          </a:blip>
          <a:srcRect/>
          <a:stretch>
            <a:fillRect/>
          </a:stretch>
        </p:blipFill>
        <p:spPr bwMode="auto">
          <a:xfrm>
            <a:off x="294846" y="129067"/>
            <a:ext cx="1951990" cy="793750"/>
          </a:xfrm>
          <a:prstGeom prst="rect">
            <a:avLst/>
          </a:prstGeom>
          <a:noFill/>
          <a:ln>
            <a:noFill/>
          </a:ln>
        </p:spPr>
      </p:pic>
      <p:sp>
        <p:nvSpPr>
          <p:cNvPr id="3" name="Rectangle 2"/>
          <p:cNvSpPr/>
          <p:nvPr/>
        </p:nvSpPr>
        <p:spPr>
          <a:xfrm>
            <a:off x="465137" y="2413338"/>
            <a:ext cx="8143403" cy="3046988"/>
          </a:xfrm>
          <a:prstGeom prst="rect">
            <a:avLst/>
          </a:prstGeom>
        </p:spPr>
        <p:txBody>
          <a:bodyPr wrap="square">
            <a:spAutoFit/>
          </a:bodyPr>
          <a:lstStyle/>
          <a:p>
            <a:r>
              <a:rPr lang="en-GB" sz="2400" dirty="0"/>
              <a:t>The key principles are</a:t>
            </a:r>
            <a:r>
              <a:rPr lang="en-GB" sz="2400" dirty="0" smtClean="0"/>
              <a:t>:</a:t>
            </a:r>
          </a:p>
          <a:p>
            <a:endParaRPr lang="en-GB" sz="2400" dirty="0"/>
          </a:p>
          <a:p>
            <a:r>
              <a:rPr lang="en-GB" sz="2400" dirty="0"/>
              <a:t>Avoid risks where possible (pre-construction and design issues)</a:t>
            </a:r>
          </a:p>
          <a:p>
            <a:r>
              <a:rPr lang="en-GB" sz="2400" dirty="0"/>
              <a:t>Evaluate those risks which cannot be </a:t>
            </a:r>
            <a:r>
              <a:rPr lang="en-GB" sz="2400" dirty="0" smtClean="0"/>
              <a:t>avoided</a:t>
            </a:r>
          </a:p>
          <a:p>
            <a:endParaRPr lang="en-GB" sz="2400" dirty="0"/>
          </a:p>
          <a:p>
            <a:r>
              <a:rPr lang="en-GB" sz="2400" dirty="0"/>
              <a:t>Put in place proportionate measure which control them at source</a:t>
            </a:r>
          </a:p>
        </p:txBody>
      </p:sp>
      <p:sp>
        <p:nvSpPr>
          <p:cNvPr id="6" name="Rectangle 5"/>
          <p:cNvSpPr/>
          <p:nvPr/>
        </p:nvSpPr>
        <p:spPr>
          <a:xfrm>
            <a:off x="1366092" y="771181"/>
            <a:ext cx="1156771" cy="1542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 xmlns:p14="http://schemas.microsoft.com/office/powerpoint/2010/main" val="194414449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643207" y="2220193"/>
            <a:ext cx="8014671" cy="4492551"/>
          </a:xfrm>
          <a:prstGeom prst="rect">
            <a:avLst/>
          </a:prstGeom>
        </p:spPr>
        <p:txBody>
          <a:bodyPr>
            <a:noAutofit/>
          </a:bodyPr>
          <a:lstStyle>
            <a:lvl1pPr marL="342900" indent="-342900" algn="l" rtl="0" eaLnBrk="1" fontAlgn="base" hangingPunct="1">
              <a:spcBef>
                <a:spcPct val="50000"/>
              </a:spcBef>
              <a:spcAft>
                <a:spcPct val="0"/>
              </a:spcAft>
              <a:buFont typeface="Arial" charset="0"/>
              <a:buChar char="−"/>
              <a:defRPr sz="2400">
                <a:solidFill>
                  <a:srgbClr val="000000"/>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a:solidFill>
                  <a:srgbClr val="000000"/>
                </a:solidFill>
                <a:latin typeface="+mn-lt"/>
              </a:defRPr>
            </a:lvl2pPr>
            <a:lvl3pPr marL="1143000" indent="-228600" algn="l" rtl="0" eaLnBrk="1" fontAlgn="base" hangingPunct="1">
              <a:spcBef>
                <a:spcPct val="20000"/>
              </a:spcBef>
              <a:spcAft>
                <a:spcPct val="0"/>
              </a:spcAft>
              <a:buFont typeface="Arial" charset="0"/>
              <a:buChar char="−"/>
              <a:defRPr>
                <a:solidFill>
                  <a:srgbClr val="000000"/>
                </a:solidFill>
                <a:latin typeface="+mn-lt"/>
              </a:defRPr>
            </a:lvl3pPr>
            <a:lvl4pPr marL="1600200" indent="-228600" algn="l" rtl="0" eaLnBrk="1" fontAlgn="base" hangingPunct="1">
              <a:spcBef>
                <a:spcPct val="20000"/>
              </a:spcBef>
              <a:spcAft>
                <a:spcPct val="0"/>
              </a:spcAft>
              <a:buFont typeface="Arial" charset="0"/>
              <a:buChar char="−"/>
              <a:defRPr sz="1600">
                <a:solidFill>
                  <a:srgbClr val="000000"/>
                </a:solidFill>
                <a:latin typeface="+mn-lt"/>
              </a:defRPr>
            </a:lvl4pPr>
            <a:lvl5pPr marL="2057400" indent="-228600" algn="l" rtl="0" eaLnBrk="1" fontAlgn="base" hangingPunct="1">
              <a:spcBef>
                <a:spcPct val="20000"/>
              </a:spcBef>
              <a:spcAft>
                <a:spcPct val="0"/>
              </a:spcAft>
              <a:buFont typeface="Arial" charset="0"/>
              <a:buChar char="−"/>
              <a:defRPr sz="1600">
                <a:solidFill>
                  <a:srgbClr val="000000"/>
                </a:solidFill>
                <a:latin typeface="+mn-lt"/>
              </a:defRPr>
            </a:lvl5pPr>
            <a:lvl6pPr marL="2514600" indent="-228600" algn="l" rtl="0" eaLnBrk="1" fontAlgn="base" hangingPunct="1">
              <a:spcBef>
                <a:spcPct val="20000"/>
              </a:spcBef>
              <a:spcAft>
                <a:spcPct val="0"/>
              </a:spcAft>
              <a:buFont typeface="Arial" charset="0"/>
              <a:buChar char="−"/>
              <a:defRPr sz="1600">
                <a:solidFill>
                  <a:srgbClr val="000000"/>
                </a:solidFill>
                <a:latin typeface="+mn-lt"/>
              </a:defRPr>
            </a:lvl6pPr>
            <a:lvl7pPr marL="2971800" indent="-228600" algn="l" rtl="0" eaLnBrk="1" fontAlgn="base" hangingPunct="1">
              <a:spcBef>
                <a:spcPct val="20000"/>
              </a:spcBef>
              <a:spcAft>
                <a:spcPct val="0"/>
              </a:spcAft>
              <a:buFont typeface="Arial" charset="0"/>
              <a:buChar char="−"/>
              <a:defRPr sz="1600">
                <a:solidFill>
                  <a:srgbClr val="000000"/>
                </a:solidFill>
                <a:latin typeface="+mn-lt"/>
              </a:defRPr>
            </a:lvl7pPr>
            <a:lvl8pPr marL="3429000" indent="-228600" algn="l" rtl="0" eaLnBrk="1" fontAlgn="base" hangingPunct="1">
              <a:spcBef>
                <a:spcPct val="20000"/>
              </a:spcBef>
              <a:spcAft>
                <a:spcPct val="0"/>
              </a:spcAft>
              <a:buFont typeface="Arial" charset="0"/>
              <a:buChar char="−"/>
              <a:defRPr sz="1600">
                <a:solidFill>
                  <a:srgbClr val="000000"/>
                </a:solidFill>
                <a:latin typeface="+mn-lt"/>
              </a:defRPr>
            </a:lvl8pPr>
            <a:lvl9pPr marL="3886200" indent="-228600" algn="l" rtl="0" eaLnBrk="1" fontAlgn="base" hangingPunct="1">
              <a:spcBef>
                <a:spcPct val="20000"/>
              </a:spcBef>
              <a:spcAft>
                <a:spcPct val="0"/>
              </a:spcAft>
              <a:buFont typeface="Arial" charset="0"/>
              <a:buChar char="−"/>
              <a:defRPr sz="1600">
                <a:solidFill>
                  <a:srgbClr val="000000"/>
                </a:solidFill>
                <a:latin typeface="+mn-lt"/>
              </a:defRPr>
            </a:lvl9pPr>
          </a:lstStyle>
          <a:p>
            <a:pPr>
              <a:buFont typeface="Arial" panose="020B0604020202020204" pitchFamily="34" charset="0"/>
              <a:buChar char="•"/>
            </a:pPr>
            <a:r>
              <a:rPr lang="en-GB" sz="2000" kern="0" dirty="0" smtClean="0">
                <a:latin typeface="Skanska Sans Regular" panose="020B0602050404020203" pitchFamily="34" charset="0"/>
              </a:rPr>
              <a:t>Have we now identified some areas which we need to improve on?</a:t>
            </a:r>
          </a:p>
          <a:p>
            <a:pPr>
              <a:buFont typeface="Arial" panose="020B0604020202020204" pitchFamily="34" charset="0"/>
              <a:buChar char="•"/>
            </a:pPr>
            <a:r>
              <a:rPr lang="en-GB" sz="2000" kern="0" dirty="0" smtClean="0">
                <a:latin typeface="Skanska Sans Regular" panose="020B0602050404020203" pitchFamily="34" charset="0"/>
              </a:rPr>
              <a:t>Identify tasks to be undertaken</a:t>
            </a:r>
          </a:p>
          <a:p>
            <a:pPr>
              <a:buFont typeface="Arial" panose="020B0604020202020204" pitchFamily="34" charset="0"/>
              <a:buChar char="•"/>
            </a:pPr>
            <a:r>
              <a:rPr lang="en-GB" sz="2000" kern="0" dirty="0" smtClean="0">
                <a:latin typeface="Skanska Sans Regular" panose="020B0602050404020203" pitchFamily="34" charset="0"/>
              </a:rPr>
              <a:t>Identify who is going to do them</a:t>
            </a:r>
          </a:p>
          <a:p>
            <a:pPr>
              <a:buFont typeface="Arial" panose="020B0604020202020204" pitchFamily="34" charset="0"/>
              <a:buChar char="•"/>
            </a:pPr>
            <a:r>
              <a:rPr lang="en-GB" sz="2000" kern="0" dirty="0" smtClean="0">
                <a:latin typeface="Skanska Sans Regular" panose="020B0602050404020203" pitchFamily="34" charset="0"/>
              </a:rPr>
              <a:t>Identify a realistic time frame</a:t>
            </a:r>
          </a:p>
          <a:p>
            <a:pPr>
              <a:buFont typeface="Arial" panose="020B0604020202020204" pitchFamily="34" charset="0"/>
              <a:buChar char="•"/>
            </a:pPr>
            <a:r>
              <a:rPr lang="en-GB" sz="2000" kern="0" dirty="0" smtClean="0">
                <a:latin typeface="Skanska Sans Regular" panose="020B0602050404020203" pitchFamily="34" charset="0"/>
              </a:rPr>
              <a:t>Develop and Action Plan and track this through Design Team Meetings, Progress Meetings and / or any other project specific meetings which are relevant</a:t>
            </a:r>
          </a:p>
        </p:txBody>
      </p:sp>
      <p:sp>
        <p:nvSpPr>
          <p:cNvPr id="10" name="Title 1"/>
          <p:cNvSpPr txBox="1">
            <a:spLocks/>
          </p:cNvSpPr>
          <p:nvPr/>
        </p:nvSpPr>
        <p:spPr>
          <a:xfrm>
            <a:off x="580094" y="1242272"/>
            <a:ext cx="5513696" cy="833663"/>
          </a:xfrm>
          <a:prstGeom prst="rect">
            <a:avLst/>
          </a:prstGeom>
        </p:spPr>
        <p:txBody>
          <a:bodyPr/>
          <a:lstStyle>
            <a:lvl1pPr algn="l" rtl="0" eaLnBrk="1" fontAlgn="base" hangingPunct="1">
              <a:lnSpc>
                <a:spcPct val="90000"/>
              </a:lnSpc>
              <a:spcBef>
                <a:spcPct val="0"/>
              </a:spcBef>
              <a:spcAft>
                <a:spcPct val="0"/>
              </a:spcAft>
              <a:defRPr sz="3200">
                <a:solidFill>
                  <a:srgbClr val="000000"/>
                </a:solidFill>
                <a:latin typeface="+mj-lt"/>
                <a:ea typeface="+mj-ea"/>
                <a:cs typeface="+mj-cs"/>
              </a:defRPr>
            </a:lvl1pPr>
            <a:lvl2pPr algn="l" rtl="0" eaLnBrk="1" fontAlgn="base" hangingPunct="1">
              <a:lnSpc>
                <a:spcPct val="90000"/>
              </a:lnSpc>
              <a:spcBef>
                <a:spcPct val="0"/>
              </a:spcBef>
              <a:spcAft>
                <a:spcPct val="0"/>
              </a:spcAft>
              <a:defRPr sz="3200">
                <a:solidFill>
                  <a:srgbClr val="000000"/>
                </a:solidFill>
                <a:latin typeface="Arial" charset="0"/>
              </a:defRPr>
            </a:lvl2pPr>
            <a:lvl3pPr algn="l" rtl="0" eaLnBrk="1" fontAlgn="base" hangingPunct="1">
              <a:lnSpc>
                <a:spcPct val="90000"/>
              </a:lnSpc>
              <a:spcBef>
                <a:spcPct val="0"/>
              </a:spcBef>
              <a:spcAft>
                <a:spcPct val="0"/>
              </a:spcAft>
              <a:defRPr sz="3200">
                <a:solidFill>
                  <a:srgbClr val="000000"/>
                </a:solidFill>
                <a:latin typeface="Arial" charset="0"/>
              </a:defRPr>
            </a:lvl3pPr>
            <a:lvl4pPr algn="l" rtl="0" eaLnBrk="1" fontAlgn="base" hangingPunct="1">
              <a:lnSpc>
                <a:spcPct val="90000"/>
              </a:lnSpc>
              <a:spcBef>
                <a:spcPct val="0"/>
              </a:spcBef>
              <a:spcAft>
                <a:spcPct val="0"/>
              </a:spcAft>
              <a:defRPr sz="3200">
                <a:solidFill>
                  <a:srgbClr val="000000"/>
                </a:solidFill>
                <a:latin typeface="Arial" charset="0"/>
              </a:defRPr>
            </a:lvl4pPr>
            <a:lvl5pPr algn="l" rtl="0" eaLnBrk="1" fontAlgn="base" hangingPunct="1">
              <a:lnSpc>
                <a:spcPct val="90000"/>
              </a:lnSpc>
              <a:spcBef>
                <a:spcPct val="0"/>
              </a:spcBef>
              <a:spcAft>
                <a:spcPct val="0"/>
              </a:spcAft>
              <a:defRPr sz="3200">
                <a:solidFill>
                  <a:srgbClr val="000000"/>
                </a:solidFill>
                <a:latin typeface="Arial" charset="0"/>
              </a:defRPr>
            </a:lvl5pPr>
            <a:lvl6pPr marL="457200" algn="l" rtl="0" eaLnBrk="1" fontAlgn="base" hangingPunct="1">
              <a:lnSpc>
                <a:spcPct val="90000"/>
              </a:lnSpc>
              <a:spcBef>
                <a:spcPct val="0"/>
              </a:spcBef>
              <a:spcAft>
                <a:spcPct val="0"/>
              </a:spcAft>
              <a:defRPr sz="3200">
                <a:solidFill>
                  <a:srgbClr val="000000"/>
                </a:solidFill>
                <a:latin typeface="Arial" charset="0"/>
              </a:defRPr>
            </a:lvl6pPr>
            <a:lvl7pPr marL="914400" algn="l" rtl="0" eaLnBrk="1" fontAlgn="base" hangingPunct="1">
              <a:lnSpc>
                <a:spcPct val="90000"/>
              </a:lnSpc>
              <a:spcBef>
                <a:spcPct val="0"/>
              </a:spcBef>
              <a:spcAft>
                <a:spcPct val="0"/>
              </a:spcAft>
              <a:defRPr sz="3200">
                <a:solidFill>
                  <a:srgbClr val="000000"/>
                </a:solidFill>
                <a:latin typeface="Arial" charset="0"/>
              </a:defRPr>
            </a:lvl7pPr>
            <a:lvl8pPr marL="1371600" algn="l" rtl="0" eaLnBrk="1" fontAlgn="base" hangingPunct="1">
              <a:lnSpc>
                <a:spcPct val="90000"/>
              </a:lnSpc>
              <a:spcBef>
                <a:spcPct val="0"/>
              </a:spcBef>
              <a:spcAft>
                <a:spcPct val="0"/>
              </a:spcAft>
              <a:defRPr sz="3200">
                <a:solidFill>
                  <a:srgbClr val="000000"/>
                </a:solidFill>
                <a:latin typeface="Arial" charset="0"/>
              </a:defRPr>
            </a:lvl8pPr>
            <a:lvl9pPr marL="1828800" algn="l" rtl="0" eaLnBrk="1" fontAlgn="base" hangingPunct="1">
              <a:lnSpc>
                <a:spcPct val="90000"/>
              </a:lnSpc>
              <a:spcBef>
                <a:spcPct val="0"/>
              </a:spcBef>
              <a:spcAft>
                <a:spcPct val="0"/>
              </a:spcAft>
              <a:defRPr sz="3200">
                <a:solidFill>
                  <a:srgbClr val="000000"/>
                </a:solidFill>
                <a:latin typeface="Arial" charset="0"/>
              </a:defRPr>
            </a:lvl9pPr>
          </a:lstStyle>
          <a:p>
            <a:r>
              <a:rPr lang="en-GB" sz="3600" b="1" kern="0" dirty="0" smtClean="0">
                <a:latin typeface="Arial" pitchFamily="34" charset="0"/>
                <a:cs typeface="Arial" pitchFamily="34" charset="0"/>
              </a:rPr>
              <a:t>Action Plan</a:t>
            </a:r>
            <a:endParaRPr lang="en-GB" sz="3600" b="1" kern="0" dirty="0">
              <a:latin typeface="Arial" pitchFamily="34" charset="0"/>
              <a:cs typeface="Arial" pitchFamily="34" charset="0"/>
            </a:endParaRPr>
          </a:p>
        </p:txBody>
      </p:sp>
      <p:pic>
        <p:nvPicPr>
          <p:cNvPr id="6" name="Picture 5" descr="cid:image003.png@01D080DD.FACC11B0"/>
          <p:cNvPicPr/>
          <p:nvPr/>
        </p:nvPicPr>
        <p:blipFill>
          <a:blip r:embed="rId4" r:link="rId5">
            <a:extLst>
              <a:ext uri="{28A0092B-C50C-407E-A947-70E740481C1C}">
                <a14:useLocalDpi xmlns="" xmlns:a14="http://schemas.microsoft.com/office/drawing/2010/main" val="0"/>
              </a:ext>
            </a:extLst>
          </a:blip>
          <a:srcRect/>
          <a:stretch>
            <a:fillRect/>
          </a:stretch>
        </p:blipFill>
        <p:spPr bwMode="auto">
          <a:xfrm>
            <a:off x="580094" y="259077"/>
            <a:ext cx="1951990" cy="793750"/>
          </a:xfrm>
          <a:prstGeom prst="rect">
            <a:avLst/>
          </a:prstGeom>
          <a:noFill/>
          <a:ln>
            <a:noFill/>
          </a:ln>
        </p:spPr>
      </p:pic>
      <p:pic>
        <p:nvPicPr>
          <p:cNvPr id="2" name="Picture 1"/>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5533896" y="360518"/>
            <a:ext cx="2162175" cy="1619250"/>
          </a:xfrm>
          <a:prstGeom prst="rect">
            <a:avLst/>
          </a:prstGeom>
        </p:spPr>
      </p:pic>
      <p:sp>
        <p:nvSpPr>
          <p:cNvPr id="7" name="Rectangle 6"/>
          <p:cNvSpPr/>
          <p:nvPr/>
        </p:nvSpPr>
        <p:spPr>
          <a:xfrm>
            <a:off x="1652531" y="892366"/>
            <a:ext cx="1156771" cy="1542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 xmlns:p14="http://schemas.microsoft.com/office/powerpoint/2010/main" val="217173177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83564D9-668D-485A-9612-D64062E52ABC}" type="slidenum">
              <a:rPr lang="en-GB" smtClean="0"/>
              <a:pPr/>
              <a:t>2</a:t>
            </a:fld>
            <a:endParaRPr lang="en-GB"/>
          </a:p>
        </p:txBody>
      </p:sp>
      <p:sp>
        <p:nvSpPr>
          <p:cNvPr id="2" name="TextBox 1"/>
          <p:cNvSpPr txBox="1"/>
          <p:nvPr/>
        </p:nvSpPr>
        <p:spPr>
          <a:xfrm>
            <a:off x="1434845" y="3138334"/>
            <a:ext cx="6592388" cy="2862322"/>
          </a:xfrm>
          <a:prstGeom prst="rect">
            <a:avLst/>
          </a:prstGeom>
          <a:noFill/>
        </p:spPr>
        <p:txBody>
          <a:bodyPr wrap="square" rtlCol="0">
            <a:spAutoFit/>
          </a:bodyPr>
          <a:lstStyle/>
          <a:p>
            <a:pPr algn="ctr"/>
            <a:r>
              <a:rPr lang="en-US" b="1" dirty="0"/>
              <a:t>Today marks the start of the </a:t>
            </a:r>
            <a:r>
              <a:rPr lang="en-US" b="1" dirty="0" smtClean="0"/>
              <a:t>‘In Too Deep” </a:t>
            </a:r>
            <a:r>
              <a:rPr lang="en-US" b="1" dirty="0"/>
              <a:t>campaign</a:t>
            </a:r>
            <a:endParaRPr lang="en-GB" b="1" dirty="0"/>
          </a:p>
          <a:p>
            <a:pPr algn="ctr"/>
            <a:r>
              <a:rPr lang="en-GB" dirty="0"/>
              <a:t> </a:t>
            </a:r>
          </a:p>
          <a:p>
            <a:pPr algn="ctr"/>
            <a:r>
              <a:rPr lang="en-US" dirty="0"/>
              <a:t>To help raise awareness of the risks associated with working near underground services, </a:t>
            </a:r>
            <a:r>
              <a:rPr lang="en-US" dirty="0" smtClean="0"/>
              <a:t>we are running this design and planning workshop to explore how we can affect works positively BEFORE they start.</a:t>
            </a:r>
          </a:p>
          <a:p>
            <a:pPr algn="ctr"/>
            <a:endParaRPr lang="en-US" dirty="0" smtClean="0"/>
          </a:p>
          <a:p>
            <a:pPr algn="ctr"/>
            <a:r>
              <a:rPr lang="en-GB" dirty="0"/>
              <a:t>PLAY ‘DOUGS STORY’ </a:t>
            </a:r>
            <a:r>
              <a:rPr lang="en-GB" dirty="0" smtClean="0"/>
              <a:t>VIDEO HERE</a:t>
            </a:r>
            <a:endParaRPr lang="en-GB" dirty="0"/>
          </a:p>
          <a:p>
            <a:endParaRPr lang="en-US" dirty="0"/>
          </a:p>
          <a:p>
            <a:endParaRPr lang="en-GB" dirty="0"/>
          </a:p>
        </p:txBody>
      </p:sp>
      <p:pic>
        <p:nvPicPr>
          <p:cNvPr id="7" name="Picture 6" descr="cid:image003.png@01D080DD.FACC11B0"/>
          <p:cNvPicPr/>
          <p:nvPr/>
        </p:nvPicPr>
        <p:blipFill>
          <a:blip r:embed="rId3" r:link="rId4">
            <a:extLst>
              <a:ext uri="{28A0092B-C50C-407E-A947-70E740481C1C}">
                <a14:useLocalDpi xmlns="" xmlns:a14="http://schemas.microsoft.com/office/drawing/2010/main" val="0"/>
              </a:ext>
            </a:extLst>
          </a:blip>
          <a:srcRect/>
          <a:stretch>
            <a:fillRect/>
          </a:stretch>
        </p:blipFill>
        <p:spPr bwMode="auto">
          <a:xfrm>
            <a:off x="548747" y="116909"/>
            <a:ext cx="1951990" cy="793750"/>
          </a:xfrm>
          <a:prstGeom prst="rect">
            <a:avLst/>
          </a:prstGeom>
          <a:noFill/>
          <a:ln>
            <a:noFill/>
          </a:ln>
        </p:spPr>
      </p:pic>
      <p:pic>
        <p:nvPicPr>
          <p:cNvPr id="3" name="Picture 2"/>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3062336" y="462941"/>
            <a:ext cx="3359439" cy="2519579"/>
          </a:xfrm>
          <a:prstGeom prst="rect">
            <a:avLst/>
          </a:prstGeom>
        </p:spPr>
      </p:pic>
      <p:sp>
        <p:nvSpPr>
          <p:cNvPr id="6" name="Rectangle 5"/>
          <p:cNvSpPr/>
          <p:nvPr/>
        </p:nvSpPr>
        <p:spPr>
          <a:xfrm>
            <a:off x="1597446" y="749147"/>
            <a:ext cx="1156771" cy="1542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 xmlns:p14="http://schemas.microsoft.com/office/powerpoint/2010/main" val="2565759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618" y="1659130"/>
            <a:ext cx="8002901" cy="535531"/>
          </a:xfrm>
        </p:spPr>
        <p:txBody>
          <a:bodyPr>
            <a:noAutofit/>
          </a:bodyPr>
          <a:lstStyle/>
          <a:p>
            <a:r>
              <a:rPr lang="en-GB" sz="3600" b="1" dirty="0" smtClean="0">
                <a:latin typeface="Arial" pitchFamily="34" charset="0"/>
                <a:cs typeface="Arial" pitchFamily="34" charset="0"/>
              </a:rPr>
              <a:t>Recap on CDM - Construction Work</a:t>
            </a:r>
            <a:endParaRPr lang="en-GB" sz="3600" b="1" dirty="0">
              <a:latin typeface="Arial" pitchFamily="34" charset="0"/>
              <a:cs typeface="Arial" pitchFamily="34" charset="0"/>
            </a:endParaRPr>
          </a:p>
        </p:txBody>
      </p:sp>
      <p:sp>
        <p:nvSpPr>
          <p:cNvPr id="3" name="Content Placeholder 2"/>
          <p:cNvSpPr>
            <a:spLocks noGrp="1"/>
          </p:cNvSpPr>
          <p:nvPr>
            <p:ph idx="1"/>
          </p:nvPr>
        </p:nvSpPr>
        <p:spPr>
          <a:xfrm>
            <a:off x="1159383" y="2015254"/>
            <a:ext cx="7704137" cy="4454525"/>
          </a:xfrm>
        </p:spPr>
        <p:txBody>
          <a:bodyPr>
            <a:normAutofit fontScale="77500" lnSpcReduction="20000"/>
          </a:bodyPr>
          <a:lstStyle/>
          <a:p>
            <a:pPr>
              <a:buNone/>
            </a:pPr>
            <a:endParaRPr lang="en-GB" dirty="0" smtClean="0">
              <a:latin typeface="Skanska Sans Regular" pitchFamily="34" charset="0"/>
            </a:endParaRPr>
          </a:p>
          <a:p>
            <a:pPr marL="0" indent="0">
              <a:buNone/>
            </a:pPr>
            <a:endParaRPr lang="en-GB" dirty="0" smtClean="0"/>
          </a:p>
          <a:p>
            <a:r>
              <a:rPr lang="en-GB" sz="2900" dirty="0"/>
              <a:t>CDM applies to all construction work.  The definition of construction work is broad, it applies to the construction of buildings and civil engineering works and importantly in relation to avoidance of services includes:</a:t>
            </a:r>
          </a:p>
          <a:p>
            <a:r>
              <a:rPr lang="en-GB" sz="2900" dirty="0"/>
              <a:t>Preparation for any intended structure including site clearance, exploration, investigation (but not site survey) and excavation (but not pre-construction archaeological investigations).</a:t>
            </a:r>
          </a:p>
          <a:p>
            <a:r>
              <a:rPr lang="en-GB" sz="2900" dirty="0"/>
              <a:t>Assembly and removal of structures</a:t>
            </a:r>
          </a:p>
          <a:p>
            <a:r>
              <a:rPr lang="en-GB" sz="2900" dirty="0"/>
              <a:t>Installation, commissioning, maintenance, repair and removal of mechanical, electrical, gas, compressed air, hydraulic, telecommunications, computer or similar services.</a:t>
            </a:r>
          </a:p>
          <a:p>
            <a:endParaRPr lang="en-GB" dirty="0"/>
          </a:p>
          <a:p>
            <a:endParaRPr lang="en-GB" dirty="0"/>
          </a:p>
        </p:txBody>
      </p:sp>
      <p:pic>
        <p:nvPicPr>
          <p:cNvPr id="4" name="Picture 3" descr="cid:image003.png@01D080DD.FACC11B0"/>
          <p:cNvPicPr/>
          <p:nvPr/>
        </p:nvPicPr>
        <p:blipFill>
          <a:blip r:embed="rId3" r:link="rId4">
            <a:extLst>
              <a:ext uri="{28A0092B-C50C-407E-A947-70E740481C1C}">
                <a14:useLocalDpi xmlns="" xmlns:a14="http://schemas.microsoft.com/office/drawing/2010/main" val="0"/>
              </a:ext>
            </a:extLst>
          </a:blip>
          <a:srcRect/>
          <a:stretch>
            <a:fillRect/>
          </a:stretch>
        </p:blipFill>
        <p:spPr bwMode="auto">
          <a:xfrm>
            <a:off x="599308" y="438694"/>
            <a:ext cx="1951990" cy="793750"/>
          </a:xfrm>
          <a:prstGeom prst="rect">
            <a:avLst/>
          </a:prstGeom>
          <a:noFill/>
          <a:ln>
            <a:noFill/>
          </a:ln>
        </p:spPr>
      </p:pic>
      <p:sp>
        <p:nvSpPr>
          <p:cNvPr id="5" name="Rectangle 4"/>
          <p:cNvSpPr/>
          <p:nvPr/>
        </p:nvSpPr>
        <p:spPr>
          <a:xfrm>
            <a:off x="1663546" y="1035587"/>
            <a:ext cx="1156771" cy="1542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234" y="1107040"/>
            <a:ext cx="8229600" cy="1143000"/>
          </a:xfrm>
        </p:spPr>
        <p:txBody>
          <a:bodyPr>
            <a:normAutofit/>
          </a:bodyPr>
          <a:lstStyle/>
          <a:p>
            <a:r>
              <a:rPr lang="en-GB" sz="3600" b="1" dirty="0" smtClean="0">
                <a:latin typeface="Arial" pitchFamily="34" charset="0"/>
                <a:cs typeface="Arial" pitchFamily="34" charset="0"/>
              </a:rPr>
              <a:t>Client Responsibilities</a:t>
            </a:r>
            <a:endParaRPr lang="en-GB" sz="3600" b="1" dirty="0">
              <a:latin typeface="Arial" pitchFamily="34" charset="0"/>
              <a:cs typeface="Arial" pitchFamily="34" charset="0"/>
            </a:endParaRPr>
          </a:p>
        </p:txBody>
      </p:sp>
      <p:pic>
        <p:nvPicPr>
          <p:cNvPr id="5" name="Picture 4" descr="cid:image003.png@01D080DD.FACC11B0"/>
          <p:cNvPicPr/>
          <p:nvPr/>
        </p:nvPicPr>
        <p:blipFill>
          <a:blip r:embed="rId3" r:link="rId4">
            <a:extLst>
              <a:ext uri="{28A0092B-C50C-407E-A947-70E740481C1C}">
                <a14:useLocalDpi xmlns="" xmlns:a14="http://schemas.microsoft.com/office/drawing/2010/main" val="0"/>
              </a:ext>
            </a:extLst>
          </a:blip>
          <a:srcRect/>
          <a:stretch>
            <a:fillRect/>
          </a:stretch>
        </p:blipFill>
        <p:spPr bwMode="auto">
          <a:xfrm>
            <a:off x="626468" y="122711"/>
            <a:ext cx="1951990" cy="793750"/>
          </a:xfrm>
          <a:prstGeom prst="rect">
            <a:avLst/>
          </a:prstGeom>
          <a:noFill/>
          <a:ln>
            <a:noFill/>
          </a:ln>
        </p:spPr>
      </p:pic>
      <p:sp>
        <p:nvSpPr>
          <p:cNvPr id="3" name="Rectangle 2"/>
          <p:cNvSpPr/>
          <p:nvPr/>
        </p:nvSpPr>
        <p:spPr>
          <a:xfrm>
            <a:off x="626468" y="2440619"/>
            <a:ext cx="7644714" cy="4093428"/>
          </a:xfrm>
          <a:prstGeom prst="rect">
            <a:avLst/>
          </a:prstGeom>
        </p:spPr>
        <p:txBody>
          <a:bodyPr wrap="square">
            <a:spAutoFit/>
          </a:bodyPr>
          <a:lstStyle/>
          <a:p>
            <a:r>
              <a:rPr lang="en-GB" sz="2000" dirty="0"/>
              <a:t>Clients – organisation or individuals for whom a construction project is carried </a:t>
            </a:r>
            <a:r>
              <a:rPr lang="en-GB" sz="2000" dirty="0" smtClean="0"/>
              <a:t>out</a:t>
            </a:r>
          </a:p>
          <a:p>
            <a:endParaRPr lang="en-GB" sz="2000" dirty="0"/>
          </a:p>
          <a:p>
            <a:r>
              <a:rPr lang="en-GB" sz="2000" dirty="0"/>
              <a:t>Main Duties : make suitable arrangements for managing a project ensuring that </a:t>
            </a:r>
          </a:p>
          <a:p>
            <a:r>
              <a:rPr lang="en-GB" sz="2000" dirty="0"/>
              <a:t>Other duty holders are appointed</a:t>
            </a:r>
          </a:p>
          <a:p>
            <a:r>
              <a:rPr lang="en-GB" sz="2000" dirty="0"/>
              <a:t>And adequate time and resources are </a:t>
            </a:r>
            <a:r>
              <a:rPr lang="en-GB" sz="2000" dirty="0" smtClean="0"/>
              <a:t>provided</a:t>
            </a:r>
          </a:p>
          <a:p>
            <a:endParaRPr lang="en-GB" sz="2000" dirty="0"/>
          </a:p>
          <a:p>
            <a:r>
              <a:rPr lang="en-GB" sz="2000" dirty="0"/>
              <a:t>They must make sure that relevant information is prepared and provided to all duty holders</a:t>
            </a:r>
          </a:p>
          <a:p>
            <a:r>
              <a:rPr lang="en-GB" sz="2000" dirty="0"/>
              <a:t>The Principal Designer and Principal Contractor carry out their duties</a:t>
            </a:r>
          </a:p>
          <a:p>
            <a:r>
              <a:rPr lang="en-GB" sz="2000" dirty="0"/>
              <a:t>Be assured that adequate welfare facilities are provided</a:t>
            </a:r>
          </a:p>
        </p:txBody>
      </p:sp>
      <p:sp>
        <p:nvSpPr>
          <p:cNvPr id="6" name="Rectangle 5"/>
          <p:cNvSpPr/>
          <p:nvPr/>
        </p:nvSpPr>
        <p:spPr>
          <a:xfrm>
            <a:off x="1685581" y="727113"/>
            <a:ext cx="1156771" cy="1542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 xmlns:p14="http://schemas.microsoft.com/office/powerpoint/2010/main" val="289001126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Questions ???</a:t>
            </a:r>
            <a:endParaRPr lang="en-GB" sz="3600" dirty="0"/>
          </a:p>
        </p:txBody>
      </p:sp>
      <p:sp>
        <p:nvSpPr>
          <p:cNvPr id="3" name="Content Placeholder 2"/>
          <p:cNvSpPr>
            <a:spLocks noGrp="1"/>
          </p:cNvSpPr>
          <p:nvPr>
            <p:ph idx="1"/>
          </p:nvPr>
        </p:nvSpPr>
        <p:spPr/>
        <p:txBody>
          <a:bodyPr>
            <a:normAutofit lnSpcReduction="10000"/>
          </a:bodyPr>
          <a:lstStyle/>
          <a:p>
            <a:r>
              <a:rPr lang="en-GB" dirty="0" smtClean="0"/>
              <a:t>What information do we have about the asset from the client?</a:t>
            </a:r>
          </a:p>
          <a:p>
            <a:r>
              <a:rPr lang="en-GB" dirty="0" smtClean="0"/>
              <a:t>What information do we have from statutory undertakers?</a:t>
            </a:r>
          </a:p>
          <a:p>
            <a:r>
              <a:rPr lang="en-GB" dirty="0" smtClean="0"/>
              <a:t>Are we confident that this data is accurate?</a:t>
            </a:r>
          </a:p>
          <a:p>
            <a:r>
              <a:rPr lang="en-GB" dirty="0" smtClean="0"/>
              <a:t>Is there anywhere else we can try to get better data?</a:t>
            </a:r>
          </a:p>
          <a:p>
            <a:r>
              <a:rPr lang="en-GB" dirty="0" smtClean="0"/>
              <a:t>How are we going to prove or disprove this data is correct?</a:t>
            </a:r>
          </a:p>
          <a:p>
            <a:endParaRPr lang="en-GB" dirty="0"/>
          </a:p>
          <a:p>
            <a:endParaRPr lang="en-GB" dirty="0" smtClean="0"/>
          </a:p>
          <a:p>
            <a:endParaRPr lang="en-GB" dirty="0" smtClean="0"/>
          </a:p>
          <a:p>
            <a:endParaRPr lang="en-GB" dirty="0"/>
          </a:p>
        </p:txBody>
      </p:sp>
      <p:sp>
        <p:nvSpPr>
          <p:cNvPr id="5" name="Slide Number Placeholder 4"/>
          <p:cNvSpPr>
            <a:spLocks noGrp="1"/>
          </p:cNvSpPr>
          <p:nvPr>
            <p:ph type="sldNum" sz="quarter" idx="12"/>
          </p:nvPr>
        </p:nvSpPr>
        <p:spPr/>
        <p:txBody>
          <a:bodyPr/>
          <a:lstStyle/>
          <a:p>
            <a:fld id="{E83564D9-668D-485A-9612-D64062E52ABC}" type="slidenum">
              <a:rPr lang="en-GB" smtClean="0"/>
              <a:pPr/>
              <a:t>5</a:t>
            </a:fld>
            <a:endParaRPr lang="en-GB"/>
          </a:p>
        </p:txBody>
      </p:sp>
    </p:spTree>
    <p:extLst>
      <p:ext uri="{BB962C8B-B14F-4D97-AF65-F5344CB8AC3E}">
        <p14:creationId xmlns="" xmlns:p14="http://schemas.microsoft.com/office/powerpoint/2010/main" val="2628697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1040992"/>
            <a:ext cx="8229600" cy="1143000"/>
          </a:xfrm>
        </p:spPr>
        <p:txBody>
          <a:bodyPr>
            <a:normAutofit/>
          </a:bodyPr>
          <a:lstStyle/>
          <a:p>
            <a:pPr algn="l"/>
            <a:r>
              <a:rPr lang="en-GB" sz="3600" b="1" dirty="0" smtClean="0">
                <a:latin typeface="Arial" pitchFamily="34" charset="0"/>
                <a:cs typeface="Arial" pitchFamily="34" charset="0"/>
              </a:rPr>
              <a:t>Designers Responsibilities</a:t>
            </a:r>
            <a:endParaRPr lang="en-GB" sz="3600" b="1" dirty="0">
              <a:latin typeface="Arial" pitchFamily="34" charset="0"/>
              <a:cs typeface="Arial" pitchFamily="34" charset="0"/>
            </a:endParaRPr>
          </a:p>
        </p:txBody>
      </p:sp>
      <p:sp>
        <p:nvSpPr>
          <p:cNvPr id="5" name="TextBox 4"/>
          <p:cNvSpPr txBox="1"/>
          <p:nvPr/>
        </p:nvSpPr>
        <p:spPr>
          <a:xfrm>
            <a:off x="706355" y="2157038"/>
            <a:ext cx="8103565" cy="3477875"/>
          </a:xfrm>
          <a:prstGeom prst="rect">
            <a:avLst/>
          </a:prstGeom>
          <a:noFill/>
        </p:spPr>
        <p:txBody>
          <a:bodyPr wrap="square" rtlCol="0">
            <a:spAutoFit/>
          </a:bodyPr>
          <a:lstStyle/>
          <a:p>
            <a:r>
              <a:rPr lang="en-GB" sz="2000" dirty="0"/>
              <a:t>Designers are those who as part of a business prepare or modify designs for a building, product or system relating to construction </a:t>
            </a:r>
            <a:r>
              <a:rPr lang="en-GB" sz="2000" dirty="0" smtClean="0"/>
              <a:t>work</a:t>
            </a:r>
          </a:p>
          <a:p>
            <a:endParaRPr lang="en-GB" sz="2000" dirty="0"/>
          </a:p>
          <a:p>
            <a:r>
              <a:rPr lang="en-GB" sz="2000" dirty="0"/>
              <a:t>Main Duties: when preparing or modifying designs to eliminate reduce or control foreseeable risks that may arise during</a:t>
            </a:r>
          </a:p>
          <a:p>
            <a:r>
              <a:rPr lang="en-GB" sz="2000" dirty="0"/>
              <a:t>Construction</a:t>
            </a:r>
          </a:p>
          <a:p>
            <a:r>
              <a:rPr lang="en-GB" sz="2000" dirty="0"/>
              <a:t>And the maintenance and use of a building or structure once it is </a:t>
            </a:r>
            <a:r>
              <a:rPr lang="en-GB" sz="2000" dirty="0" smtClean="0"/>
              <a:t>complete</a:t>
            </a:r>
          </a:p>
          <a:p>
            <a:endParaRPr lang="en-GB" sz="2000" dirty="0"/>
          </a:p>
          <a:p>
            <a:r>
              <a:rPr lang="en-GB" sz="2000" dirty="0"/>
              <a:t>They must also ensure that they provide information to other members of the project team as necessary to help them fulfil their duties</a:t>
            </a:r>
          </a:p>
        </p:txBody>
      </p:sp>
      <p:pic>
        <p:nvPicPr>
          <p:cNvPr id="4" name="Picture 3" descr="cid:image003.png@01D080DD.FACC11B0"/>
          <p:cNvPicPr/>
          <p:nvPr/>
        </p:nvPicPr>
        <p:blipFill>
          <a:blip r:embed="rId3" r:link="rId4">
            <a:extLst>
              <a:ext uri="{28A0092B-C50C-407E-A947-70E740481C1C}">
                <a14:useLocalDpi xmlns="" xmlns:a14="http://schemas.microsoft.com/office/drawing/2010/main" val="0"/>
              </a:ext>
            </a:extLst>
          </a:blip>
          <a:srcRect/>
          <a:stretch>
            <a:fillRect/>
          </a:stretch>
        </p:blipFill>
        <p:spPr bwMode="auto">
          <a:xfrm>
            <a:off x="730885" y="247242"/>
            <a:ext cx="1951990" cy="793750"/>
          </a:xfrm>
          <a:prstGeom prst="rect">
            <a:avLst/>
          </a:prstGeom>
          <a:noFill/>
          <a:ln>
            <a:noFill/>
          </a:ln>
        </p:spPr>
      </p:pic>
      <p:sp>
        <p:nvSpPr>
          <p:cNvPr id="6" name="Rectangle 5"/>
          <p:cNvSpPr/>
          <p:nvPr/>
        </p:nvSpPr>
        <p:spPr>
          <a:xfrm>
            <a:off x="1762699" y="870333"/>
            <a:ext cx="1156771" cy="1542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 xmlns:p14="http://schemas.microsoft.com/office/powerpoint/2010/main" val="3646897711"/>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Questions ???</a:t>
            </a:r>
            <a:endParaRPr lang="en-GB" sz="3600" dirty="0"/>
          </a:p>
        </p:txBody>
      </p:sp>
      <p:sp>
        <p:nvSpPr>
          <p:cNvPr id="3" name="Content Placeholder 2"/>
          <p:cNvSpPr>
            <a:spLocks noGrp="1"/>
          </p:cNvSpPr>
          <p:nvPr>
            <p:ph idx="1"/>
          </p:nvPr>
        </p:nvSpPr>
        <p:spPr/>
        <p:txBody>
          <a:bodyPr/>
          <a:lstStyle/>
          <a:p>
            <a:r>
              <a:rPr lang="en-GB" dirty="0" smtClean="0"/>
              <a:t>Are all service risks on our design risk register?</a:t>
            </a:r>
          </a:p>
          <a:p>
            <a:r>
              <a:rPr lang="en-GB" dirty="0" smtClean="0"/>
              <a:t>Are they being eliminated where possible?</a:t>
            </a:r>
          </a:p>
          <a:p>
            <a:r>
              <a:rPr lang="en-GB" dirty="0" smtClean="0"/>
              <a:t>How are we controlling continuing works on site when diversions have been made? Have we updated site drawings quickly? Re-issued them? What is the process?</a:t>
            </a:r>
          </a:p>
          <a:p>
            <a:r>
              <a:rPr lang="en-GB" dirty="0" smtClean="0"/>
              <a:t>How is accurate information getting out to site teams and supervisors?</a:t>
            </a:r>
            <a:endParaRPr lang="en-GB" dirty="0"/>
          </a:p>
        </p:txBody>
      </p:sp>
      <p:sp>
        <p:nvSpPr>
          <p:cNvPr id="5" name="Slide Number Placeholder 4"/>
          <p:cNvSpPr>
            <a:spLocks noGrp="1"/>
          </p:cNvSpPr>
          <p:nvPr>
            <p:ph type="sldNum" sz="quarter" idx="12"/>
          </p:nvPr>
        </p:nvSpPr>
        <p:spPr/>
        <p:txBody>
          <a:bodyPr/>
          <a:lstStyle/>
          <a:p>
            <a:fld id="{E83564D9-668D-485A-9612-D64062E52ABC}" type="slidenum">
              <a:rPr lang="en-GB" smtClean="0"/>
              <a:pPr/>
              <a:t>7</a:t>
            </a:fld>
            <a:endParaRPr lang="en-GB"/>
          </a:p>
        </p:txBody>
      </p:sp>
    </p:spTree>
    <p:extLst>
      <p:ext uri="{BB962C8B-B14F-4D97-AF65-F5344CB8AC3E}">
        <p14:creationId xmlns="" xmlns:p14="http://schemas.microsoft.com/office/powerpoint/2010/main" val="80923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1040992"/>
            <a:ext cx="8229600" cy="1143000"/>
          </a:xfrm>
        </p:spPr>
        <p:txBody>
          <a:bodyPr>
            <a:normAutofit/>
          </a:bodyPr>
          <a:lstStyle/>
          <a:p>
            <a:pPr algn="l"/>
            <a:r>
              <a:rPr lang="en-GB" sz="3600" b="1" dirty="0" smtClean="0">
                <a:latin typeface="Arial" pitchFamily="34" charset="0"/>
                <a:cs typeface="Arial" pitchFamily="34" charset="0"/>
              </a:rPr>
              <a:t>Principal Designers Responsibilities</a:t>
            </a:r>
            <a:endParaRPr lang="en-GB" sz="3600" b="1" dirty="0">
              <a:latin typeface="Arial" pitchFamily="34" charset="0"/>
              <a:cs typeface="Arial" pitchFamily="34" charset="0"/>
            </a:endParaRPr>
          </a:p>
        </p:txBody>
      </p:sp>
      <p:sp>
        <p:nvSpPr>
          <p:cNvPr id="5" name="TextBox 4"/>
          <p:cNvSpPr txBox="1"/>
          <p:nvPr/>
        </p:nvSpPr>
        <p:spPr>
          <a:xfrm>
            <a:off x="447310" y="2183992"/>
            <a:ext cx="8103565" cy="4093428"/>
          </a:xfrm>
          <a:prstGeom prst="rect">
            <a:avLst/>
          </a:prstGeom>
          <a:noFill/>
        </p:spPr>
        <p:txBody>
          <a:bodyPr wrap="square" rtlCol="0">
            <a:spAutoFit/>
          </a:bodyPr>
          <a:lstStyle/>
          <a:p>
            <a:r>
              <a:rPr lang="en-GB" sz="2000" dirty="0"/>
              <a:t>Principal Designers are designers appointed by the client in projects involving more than one contractor.  They can </a:t>
            </a:r>
            <a:r>
              <a:rPr lang="en-GB" sz="2000" dirty="0" smtClean="0"/>
              <a:t>be </a:t>
            </a:r>
            <a:r>
              <a:rPr lang="en-GB" sz="2000" dirty="0"/>
              <a:t>an organisation or an individual with sufficient, knowledge, experience and ability to carry out the role</a:t>
            </a:r>
            <a:r>
              <a:rPr lang="en-GB" sz="2000" dirty="0" smtClean="0"/>
              <a:t>.</a:t>
            </a:r>
          </a:p>
          <a:p>
            <a:endParaRPr lang="en-GB" sz="2000" i="1" dirty="0"/>
          </a:p>
          <a:p>
            <a:r>
              <a:rPr lang="en-GB" sz="2000" dirty="0"/>
              <a:t>Main duties: plan, manage, monitor and co-ordinate health and safety in the pre-construction phase of a project.  This includes:</a:t>
            </a:r>
          </a:p>
          <a:p>
            <a:r>
              <a:rPr lang="en-GB" sz="2000" dirty="0"/>
              <a:t>Identifying, eliminating or controlling foreseeable risks</a:t>
            </a:r>
          </a:p>
          <a:p>
            <a:r>
              <a:rPr lang="en-GB" sz="2000" dirty="0"/>
              <a:t>And ensuring that designers carry out their </a:t>
            </a:r>
            <a:r>
              <a:rPr lang="en-GB" sz="2000" dirty="0" smtClean="0"/>
              <a:t>duties</a:t>
            </a:r>
          </a:p>
          <a:p>
            <a:endParaRPr lang="en-GB" sz="2000" dirty="0"/>
          </a:p>
          <a:p>
            <a:r>
              <a:rPr lang="en-GB" sz="2000" dirty="0"/>
              <a:t>They must also prepare and provide relevant information to the Principal Contractor to help them plan, manage, monitor and co-ordinate health and safety in the construction phase.</a:t>
            </a:r>
          </a:p>
        </p:txBody>
      </p:sp>
      <p:pic>
        <p:nvPicPr>
          <p:cNvPr id="4" name="Picture 3" descr="cid:image003.png@01D080DD.FACC11B0"/>
          <p:cNvPicPr/>
          <p:nvPr/>
        </p:nvPicPr>
        <p:blipFill>
          <a:blip r:embed="rId3" r:link="rId4">
            <a:extLst>
              <a:ext uri="{28A0092B-C50C-407E-A947-70E740481C1C}">
                <a14:useLocalDpi xmlns="" xmlns:a14="http://schemas.microsoft.com/office/drawing/2010/main" val="0"/>
              </a:ext>
            </a:extLst>
          </a:blip>
          <a:srcRect/>
          <a:stretch>
            <a:fillRect/>
          </a:stretch>
        </p:blipFill>
        <p:spPr bwMode="auto">
          <a:xfrm>
            <a:off x="730885" y="247242"/>
            <a:ext cx="1951990" cy="793750"/>
          </a:xfrm>
          <a:prstGeom prst="rect">
            <a:avLst/>
          </a:prstGeom>
          <a:noFill/>
          <a:ln>
            <a:noFill/>
          </a:ln>
        </p:spPr>
      </p:pic>
      <p:sp>
        <p:nvSpPr>
          <p:cNvPr id="6" name="Rectangle 5"/>
          <p:cNvSpPr/>
          <p:nvPr/>
        </p:nvSpPr>
        <p:spPr>
          <a:xfrm>
            <a:off x="1751682" y="826264"/>
            <a:ext cx="1156771" cy="1542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tags r:id="rId1"/>
    </p:custDataLst>
    <p:extLst>
      <p:ext uri="{BB962C8B-B14F-4D97-AF65-F5344CB8AC3E}">
        <p14:creationId xmlns="" xmlns:p14="http://schemas.microsoft.com/office/powerpoint/2010/main" val="265216155"/>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Questions ???</a:t>
            </a:r>
            <a:endParaRPr lang="en-GB" sz="3600" dirty="0"/>
          </a:p>
        </p:txBody>
      </p:sp>
      <p:sp>
        <p:nvSpPr>
          <p:cNvPr id="3" name="Content Placeholder 2"/>
          <p:cNvSpPr>
            <a:spLocks noGrp="1"/>
          </p:cNvSpPr>
          <p:nvPr>
            <p:ph idx="1"/>
          </p:nvPr>
        </p:nvSpPr>
        <p:spPr/>
        <p:txBody>
          <a:bodyPr>
            <a:normAutofit fontScale="92500" lnSpcReduction="10000"/>
          </a:bodyPr>
          <a:lstStyle/>
          <a:p>
            <a:r>
              <a:rPr lang="en-GB" dirty="0" smtClean="0"/>
              <a:t>Are design meetings happening with all design teams represented?</a:t>
            </a:r>
          </a:p>
          <a:p>
            <a:r>
              <a:rPr lang="en-GB" dirty="0" smtClean="0"/>
              <a:t>How is information being communicated and co-ordinated?</a:t>
            </a:r>
          </a:p>
          <a:p>
            <a:r>
              <a:rPr lang="en-GB" dirty="0" smtClean="0"/>
              <a:t>Is the most up to date information being provided to the Principal Contractor so they can plan construction works safely</a:t>
            </a:r>
          </a:p>
          <a:p>
            <a:r>
              <a:rPr lang="en-GB" dirty="0" smtClean="0"/>
              <a:t>Where there are any service strikes on site are designers being involved in investigations and improvement plans?</a:t>
            </a:r>
          </a:p>
          <a:p>
            <a:endParaRPr lang="en-GB" dirty="0"/>
          </a:p>
        </p:txBody>
      </p:sp>
      <p:sp>
        <p:nvSpPr>
          <p:cNvPr id="5" name="Slide Number Placeholder 4"/>
          <p:cNvSpPr>
            <a:spLocks noGrp="1"/>
          </p:cNvSpPr>
          <p:nvPr>
            <p:ph type="sldNum" sz="quarter" idx="12"/>
          </p:nvPr>
        </p:nvSpPr>
        <p:spPr/>
        <p:txBody>
          <a:bodyPr/>
          <a:lstStyle/>
          <a:p>
            <a:fld id="{E83564D9-668D-485A-9612-D64062E52ABC}" type="slidenum">
              <a:rPr lang="en-GB" smtClean="0"/>
              <a:pPr/>
              <a:t>9</a:t>
            </a:fld>
            <a:endParaRPr lang="en-GB"/>
          </a:p>
        </p:txBody>
      </p:sp>
    </p:spTree>
    <p:extLst>
      <p:ext uri="{BB962C8B-B14F-4D97-AF65-F5344CB8AC3E}">
        <p14:creationId xmlns="" xmlns:p14="http://schemas.microsoft.com/office/powerpoint/2010/main" val="40800627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SBBJV1">
  <a:themeElements>
    <a:clrScheme name="">
      <a:dk1>
        <a:srgbClr val="8F8173"/>
      </a:dk1>
      <a:lt1>
        <a:srgbClr val="FFFFFF"/>
      </a:lt1>
      <a:dk2>
        <a:srgbClr val="974499"/>
      </a:dk2>
      <a:lt2>
        <a:srgbClr val="005D99"/>
      </a:lt2>
      <a:accent1>
        <a:srgbClr val="F8981D"/>
      </a:accent1>
      <a:accent2>
        <a:srgbClr val="00AEEF"/>
      </a:accent2>
      <a:accent3>
        <a:srgbClr val="FFFFFF"/>
      </a:accent3>
      <a:accent4>
        <a:srgbClr val="796D61"/>
      </a:accent4>
      <a:accent5>
        <a:srgbClr val="FBCAAB"/>
      </a:accent5>
      <a:accent6>
        <a:srgbClr val="009DD9"/>
      </a:accent6>
      <a:hlink>
        <a:srgbClr val="7BC143"/>
      </a:hlink>
      <a:folHlink>
        <a:srgbClr val="EE2C74"/>
      </a:folHlink>
    </a:clrScheme>
    <a:fontScheme name="BBCS">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2"/>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BBCS 1">
        <a:dk1>
          <a:srgbClr val="8A7967"/>
        </a:dk1>
        <a:lt1>
          <a:srgbClr val="FFFFFF"/>
        </a:lt1>
        <a:dk2>
          <a:srgbClr val="974499"/>
        </a:dk2>
        <a:lt2>
          <a:srgbClr val="A1A0A4"/>
        </a:lt2>
        <a:accent1>
          <a:srgbClr val="61C5BA"/>
        </a:accent1>
        <a:accent2>
          <a:srgbClr val="ED1556"/>
        </a:accent2>
        <a:accent3>
          <a:srgbClr val="FFFFFF"/>
        </a:accent3>
        <a:accent4>
          <a:srgbClr val="756657"/>
        </a:accent4>
        <a:accent5>
          <a:srgbClr val="B7DFD9"/>
        </a:accent5>
        <a:accent6>
          <a:srgbClr val="D7124D"/>
        </a:accent6>
        <a:hlink>
          <a:srgbClr val="FDBB30"/>
        </a:hlink>
        <a:folHlink>
          <a:srgbClr val="C1D82F"/>
        </a:folHlink>
      </a:clrScheme>
      <a:clrMap bg1="lt1" tx1="dk1" bg2="lt2" tx2="dk2" accent1="accent1" accent2="accent2" accent3="accent3" accent4="accent4" accent5="accent5" accent6="accent6" hlink="hlink" folHlink="folHlink"/>
    </a:extraClrScheme>
    <a:extraClrScheme>
      <a:clrScheme name="BBCS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BCS 3">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BC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BCS 5">
        <a:dk1>
          <a:srgbClr val="72634D"/>
        </a:dk1>
        <a:lt1>
          <a:srgbClr val="FFFFFF"/>
        </a:lt1>
        <a:dk2>
          <a:srgbClr val="8B1D8A"/>
        </a:dk2>
        <a:lt2>
          <a:srgbClr val="808080"/>
        </a:lt2>
        <a:accent1>
          <a:srgbClr val="6AC29F"/>
        </a:accent1>
        <a:accent2>
          <a:srgbClr val="F80039"/>
        </a:accent2>
        <a:accent3>
          <a:srgbClr val="FFFFFF"/>
        </a:accent3>
        <a:accent4>
          <a:srgbClr val="605340"/>
        </a:accent4>
        <a:accent5>
          <a:srgbClr val="B9DDCD"/>
        </a:accent5>
        <a:accent6>
          <a:srgbClr val="E10033"/>
        </a:accent6>
        <a:hlink>
          <a:srgbClr val="FDBB30"/>
        </a:hlink>
        <a:folHlink>
          <a:srgbClr val="C1D82F"/>
        </a:folHlink>
      </a:clrScheme>
      <a:clrMap bg1="lt1" tx1="dk1" bg2="lt2" tx2="dk2" accent1="accent1" accent2="accent2" accent3="accent3" accent4="accent4" accent5="accent5" accent6="accent6" hlink="hlink" folHlink="folHlink"/>
    </a:extraClrScheme>
    <a:extraClrScheme>
      <a:clrScheme name="BBC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BC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BC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BC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BC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BC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BC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BCS 13">
        <a:dk1>
          <a:srgbClr val="8A7967"/>
        </a:dk1>
        <a:lt1>
          <a:srgbClr val="FFFFFF"/>
        </a:lt1>
        <a:dk2>
          <a:srgbClr val="974499"/>
        </a:dk2>
        <a:lt2>
          <a:srgbClr val="A1A0A4"/>
        </a:lt2>
        <a:accent1>
          <a:srgbClr val="6AC29F"/>
        </a:accent1>
        <a:accent2>
          <a:srgbClr val="F80039"/>
        </a:accent2>
        <a:accent3>
          <a:srgbClr val="FFFFFF"/>
        </a:accent3>
        <a:accent4>
          <a:srgbClr val="756657"/>
        </a:accent4>
        <a:accent5>
          <a:srgbClr val="B9DDCD"/>
        </a:accent5>
        <a:accent6>
          <a:srgbClr val="E10033"/>
        </a:accent6>
        <a:hlink>
          <a:srgbClr val="FDBB30"/>
        </a:hlink>
        <a:folHlink>
          <a:srgbClr val="C1D82F"/>
        </a:folHlink>
      </a:clrScheme>
      <a:clrMap bg1="lt1" tx1="dk1" bg2="lt2" tx2="dk2" accent1="accent1" accent2="accent2" accent3="accent3" accent4="accent4" accent5="accent5" accent6="accent6" hlink="hlink" folHlink="folHlink"/>
    </a:extraClrScheme>
    <a:extraClrScheme>
      <a:clrScheme name="BBCS 14">
        <a:dk1>
          <a:srgbClr val="72634D"/>
        </a:dk1>
        <a:lt1>
          <a:srgbClr val="FFFFFF"/>
        </a:lt1>
        <a:dk2>
          <a:srgbClr val="974499"/>
        </a:dk2>
        <a:lt2>
          <a:srgbClr val="808080"/>
        </a:lt2>
        <a:accent1>
          <a:srgbClr val="61C5BA"/>
        </a:accent1>
        <a:accent2>
          <a:srgbClr val="ED1556"/>
        </a:accent2>
        <a:accent3>
          <a:srgbClr val="FFFFFF"/>
        </a:accent3>
        <a:accent4>
          <a:srgbClr val="605340"/>
        </a:accent4>
        <a:accent5>
          <a:srgbClr val="B7DFD9"/>
        </a:accent5>
        <a:accent6>
          <a:srgbClr val="D7124D"/>
        </a:accent6>
        <a:hlink>
          <a:srgbClr val="FDBB30"/>
        </a:hlink>
        <a:folHlink>
          <a:srgbClr val="C1D82F"/>
        </a:folHlink>
      </a:clrScheme>
      <a:clrMap bg1="lt1" tx1="dk1" bg2="lt2" tx2="dk2" accent1="accent1" accent2="accent2" accent3="accent3" accent4="accent4" accent5="accent5" accent6="accent6" hlink="hlink" folHlink="folHlink"/>
    </a:extraClrScheme>
    <a:extraClrScheme>
      <a:clrScheme name="BBCS 15">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BCS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SBBJV1" id="{B50071B1-4156-41B9-930F-609562296F31}" vid="{6CFA4F29-82E8-4E6A-8ECE-14581A326C6D}"/>
    </a:ext>
  </a:extLst>
</a:theme>
</file>

<file path=ppt/theme/theme2.xml><?xml version="1.0" encoding="utf-8"?>
<a:theme xmlns:a="http://schemas.openxmlformats.org/drawingml/2006/main" name="4_Default Design">
  <a:themeElements>
    <a:clrScheme name="">
      <a:dk1>
        <a:srgbClr val="000000"/>
      </a:dk1>
      <a:lt1>
        <a:srgbClr val="FFFFFF"/>
      </a:lt1>
      <a:dk2>
        <a:srgbClr val="000000"/>
      </a:dk2>
      <a:lt2>
        <a:srgbClr val="80808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4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Default Design">
  <a:themeElements>
    <a:clrScheme name="">
      <a:dk1>
        <a:srgbClr val="000000"/>
      </a:dk1>
      <a:lt1>
        <a:srgbClr val="FFFFFF"/>
      </a:lt1>
      <a:dk2>
        <a:srgbClr val="000000"/>
      </a:dk2>
      <a:lt2>
        <a:srgbClr val="80808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5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Zero Harm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6_Default Design">
  <a:themeElements>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Default Design">
  <a:themeElements>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Theme1" id="{57A6081D-393C-4EBA-A4A0-9404665EACA7}" vid="{EB93409B-02AE-43B6-AEF7-AC4DEB4322ED}"/>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SBBJV1</Template>
  <TotalTime>1578</TotalTime>
  <Words>1003</Words>
  <Application>Microsoft Office PowerPoint</Application>
  <PresentationFormat>On-screen Show (4:3)</PresentationFormat>
  <Paragraphs>115</Paragraphs>
  <Slides>16</Slides>
  <Notes>3</Notes>
  <HiddenSlides>0</HiddenSlides>
  <MMClips>0</MMClips>
  <ScaleCrop>false</ScaleCrop>
  <HeadingPairs>
    <vt:vector size="4" baseType="variant">
      <vt:variant>
        <vt:lpstr>Theme</vt:lpstr>
      </vt:variant>
      <vt:variant>
        <vt:i4>7</vt:i4>
      </vt:variant>
      <vt:variant>
        <vt:lpstr>Slide Titles</vt:lpstr>
      </vt:variant>
      <vt:variant>
        <vt:i4>16</vt:i4>
      </vt:variant>
    </vt:vector>
  </HeadingPairs>
  <TitlesOfParts>
    <vt:vector size="23" baseType="lpstr">
      <vt:lpstr>SBBJV1</vt:lpstr>
      <vt:lpstr>4_Default Design</vt:lpstr>
      <vt:lpstr>5_Default Design</vt:lpstr>
      <vt:lpstr>Zero Harm PowerPoint</vt:lpstr>
      <vt:lpstr>6_Default Design</vt:lpstr>
      <vt:lpstr>7_Default Design</vt:lpstr>
      <vt:lpstr>Theme1</vt:lpstr>
      <vt:lpstr>Slide 1</vt:lpstr>
      <vt:lpstr>Slide 2</vt:lpstr>
      <vt:lpstr>Recap on CDM - Construction Work</vt:lpstr>
      <vt:lpstr>Client Responsibilities</vt:lpstr>
      <vt:lpstr>Questions ???</vt:lpstr>
      <vt:lpstr>Designers Responsibilities</vt:lpstr>
      <vt:lpstr>Questions ???</vt:lpstr>
      <vt:lpstr>Principal Designers Responsibilities</vt:lpstr>
      <vt:lpstr>Questions ???</vt:lpstr>
      <vt:lpstr>Principal Contractors Responsibilities</vt:lpstr>
      <vt:lpstr>Questions ???</vt:lpstr>
      <vt:lpstr>Contractors Responsibilities</vt:lpstr>
      <vt:lpstr>Questions ???</vt:lpstr>
      <vt:lpstr>Slide 14</vt:lpstr>
      <vt:lpstr>Slide 15</vt:lpstr>
      <vt:lpstr>Slide 16</vt:lpstr>
    </vt:vector>
  </TitlesOfParts>
  <Company>Skanska UK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Debbie Wheeler</dc:creator>
  <cp:lastModifiedBy>Sony</cp:lastModifiedBy>
  <cp:revision>86</cp:revision>
  <cp:lastPrinted>2008-05-23T13:02:49Z</cp:lastPrinted>
  <dcterms:created xsi:type="dcterms:W3CDTF">2013-08-27T16:33:43Z</dcterms:created>
  <dcterms:modified xsi:type="dcterms:W3CDTF">2017-03-21T13:06:46Z</dcterms:modified>
</cp:coreProperties>
</file>