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8" r:id="rId19"/>
    <p:sldMasterId id="2147483987" r:id="rId20"/>
  </p:sldMasterIdLst>
  <p:notesMasterIdLst>
    <p:notesMasterId r:id="rId26"/>
  </p:notesMasterIdLst>
  <p:handoutMasterIdLst>
    <p:handoutMasterId r:id="rId27"/>
  </p:handoutMasterIdLst>
  <p:sldIdLst>
    <p:sldId id="264" r:id="rId21"/>
    <p:sldId id="285" r:id="rId22"/>
    <p:sldId id="269" r:id="rId23"/>
    <p:sldId id="267" r:id="rId24"/>
    <p:sldId id="284" r:id="rId25"/>
  </p:sldIdLst>
  <p:sldSz cx="12192000" cy="6858000"/>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40BC41-9700-4021-8B14-64A4AA765B2F}" v="18" dt="2022-10-07T12:09:43.2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69" autoAdjust="0"/>
    <p:restoredTop sz="84019" autoAdjust="0"/>
  </p:normalViewPr>
  <p:slideViewPr>
    <p:cSldViewPr snapToGrid="0" showGuides="1">
      <p:cViewPr varScale="1">
        <p:scale>
          <a:sx n="83" d="100"/>
          <a:sy n="83" d="100"/>
        </p:scale>
        <p:origin x="710" y="67"/>
      </p:cViewPr>
      <p:guideLst/>
    </p:cSldViewPr>
  </p:slideViewPr>
  <p:notesTextViewPr>
    <p:cViewPr>
      <p:scale>
        <a:sx n="1" d="1"/>
        <a:sy n="1" d="1"/>
      </p:scale>
      <p:origin x="0" y="0"/>
    </p:cViewPr>
  </p:notesText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xml"/><Relationship Id="rId34" Type="http://schemas.microsoft.com/office/2018/10/relationships/authors" Target="author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 Target="slides/slide5.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slideMaster" Target="slideMasters/slideMaster2.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4.xml"/><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3.xml"/><Relationship Id="rId28" Type="http://schemas.openxmlformats.org/officeDocument/2006/relationships/tags" Target="tags/tag1.xml"/><Relationship Id="rId10" Type="http://schemas.openxmlformats.org/officeDocument/2006/relationships/customXml" Target="../customXml/item10.xml"/><Relationship Id="rId19" Type="http://schemas.openxmlformats.org/officeDocument/2006/relationships/slideMaster" Target="slideMasters/slideMaster1.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2.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customXml" Target="../customXml/item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9F99CCA-40E6-431B-8A92-39168E1B6F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C655A9DA-E7A2-4041-A43D-791D4F82AC3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4BC724-08D5-4755-BFD4-882F76444BB5}" type="datetimeFigureOut">
              <a:rPr lang="en-AU" smtClean="0"/>
              <a:t>7/10/2022</a:t>
            </a:fld>
            <a:endParaRPr lang="en-AU"/>
          </a:p>
        </p:txBody>
      </p:sp>
      <p:sp>
        <p:nvSpPr>
          <p:cNvPr id="4" name="Footer Placeholder 3">
            <a:extLst>
              <a:ext uri="{FF2B5EF4-FFF2-40B4-BE49-F238E27FC236}">
                <a16:creationId xmlns:a16="http://schemas.microsoft.com/office/drawing/2014/main" id="{5D4CC105-5CA8-4EEA-9108-0E6522E6A36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Tree>
    <p:extLst>
      <p:ext uri="{BB962C8B-B14F-4D97-AF65-F5344CB8AC3E}">
        <p14:creationId xmlns:p14="http://schemas.microsoft.com/office/powerpoint/2010/main" val="292559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68A60-4B59-40F1-B726-D956429C5C9E}" type="datetimeFigureOut">
              <a:rPr lang="en-AU" smtClean="0"/>
              <a:t>7/10/2022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745C1-A773-4D9E-8475-6026C7DD6504}" type="slidenum">
              <a:rPr lang="en-AU" smtClean="0"/>
              <a:t>‹#›</a:t>
            </a:fld>
            <a:endParaRPr lang="en-AU"/>
          </a:p>
        </p:txBody>
      </p:sp>
    </p:spTree>
    <p:extLst>
      <p:ext uri="{BB962C8B-B14F-4D97-AF65-F5344CB8AC3E}">
        <p14:creationId xmlns:p14="http://schemas.microsoft.com/office/powerpoint/2010/main" val="936041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Workshop held on 24 August 2022 to gather feedback on the technical notes from our three work packages under this task group</a:t>
            </a:r>
          </a:p>
          <a:p>
            <a:r>
              <a:rPr lang="en-GB" dirty="0"/>
              <a:t>42 attendees provided feedback either via marked up documents in advance, email or verbally during the workshop</a:t>
            </a:r>
          </a:p>
          <a:p>
            <a:r>
              <a:rPr lang="en-GB" dirty="0"/>
              <a:t>Comments logs generated with 127 comments received across the three work packages in total</a:t>
            </a:r>
          </a:p>
          <a:p>
            <a:r>
              <a:rPr lang="en-GB" dirty="0"/>
              <a:t>Comments either noted or taken into consideration for outputs to be delivered</a:t>
            </a:r>
          </a:p>
          <a:p>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1</a:t>
            </a:fld>
            <a:endParaRPr lang="en-AU"/>
          </a:p>
        </p:txBody>
      </p:sp>
    </p:spTree>
    <p:extLst>
      <p:ext uri="{BB962C8B-B14F-4D97-AF65-F5344CB8AC3E}">
        <p14:creationId xmlns:p14="http://schemas.microsoft.com/office/powerpoint/2010/main" val="3358790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Aware you’ve been on this call for more than four hours already but WARNING! Your attention is required for a few more mins!</a:t>
            </a:r>
          </a:p>
          <a:p>
            <a:r>
              <a:rPr lang="en-GB" dirty="0"/>
              <a:t>This update is important to you as our outputs are tools that will be useful on your projects in the future and PCF products that you may need to prepare for your schemes </a:t>
            </a:r>
          </a:p>
        </p:txBody>
      </p:sp>
      <p:sp>
        <p:nvSpPr>
          <p:cNvPr id="4" name="Slide Number Placeholder 3"/>
          <p:cNvSpPr>
            <a:spLocks noGrp="1"/>
          </p:cNvSpPr>
          <p:nvPr>
            <p:ph type="sldNum" sz="quarter" idx="5"/>
          </p:nvPr>
        </p:nvSpPr>
        <p:spPr/>
        <p:txBody>
          <a:bodyPr/>
          <a:lstStyle/>
          <a:p>
            <a:fld id="{18E745C1-A773-4D9E-8475-6026C7DD6504}" type="slidenum">
              <a:rPr lang="en-AU" smtClean="0"/>
              <a:t>2</a:t>
            </a:fld>
            <a:endParaRPr lang="en-AU"/>
          </a:p>
        </p:txBody>
      </p:sp>
    </p:spTree>
    <p:extLst>
      <p:ext uri="{BB962C8B-B14F-4D97-AF65-F5344CB8AC3E}">
        <p14:creationId xmlns:p14="http://schemas.microsoft.com/office/powerpoint/2010/main" val="1961646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457200">
              <a:spcAft>
                <a:spcPts val="800"/>
              </a:spcAft>
              <a:buFont typeface="Arial" panose="020B0604020202020204" pitchFamily="34" charset="0"/>
              <a:buChar char="•"/>
            </a:pPr>
            <a:r>
              <a:rPr lang="en-GB" dirty="0">
                <a:latin typeface="Times New Roman" panose="02020603050405020304" pitchFamily="18" charset="0"/>
                <a:ea typeface="SimSun" panose="02010600030101010101" pitchFamily="2" charset="-122"/>
                <a:cs typeface="Times New Roman" panose="02020603050405020304" pitchFamily="18" charset="0"/>
              </a:rPr>
              <a:t>The template for this document has been drafted (incorporating comments) and </a:t>
            </a:r>
            <a:r>
              <a:rPr lang="en-GB" dirty="0">
                <a:effectLst/>
                <a:latin typeface="Times New Roman" panose="02020603050405020304" pitchFamily="18" charset="0"/>
                <a:ea typeface="SimSun" panose="02010600030101010101" pitchFamily="2" charset="-122"/>
                <a:cs typeface="Times New Roman" panose="02020603050405020304" pitchFamily="18" charset="0"/>
              </a:rPr>
              <a:t>will be populated with information from a live project which has just been through SGAR1 (A2, </a:t>
            </a:r>
            <a:r>
              <a:rPr lang="en-GB" dirty="0" err="1">
                <a:effectLst/>
                <a:latin typeface="Times New Roman" panose="02020603050405020304" pitchFamily="18" charset="0"/>
                <a:ea typeface="SimSun" panose="02010600030101010101" pitchFamily="2" charset="-122"/>
                <a:cs typeface="Times New Roman" panose="02020603050405020304" pitchFamily="18" charset="0"/>
              </a:rPr>
              <a:t>Brenley</a:t>
            </a:r>
            <a:r>
              <a:rPr lang="en-GB" dirty="0">
                <a:effectLst/>
                <a:latin typeface="Times New Roman" panose="02020603050405020304" pitchFamily="18" charset="0"/>
                <a:ea typeface="SimSun" panose="02010600030101010101" pitchFamily="2" charset="-122"/>
                <a:cs typeface="Times New Roman" panose="02020603050405020304" pitchFamily="18" charset="0"/>
              </a:rPr>
              <a:t> Corner)</a:t>
            </a:r>
          </a:p>
          <a:p>
            <a:pPr marL="457200" lvl="0" indent="-457200">
              <a:spcAft>
                <a:spcPts val="800"/>
              </a:spcAft>
              <a:buFont typeface="Arial" panose="020B0604020202020204" pitchFamily="34" charset="0"/>
              <a:buChar char="•"/>
            </a:pPr>
            <a:r>
              <a:rPr lang="en-GB" dirty="0">
                <a:latin typeface="Times New Roman" panose="02020603050405020304" pitchFamily="18" charset="0"/>
                <a:ea typeface="SimSun" panose="02010600030101010101" pitchFamily="2" charset="-122"/>
                <a:cs typeface="Times New Roman" panose="02020603050405020304" pitchFamily="18" charset="0"/>
              </a:rPr>
              <a:t>Tom Merry (NH) will own this work package deliverable going forward</a:t>
            </a:r>
            <a:endParaRPr lang="en-GB" dirty="0">
              <a:effectLst/>
              <a:latin typeface="Times New Roman" panose="02020603050405020304" pitchFamily="18" charset="0"/>
              <a:ea typeface="SimSun" panose="02010600030101010101" pitchFamily="2" charset="-122"/>
              <a:cs typeface="Times New Roman" panose="02020603050405020304" pitchFamily="18" charset="0"/>
            </a:endParaRPr>
          </a:p>
          <a:p>
            <a:pPr marL="457200" lvl="0" indent="-457200">
              <a:spcAft>
                <a:spcPts val="800"/>
              </a:spcAft>
              <a:buFont typeface="Arial" panose="020B0604020202020204" pitchFamily="34" charset="0"/>
              <a:buChar char="•"/>
            </a:pPr>
            <a:r>
              <a:rPr lang="en-GB" dirty="0">
                <a:effectLst/>
                <a:latin typeface="Times New Roman" panose="02020603050405020304" pitchFamily="18" charset="0"/>
                <a:ea typeface="SimSun" panose="02010600030101010101" pitchFamily="2" charset="-122"/>
                <a:cs typeface="Times New Roman" panose="02020603050405020304" pitchFamily="18" charset="0"/>
              </a:rPr>
              <a:t>Discussions then to be held with NH Project Control Framework team regarding inclusion of the plan within the PCF product list for all schemes nationwide. </a:t>
            </a:r>
          </a:p>
          <a:p>
            <a:pPr marL="457200" lvl="0" indent="-457200">
              <a:spcAft>
                <a:spcPts val="800"/>
              </a:spcAft>
              <a:buFont typeface="Arial" panose="020B0604020202020204" pitchFamily="34" charset="0"/>
              <a:buChar char="•"/>
            </a:pPr>
            <a:r>
              <a:rPr lang="en-GB" dirty="0">
                <a:latin typeface="Times New Roman" panose="02020603050405020304" pitchFamily="18" charset="0"/>
                <a:ea typeface="SimSun" panose="02010600030101010101" pitchFamily="2" charset="-122"/>
                <a:cs typeface="Times New Roman" panose="02020603050405020304" pitchFamily="18" charset="0"/>
              </a:rPr>
              <a:t>(Document name still tbc!)</a:t>
            </a:r>
            <a:endParaRPr lang="en-GB" dirty="0">
              <a:effectLst/>
              <a:latin typeface="Times New Roman" panose="02020603050405020304" pitchFamily="18" charset="0"/>
              <a:ea typeface="SimSun" panose="02010600030101010101" pitchFamily="2" charset="-122"/>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3</a:t>
            </a:fld>
            <a:endParaRPr lang="en-AU"/>
          </a:p>
        </p:txBody>
      </p:sp>
    </p:spTree>
    <p:extLst>
      <p:ext uri="{BB962C8B-B14F-4D97-AF65-F5344CB8AC3E}">
        <p14:creationId xmlns:p14="http://schemas.microsoft.com/office/powerpoint/2010/main" val="3121813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457200">
              <a:spcAft>
                <a:spcPts val="800"/>
              </a:spcAft>
              <a:buFont typeface="Arial" panose="020B0604020202020204" pitchFamily="34" charset="0"/>
              <a:buChar char="•"/>
            </a:pPr>
            <a:r>
              <a:rPr lang="en-GB" dirty="0">
                <a:latin typeface="Times New Roman" panose="02020603050405020304" pitchFamily="18" charset="0"/>
                <a:ea typeface="SimSun" panose="02010600030101010101" pitchFamily="2" charset="-122"/>
                <a:cs typeface="Times New Roman" panose="02020603050405020304" pitchFamily="18" charset="0"/>
              </a:rPr>
              <a:t>Work with HART team to add tile with link to H&amp;S alert database currently available through Highways Hub website but populated by volunteer.  </a:t>
            </a:r>
          </a:p>
          <a:p>
            <a:pPr marL="457200" indent="-457200">
              <a:spcAft>
                <a:spcPts val="800"/>
              </a:spcAft>
              <a:buFont typeface="Arial" panose="020B0604020202020204" pitchFamily="34" charset="0"/>
              <a:buChar char="•"/>
            </a:pPr>
            <a:r>
              <a:rPr lang="en-GB" dirty="0">
                <a:latin typeface="Times New Roman" panose="02020603050405020304" pitchFamily="18" charset="0"/>
                <a:ea typeface="SimSun" panose="02010600030101010101" pitchFamily="2" charset="-122"/>
                <a:cs typeface="Times New Roman" panose="02020603050405020304" pitchFamily="18" charset="0"/>
              </a:rPr>
              <a:t>Iain Rillie (NH) will own this work package deliverable going forward</a:t>
            </a:r>
            <a:endParaRPr lang="en-GB" dirty="0">
              <a:effectLst/>
              <a:latin typeface="Times New Roman" panose="02020603050405020304" pitchFamily="18" charset="0"/>
              <a:ea typeface="SimSun" panose="02010600030101010101" pitchFamily="2" charset="-122"/>
              <a:cs typeface="Times New Roman" panose="02020603050405020304" pitchFamily="18" charset="0"/>
            </a:endParaRPr>
          </a:p>
          <a:p>
            <a:pPr marL="457200" lvl="0" indent="-457200">
              <a:spcAft>
                <a:spcPts val="800"/>
              </a:spcAft>
              <a:buFont typeface="Arial" panose="020B0604020202020204" pitchFamily="34" charset="0"/>
              <a:buChar char="•"/>
            </a:pPr>
            <a:r>
              <a:rPr lang="en-GB" dirty="0">
                <a:latin typeface="Times New Roman" panose="02020603050405020304" pitchFamily="18" charset="0"/>
                <a:ea typeface="SimSun" panose="02010600030101010101" pitchFamily="2" charset="-122"/>
                <a:cs typeface="Times New Roman" panose="02020603050405020304" pitchFamily="18" charset="0"/>
              </a:rPr>
              <a:t>Discussions then to be held with HART team regarding support to bring this in house and maintain/improve this alert database to include investigation data/designers root cause assessments information once available. </a:t>
            </a:r>
            <a:r>
              <a:rPr lang="en-GB" dirty="0">
                <a:effectLst/>
                <a:latin typeface="Times New Roman" panose="02020603050405020304" pitchFamily="18" charset="0"/>
                <a:ea typeface="SimSun" panose="02010600030101010101" pitchFamily="2" charset="-122"/>
                <a:cs typeface="Times New Roman" panose="02020603050405020304" pitchFamily="18" charset="0"/>
              </a:rPr>
              <a:t> </a:t>
            </a:r>
          </a:p>
          <a:p>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4</a:t>
            </a:fld>
            <a:endParaRPr lang="en-AU"/>
          </a:p>
        </p:txBody>
      </p:sp>
    </p:spTree>
    <p:extLst>
      <p:ext uri="{BB962C8B-B14F-4D97-AF65-F5344CB8AC3E}">
        <p14:creationId xmlns:p14="http://schemas.microsoft.com/office/powerpoint/2010/main" val="2968531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Firstly, we will be reviewing CDM risk registers, Hazard Review Logs and Design Strategy Record to best capture and communicate CDM risks for a project</a:t>
            </a:r>
          </a:p>
          <a:p>
            <a:r>
              <a:rPr lang="en-GB" dirty="0"/>
              <a:t>Secondly, I’d invite you to look to look at this image</a:t>
            </a:r>
          </a:p>
          <a:p>
            <a:r>
              <a:rPr lang="en-GB" dirty="0"/>
              <a:t>This is the output from a new </a:t>
            </a:r>
            <a:r>
              <a:rPr lang="en-GB" dirty="0" err="1"/>
              <a:t>Xactium</a:t>
            </a:r>
            <a:r>
              <a:rPr lang="en-GB" dirty="0"/>
              <a:t> tool to monitor the proximity and priority of HSW harm and the effectiveness of proposed mitigation measures </a:t>
            </a:r>
          </a:p>
          <a:p>
            <a:r>
              <a:rPr lang="en-GB" dirty="0"/>
              <a:t>We are planning to use live project data (A417 Missing Link) to trial this tool and, if beneficial, recommend that it is mandated across all </a:t>
            </a:r>
            <a:r>
              <a:rPr lang="en-GB"/>
              <a:t>schemes nationwide</a:t>
            </a:r>
            <a:endParaRPr lang="en-GB" dirty="0"/>
          </a:p>
          <a:p>
            <a:r>
              <a:rPr lang="en-GB" dirty="0"/>
              <a:t>Matthew Rowdon (NH) to continue to own </a:t>
            </a:r>
            <a:r>
              <a:rPr lang="en-GB" dirty="0">
                <a:latin typeface="Times New Roman" panose="02020603050405020304" pitchFamily="18" charset="0"/>
                <a:ea typeface="SimSun" panose="02010600030101010101" pitchFamily="2" charset="-122"/>
                <a:cs typeface="Times New Roman" panose="02020603050405020304" pitchFamily="18" charset="0"/>
              </a:rPr>
              <a:t>the deliverables from this work package going forward</a:t>
            </a:r>
            <a:endParaRPr lang="en-GB" dirty="0"/>
          </a:p>
          <a:p>
            <a:endParaRPr lang="en-GB" dirty="0"/>
          </a:p>
        </p:txBody>
      </p:sp>
      <p:sp>
        <p:nvSpPr>
          <p:cNvPr id="4" name="Slide Number Placeholder 3"/>
          <p:cNvSpPr>
            <a:spLocks noGrp="1"/>
          </p:cNvSpPr>
          <p:nvPr>
            <p:ph type="sldNum" sz="quarter" idx="5"/>
          </p:nvPr>
        </p:nvSpPr>
        <p:spPr/>
        <p:txBody>
          <a:bodyPr/>
          <a:lstStyle/>
          <a:p>
            <a:fld id="{18E745C1-A773-4D9E-8475-6026C7DD6504}" type="slidenum">
              <a:rPr lang="en-AU" smtClean="0"/>
              <a:t>5</a:t>
            </a:fld>
            <a:endParaRPr lang="en-AU"/>
          </a:p>
        </p:txBody>
      </p:sp>
    </p:spTree>
    <p:extLst>
      <p:ext uri="{BB962C8B-B14F-4D97-AF65-F5344CB8AC3E}">
        <p14:creationId xmlns:p14="http://schemas.microsoft.com/office/powerpoint/2010/main" val="2850512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bg>
      <p:bgPr>
        <a:solidFill>
          <a:schemeClr val="bg2"/>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1DBA67-30CE-4624-801A-8583EFA459C8}"/>
              </a:ext>
            </a:extLst>
          </p:cNvPr>
          <p:cNvSpPr>
            <a:spLocks noGrp="1"/>
          </p:cNvSpPr>
          <p:nvPr>
            <p:ph type="title" hasCustomPrompt="1"/>
          </p:nvPr>
        </p:nvSpPr>
        <p:spPr>
          <a:xfrm>
            <a:off x="658811" y="2411999"/>
            <a:ext cx="9021764" cy="615553"/>
          </a:xfrm>
        </p:spPr>
        <p:txBody>
          <a:bodyPr anchor="b"/>
          <a:lstStyle>
            <a:lvl1pPr>
              <a:lnSpc>
                <a:spcPct val="100000"/>
              </a:lnSpc>
              <a:defRPr/>
            </a:lvl1pPr>
          </a:lstStyle>
          <a:p>
            <a:r>
              <a:rPr lang="en-GB" dirty="0"/>
              <a:t>Cover title</a:t>
            </a:r>
          </a:p>
        </p:txBody>
      </p:sp>
      <p:sp>
        <p:nvSpPr>
          <p:cNvPr id="8" name="Subtitle 2">
            <a:extLst>
              <a:ext uri="{FF2B5EF4-FFF2-40B4-BE49-F238E27FC236}">
                <a16:creationId xmlns:a16="http://schemas.microsoft.com/office/drawing/2014/main" id="{B555C0D5-EC80-4CCA-8270-4CE47862E64B}"/>
              </a:ext>
            </a:extLst>
          </p:cNvPr>
          <p:cNvSpPr>
            <a:spLocks noGrp="1"/>
          </p:cNvSpPr>
          <p:nvPr>
            <p:ph type="subTitle" idx="1" hasCustomPrompt="1"/>
          </p:nvPr>
        </p:nvSpPr>
        <p:spPr>
          <a:xfrm>
            <a:off x="658814" y="3132000"/>
            <a:ext cx="9021762"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dirty="0"/>
              <a:t>Cover subtitle</a:t>
            </a:r>
          </a:p>
        </p:txBody>
      </p:sp>
      <p:sp>
        <p:nvSpPr>
          <p:cNvPr id="6" name="Text Placeholder 2">
            <a:extLst>
              <a:ext uri="{FF2B5EF4-FFF2-40B4-BE49-F238E27FC236}">
                <a16:creationId xmlns:a16="http://schemas.microsoft.com/office/drawing/2014/main" id="{ADAADD92-7453-4A83-91C6-B5F6E01A28D7}"/>
              </a:ext>
            </a:extLst>
          </p:cNvPr>
          <p:cNvSpPr>
            <a:spLocks noGrp="1"/>
          </p:cNvSpPr>
          <p:nvPr>
            <p:ph type="body" sz="quarter" idx="22" hasCustomPrompt="1"/>
          </p:nvPr>
        </p:nvSpPr>
        <p:spPr>
          <a:xfrm>
            <a:off x="658813" y="6026150"/>
            <a:ext cx="5329237"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err="1"/>
              <a:t>Firstname</a:t>
            </a:r>
            <a:r>
              <a:rPr lang="en-GB" dirty="0"/>
              <a:t> </a:t>
            </a:r>
            <a:r>
              <a:rPr lang="en-GB" dirty="0" err="1"/>
              <a:t>Lastname</a:t>
            </a:r>
            <a:endParaRPr lang="en-GB" dirty="0"/>
          </a:p>
        </p:txBody>
      </p:sp>
      <p:sp>
        <p:nvSpPr>
          <p:cNvPr id="5" name="Text Placeholder 4">
            <a:extLst>
              <a:ext uri="{FF2B5EF4-FFF2-40B4-BE49-F238E27FC236}">
                <a16:creationId xmlns:a16="http://schemas.microsoft.com/office/drawing/2014/main" id="{600A7456-7A16-4CC1-9A50-E0FF881EE5E2}"/>
              </a:ext>
            </a:extLst>
          </p:cNvPr>
          <p:cNvSpPr>
            <a:spLocks noGrp="1"/>
          </p:cNvSpPr>
          <p:nvPr>
            <p:ph type="body" sz="quarter" idx="23" hasCustomPrompt="1"/>
          </p:nvPr>
        </p:nvSpPr>
        <p:spPr>
          <a:xfrm>
            <a:off x="658813" y="6268670"/>
            <a:ext cx="5319712" cy="174624"/>
          </a:xfrm>
        </p:spPr>
        <p:txBody>
          <a:bodyPr>
            <a:noAutofit/>
          </a:bodyPr>
          <a:lstStyle>
            <a:lvl1pPr marL="0" indent="0">
              <a:buNone/>
              <a:defRPr sz="1200"/>
            </a:lvl1pPr>
          </a:lstStyle>
          <a:p>
            <a:pPr lvl="0"/>
            <a:r>
              <a:rPr lang="en-GB" dirty="0"/>
              <a:t>DDDD MMMM</a:t>
            </a:r>
          </a:p>
        </p:txBody>
      </p:sp>
    </p:spTree>
    <p:extLst>
      <p:ext uri="{BB962C8B-B14F-4D97-AF65-F5344CB8AC3E}">
        <p14:creationId xmlns:p14="http://schemas.microsoft.com/office/powerpoint/2010/main" val="115499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4" name="Title 2">
            <a:extLst>
              <a:ext uri="{FF2B5EF4-FFF2-40B4-BE49-F238E27FC236}">
                <a16:creationId xmlns:a16="http://schemas.microsoft.com/office/drawing/2014/main" id="{699F18F3-83CE-4B8C-A573-BB143024441D}"/>
              </a:ext>
            </a:extLst>
          </p:cNvPr>
          <p:cNvSpPr>
            <a:spLocks noGrp="1"/>
          </p:cNvSpPr>
          <p:nvPr>
            <p:ph type="title" hasCustomPrompt="1"/>
          </p:nvPr>
        </p:nvSpPr>
        <p:spPr>
          <a:xfrm>
            <a:off x="658811" y="2411999"/>
            <a:ext cx="5102416" cy="615553"/>
          </a:xfrm>
        </p:spPr>
        <p:txBody>
          <a:bodyPr anchor="b" anchorCtr="0"/>
          <a:lstStyle>
            <a:lvl1pPr>
              <a:lnSpc>
                <a:spcPct val="100000"/>
              </a:lnSpc>
              <a:defRPr/>
            </a:lvl1pPr>
          </a:lstStyle>
          <a:p>
            <a:r>
              <a:rPr lang="en-GB" dirty="0"/>
              <a:t>Cover title</a:t>
            </a:r>
          </a:p>
        </p:txBody>
      </p:sp>
      <p:sp>
        <p:nvSpPr>
          <p:cNvPr id="15" name="Subtitle 2">
            <a:extLst>
              <a:ext uri="{FF2B5EF4-FFF2-40B4-BE49-F238E27FC236}">
                <a16:creationId xmlns:a16="http://schemas.microsoft.com/office/drawing/2014/main" id="{F3997B08-B5A4-41AD-83CF-D0095C2EAC27}"/>
              </a:ext>
            </a:extLst>
          </p:cNvPr>
          <p:cNvSpPr>
            <a:spLocks noGrp="1"/>
          </p:cNvSpPr>
          <p:nvPr>
            <p:ph type="subTitle" idx="1" hasCustomPrompt="1"/>
          </p:nvPr>
        </p:nvSpPr>
        <p:spPr>
          <a:xfrm>
            <a:off x="658814" y="3132000"/>
            <a:ext cx="5102415"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dirty="0"/>
              <a:t>Cover subtitle</a:t>
            </a:r>
          </a:p>
        </p:txBody>
      </p:sp>
      <p:sp>
        <p:nvSpPr>
          <p:cNvPr id="16" name="Text Placeholder 2">
            <a:extLst>
              <a:ext uri="{FF2B5EF4-FFF2-40B4-BE49-F238E27FC236}">
                <a16:creationId xmlns:a16="http://schemas.microsoft.com/office/drawing/2014/main" id="{F5CFC4F1-DD06-4AC9-9EED-47E7BC6CE4F2}"/>
              </a:ext>
            </a:extLst>
          </p:cNvPr>
          <p:cNvSpPr>
            <a:spLocks noGrp="1"/>
          </p:cNvSpPr>
          <p:nvPr>
            <p:ph type="body" sz="quarter" idx="22" hasCustomPrompt="1"/>
          </p:nvPr>
        </p:nvSpPr>
        <p:spPr>
          <a:xfrm>
            <a:off x="658814" y="6026150"/>
            <a:ext cx="5102414"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err="1"/>
              <a:t>Firstname</a:t>
            </a:r>
            <a:r>
              <a:rPr lang="en-GB" dirty="0"/>
              <a:t> </a:t>
            </a:r>
            <a:r>
              <a:rPr lang="en-GB" dirty="0" err="1"/>
              <a:t>Lastname</a:t>
            </a:r>
            <a:endParaRPr lang="en-GB" dirty="0"/>
          </a:p>
        </p:txBody>
      </p:sp>
      <p:sp>
        <p:nvSpPr>
          <p:cNvPr id="19" name="Text Placeholder 4">
            <a:extLst>
              <a:ext uri="{FF2B5EF4-FFF2-40B4-BE49-F238E27FC236}">
                <a16:creationId xmlns:a16="http://schemas.microsoft.com/office/drawing/2014/main" id="{3676BDDC-3D34-4941-A1E0-6D688809C9A3}"/>
              </a:ext>
            </a:extLst>
          </p:cNvPr>
          <p:cNvSpPr>
            <a:spLocks noGrp="1"/>
          </p:cNvSpPr>
          <p:nvPr>
            <p:ph type="body" sz="quarter" idx="23" hasCustomPrompt="1"/>
          </p:nvPr>
        </p:nvSpPr>
        <p:spPr>
          <a:xfrm>
            <a:off x="658813" y="6268670"/>
            <a:ext cx="5093294" cy="174624"/>
          </a:xfrm>
        </p:spPr>
        <p:txBody>
          <a:bodyPr>
            <a:noAutofit/>
          </a:bodyPr>
          <a:lstStyle>
            <a:lvl1pPr marL="0" indent="0">
              <a:buNone/>
              <a:defRPr sz="1200"/>
            </a:lvl1pPr>
          </a:lstStyle>
          <a:p>
            <a:pPr lvl="0"/>
            <a:r>
              <a:rPr lang="en-GB" dirty="0"/>
              <a:t>DDDD MMMM</a:t>
            </a:r>
          </a:p>
        </p:txBody>
      </p:sp>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5983477" y="0"/>
            <a:ext cx="6203951"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3" name="Picture Placeholder 14">
            <a:extLst>
              <a:ext uri="{FF2B5EF4-FFF2-40B4-BE49-F238E27FC236}">
                <a16:creationId xmlns:a16="http://schemas.microsoft.com/office/drawing/2014/main" id="{76FBC2FC-02EA-48E9-BF11-1F9E021020EF}"/>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D3B89D64-B650-4E0A-8B77-69ECF95B5A07}"/>
              </a:ext>
            </a:extLst>
          </p:cNvPr>
          <p:cNvSpPr>
            <a:spLocks noGrp="1"/>
          </p:cNvSpPr>
          <p:nvPr>
            <p:ph type="body" sz="quarter" idx="28" hasCustomPrompt="1"/>
          </p:nvPr>
        </p:nvSpPr>
        <p:spPr>
          <a:xfrm rot="16200000">
            <a:off x="9818902" y="443806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00134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D05C0-3CE2-46F9-86BA-958E3224BE26}"/>
              </a:ext>
            </a:extLst>
          </p:cNvPr>
          <p:cNvSpPr>
            <a:spLocks noGrp="1"/>
          </p:cNvSpPr>
          <p:nvPr>
            <p:ph type="title" hasCustomPrompt="1"/>
          </p:nvPr>
        </p:nvSpPr>
        <p:spPr/>
        <p:txBody>
          <a:bodyPr/>
          <a:lstStyle>
            <a:lvl1pPr>
              <a:defRPr>
                <a:solidFill>
                  <a:schemeClr val="bg1"/>
                </a:solidFill>
              </a:defRPr>
            </a:lvl1pPr>
          </a:lstStyle>
          <a:p>
            <a:r>
              <a:rPr lang="en-GB" dirty="0"/>
              <a:t>Divider title</a:t>
            </a:r>
          </a:p>
        </p:txBody>
      </p:sp>
      <p:sp>
        <p:nvSpPr>
          <p:cNvPr id="4" name="Text Placeholder 11">
            <a:extLst>
              <a:ext uri="{FF2B5EF4-FFF2-40B4-BE49-F238E27FC236}">
                <a16:creationId xmlns:a16="http://schemas.microsoft.com/office/drawing/2014/main" id="{35899579-6E1C-4071-BD34-4EA272180050}"/>
              </a:ext>
            </a:extLst>
          </p:cNvPr>
          <p:cNvSpPr>
            <a:spLocks noGrp="1"/>
          </p:cNvSpPr>
          <p:nvPr>
            <p:ph type="body" sz="quarter" idx="11" hasCustomPrompt="1"/>
          </p:nvPr>
        </p:nvSpPr>
        <p:spPr>
          <a:xfrm>
            <a:off x="658812" y="1811338"/>
            <a:ext cx="9021763" cy="3077766"/>
          </a:xfrm>
          <a:prstGeom prst="rect">
            <a:avLst/>
          </a:prstGeom>
        </p:spPr>
        <p:txBody>
          <a:bodyPr lIns="0" tIns="0" rIns="0" bIns="0">
            <a:noAutofit/>
          </a:bodyPr>
          <a:lstStyle>
            <a:lvl1pPr marL="0" indent="0">
              <a:lnSpc>
                <a:spcPct val="100000"/>
              </a:lnSpc>
              <a:spcBef>
                <a:spcPts val="0"/>
              </a:spcBef>
              <a:buFontTx/>
              <a:buNone/>
              <a:defRPr sz="4000">
                <a:solidFill>
                  <a:schemeClr val="bg1"/>
                </a:solidFill>
                <a:latin typeface="Times New Roman" panose="02020603050405020304" pitchFamily="18" charset="0"/>
                <a:cs typeface="Times New Roman" panose="02020603050405020304" pitchFamily="18" charset="0"/>
              </a:defRPr>
            </a:lvl1pPr>
          </a:lstStyle>
          <a:p>
            <a:pPr lvl="0"/>
            <a:r>
              <a:rPr lang="en-GB" dirty="0"/>
              <a:t>Optional 40pt value statement, 25 words</a:t>
            </a:r>
          </a:p>
        </p:txBody>
      </p:sp>
      <p:sp>
        <p:nvSpPr>
          <p:cNvPr id="5" name="Footer Placeholder 4">
            <a:extLst>
              <a:ext uri="{FF2B5EF4-FFF2-40B4-BE49-F238E27FC236}">
                <a16:creationId xmlns:a16="http://schemas.microsoft.com/office/drawing/2014/main" id="{337C615C-6A84-4A9F-BB12-FFA78DB88F6B}"/>
              </a:ext>
            </a:extLst>
          </p:cNvPr>
          <p:cNvSpPr>
            <a:spLocks noGrp="1"/>
          </p:cNvSpPr>
          <p:nvPr>
            <p:ph type="ftr" sz="quarter" idx="12"/>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08074A84-2123-44DE-A4DD-AB014615DA3A}"/>
              </a:ext>
            </a:extLst>
          </p:cNvPr>
          <p:cNvSpPr>
            <a:spLocks noGrp="1"/>
          </p:cNvSpPr>
          <p:nvPr>
            <p:ph type="sldNum" sz="quarter" idx="13"/>
          </p:nvPr>
        </p:nvSpPr>
        <p:spPr/>
        <p:txBody>
          <a:bodyPr/>
          <a:lstStyle>
            <a:lvl1pPr>
              <a:defRPr>
                <a:solidFill>
                  <a:schemeClr val="bg1"/>
                </a:solidFill>
              </a:defRPr>
            </a:lvl1pPr>
          </a:lstStyle>
          <a:p>
            <a:fld id="{1BE232AB-0B06-425F-9ADD-32A9A3D01189}" type="slidenum">
              <a:rPr lang="en-GB" smtClean="0"/>
              <a:pPr/>
              <a:t>‹#›</a:t>
            </a:fld>
            <a:endParaRPr lang="en-GB" dirty="0"/>
          </a:p>
        </p:txBody>
      </p:sp>
      <p:pic>
        <p:nvPicPr>
          <p:cNvPr id="7" name="Graphic 6">
            <a:extLst>
              <a:ext uri="{FF2B5EF4-FFF2-40B4-BE49-F238E27FC236}">
                <a16:creationId xmlns:a16="http://schemas.microsoft.com/office/drawing/2014/main" id="{AA209F59-9D5C-4BB8-9163-D04E4093FC6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3684007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E3E8BFB-1373-49BE-87CA-3CE4F6C6253A}"/>
              </a:ext>
            </a:extLst>
          </p:cNvPr>
          <p:cNvSpPr>
            <a:spLocks noGrp="1"/>
          </p:cNvSpPr>
          <p:nvPr>
            <p:ph type="pic" sz="quarter" idx="11" hasCustomPrompt="1"/>
          </p:nvPr>
        </p:nvSpPr>
        <p:spPr>
          <a:xfrm>
            <a:off x="0" y="0"/>
            <a:ext cx="12192000" cy="6858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651C5713-6C88-4AC1-AB4A-39C8057C13B9}"/>
              </a:ext>
            </a:extLst>
          </p:cNvPr>
          <p:cNvSpPr>
            <a:spLocks noGrp="1"/>
          </p:cNvSpPr>
          <p:nvPr>
            <p:ph type="title" hasCustomPrompt="1"/>
          </p:nvPr>
        </p:nvSpPr>
        <p:spPr/>
        <p:txBody>
          <a:bodyPr/>
          <a:lstStyle>
            <a:lvl1pPr>
              <a:defRPr>
                <a:solidFill>
                  <a:schemeClr val="bg1"/>
                </a:solidFill>
              </a:defRPr>
            </a:lvl1pPr>
          </a:lstStyle>
          <a:p>
            <a:r>
              <a:rPr lang="en-GB" dirty="0"/>
              <a:t>Divider title</a:t>
            </a:r>
          </a:p>
        </p:txBody>
      </p:sp>
      <p:sp>
        <p:nvSpPr>
          <p:cNvPr id="4" name="Footer Placeholder 3">
            <a:extLst>
              <a:ext uri="{FF2B5EF4-FFF2-40B4-BE49-F238E27FC236}">
                <a16:creationId xmlns:a16="http://schemas.microsoft.com/office/drawing/2014/main" id="{DA75E4C5-1346-42A7-B2F6-C7B0E648634A}"/>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F091808-9673-43ED-84F6-15C685FF0790}"/>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Picture Placeholder 14">
            <a:extLst>
              <a:ext uri="{FF2B5EF4-FFF2-40B4-BE49-F238E27FC236}">
                <a16:creationId xmlns:a16="http://schemas.microsoft.com/office/drawing/2014/main" id="{6EB7FA8C-D99A-4E16-A545-60A796085B14}"/>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F48DFA86-33C4-4DBB-A0EA-DB28DC4C2F9E}"/>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4294277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E3E8BFB-1373-49BE-87CA-3CE4F6C6253A}"/>
              </a:ext>
            </a:extLst>
          </p:cNvPr>
          <p:cNvSpPr>
            <a:spLocks noGrp="1"/>
          </p:cNvSpPr>
          <p:nvPr>
            <p:ph type="pic" sz="quarter" idx="11" hasCustomPrompt="1"/>
          </p:nvPr>
        </p:nvSpPr>
        <p:spPr>
          <a:xfrm>
            <a:off x="0" y="0"/>
            <a:ext cx="12192000" cy="6858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309D11F9-6DFD-4DD5-AFB1-67F1FD525964}"/>
              </a:ext>
            </a:extLst>
          </p:cNvPr>
          <p:cNvSpPr>
            <a:spLocks noGrp="1"/>
          </p:cNvSpPr>
          <p:nvPr>
            <p:ph type="title" hasCustomPrompt="1"/>
          </p:nvPr>
        </p:nvSpPr>
        <p:spPr/>
        <p:txBody>
          <a:bodyPr/>
          <a:lstStyle>
            <a:lvl1pPr>
              <a:defRPr/>
            </a:lvl1pPr>
          </a:lstStyle>
          <a:p>
            <a:r>
              <a:rPr lang="en-GB" dirty="0"/>
              <a:t>Divider title</a:t>
            </a:r>
          </a:p>
        </p:txBody>
      </p:sp>
      <p:sp>
        <p:nvSpPr>
          <p:cNvPr id="4" name="Footer Placeholder 3">
            <a:extLst>
              <a:ext uri="{FF2B5EF4-FFF2-40B4-BE49-F238E27FC236}">
                <a16:creationId xmlns:a16="http://schemas.microsoft.com/office/drawing/2014/main" id="{07248852-0866-4A32-8068-D7E54A90AE6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0513BAC3-D3BA-4C01-95C0-A58BB0B69447}"/>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Picture Placeholder 14">
            <a:extLst>
              <a:ext uri="{FF2B5EF4-FFF2-40B4-BE49-F238E27FC236}">
                <a16:creationId xmlns:a16="http://schemas.microsoft.com/office/drawing/2014/main" id="{423205B8-0B97-426F-8EAB-1F01749E652D}"/>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17385FF2-54BC-4585-AC9A-665DB93EBA17}"/>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615413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6" y="2804400"/>
            <a:ext cx="4668956" cy="820800"/>
          </a:xfrm>
        </p:spPr>
        <p:txBody>
          <a:bodyPr/>
          <a:lstStyle>
            <a:lvl1pPr marL="0" indent="0">
              <a:buNone/>
              <a:tabLst/>
              <a:defRPr>
                <a:solidFill>
                  <a:schemeClr val="accent1"/>
                </a:solidFill>
              </a:defRPr>
            </a:lvl1pPr>
          </a:lstStyle>
          <a:p>
            <a:pPr lvl="0"/>
            <a:r>
              <a:rPr lang="en-GB" dirty="0"/>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404382" y="2804400"/>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2801257"/>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6211892" y="2801257"/>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611558ED-EF23-4024-8F74-2D73A4DB537E}"/>
              </a:ext>
            </a:extLst>
          </p:cNvPr>
          <p:cNvSpPr>
            <a:spLocks noGrp="1"/>
          </p:cNvSpPr>
          <p:nvPr userDrawn="1">
            <p:ph type="body" sz="quarter" idx="13" hasCustomPrompt="1"/>
          </p:nvPr>
        </p:nvSpPr>
        <p:spPr>
          <a:xfrm>
            <a:off x="851288" y="3747600"/>
            <a:ext cx="4668149"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19" name="Text Placeholder 18">
            <a:extLst>
              <a:ext uri="{FF2B5EF4-FFF2-40B4-BE49-F238E27FC236}">
                <a16:creationId xmlns:a16="http://schemas.microsoft.com/office/drawing/2014/main" id="{27F7573B-0AC9-49D3-B9D8-196CCF22C4D2}"/>
              </a:ext>
            </a:extLst>
          </p:cNvPr>
          <p:cNvSpPr>
            <a:spLocks noGrp="1"/>
          </p:cNvSpPr>
          <p:nvPr userDrawn="1">
            <p:ph type="body" sz="quarter" idx="14" hasCustomPrompt="1"/>
          </p:nvPr>
        </p:nvSpPr>
        <p:spPr>
          <a:xfrm>
            <a:off x="6404382" y="3747600"/>
            <a:ext cx="4668133" cy="925657"/>
          </a:xfrm>
        </p:spPr>
        <p:txBody>
          <a:bodyPr/>
          <a:lstStyle>
            <a:lvl1pPr marL="0" indent="0">
              <a:buNone/>
              <a:tabLst/>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3" name="Footer Placeholder 2">
            <a:extLst>
              <a:ext uri="{FF2B5EF4-FFF2-40B4-BE49-F238E27FC236}">
                <a16:creationId xmlns:a16="http://schemas.microsoft.com/office/drawing/2014/main" id="{7925FEAC-FB2A-4E04-A1F0-34E6995C213B}"/>
              </a:ext>
            </a:extLst>
          </p:cNvPr>
          <p:cNvSpPr>
            <a:spLocks noGrp="1"/>
          </p:cNvSpPr>
          <p:nvPr>
            <p:ph type="ftr" sz="quarter" idx="15"/>
          </p:nvPr>
        </p:nvSpPr>
        <p:spPr/>
        <p:txBody>
          <a:bodyPr/>
          <a:lstStyle/>
          <a:p>
            <a:endParaRPr lang="en-GB" dirty="0"/>
          </a:p>
        </p:txBody>
      </p:sp>
      <p:sp>
        <p:nvSpPr>
          <p:cNvPr id="5" name="Slide Number Placeholder 4">
            <a:extLst>
              <a:ext uri="{FF2B5EF4-FFF2-40B4-BE49-F238E27FC236}">
                <a16:creationId xmlns:a16="http://schemas.microsoft.com/office/drawing/2014/main" id="{9DF5D933-4575-418D-9DE4-A56E4CA0F5B0}"/>
              </a:ext>
            </a:extLst>
          </p:cNvPr>
          <p:cNvSpPr>
            <a:spLocks noGrp="1"/>
          </p:cNvSpPr>
          <p:nvPr>
            <p:ph type="sldNum" sz="quarter" idx="16"/>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791932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se Study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13301" y="1815550"/>
            <a:ext cx="4919886" cy="215445"/>
          </a:xfrm>
        </p:spPr>
        <p:txBody>
          <a:bodyPr anchor="b"/>
          <a:lstStyle>
            <a:lvl1pPr>
              <a:defRPr sz="1600" b="1">
                <a:solidFill>
                  <a:schemeClr val="accent1"/>
                </a:solidFill>
                <a:latin typeface="Arial" panose="020B0604020202020204" pitchFamily="34" charset="0"/>
                <a:cs typeface="Arial" panose="020B0604020202020204" pitchFamily="34" charset="0"/>
              </a:defRPr>
            </a:lvl1pPr>
          </a:lstStyle>
          <a:p>
            <a:r>
              <a:rPr lang="en-GB" dirty="0"/>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35750" y="2195704"/>
            <a:ext cx="4897436" cy="2542517"/>
          </a:xfrm>
          <a:prstGeom prst="rect">
            <a:avLst/>
          </a:prstGeom>
        </p:spPr>
        <p:txBody>
          <a:bodyPr lIns="0" tIns="0" rIns="0" bIns="0"/>
          <a:lstStyle>
            <a:lvl1pPr marL="0" indent="0">
              <a:buNone/>
              <a:defRPr sz="4000"/>
            </a:lvl1pPr>
            <a:lvl2pPr>
              <a:defRPr sz="4000"/>
            </a:lvl2pPr>
            <a:lvl3pPr>
              <a:defRPr sz="4000"/>
            </a:lvl3pPr>
            <a:lvl4pPr>
              <a:defRPr sz="4000"/>
            </a:lvl4pPr>
            <a:lvl5pPr>
              <a:defRPr sz="4000"/>
            </a:lvl5pPr>
          </a:lstStyle>
          <a:p>
            <a:pPr lvl="0"/>
            <a:r>
              <a:rPr lang="en-GB" dirty="0"/>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35750" y="4798909"/>
            <a:ext cx="4897436" cy="651861"/>
          </a:xfrm>
          <a:prstGeom prst="rect">
            <a:avLst/>
          </a:prstGeom>
        </p:spPr>
        <p:txBody>
          <a:bodyPr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13525" y="6168154"/>
            <a:ext cx="4919663" cy="236538"/>
          </a:xfrm>
        </p:spPr>
        <p:txBody>
          <a:bodyPr anchor="b">
            <a:noAutofit/>
          </a:bodyPr>
          <a:lstStyle>
            <a:lvl1pPr marL="0" indent="0">
              <a:buNone/>
              <a:defRPr sz="1200"/>
            </a:lvl1pPr>
          </a:lstStyle>
          <a:p>
            <a:pPr lvl="0"/>
            <a:r>
              <a:rPr lang="en-GB" dirty="0"/>
              <a:t>Image caption</a:t>
            </a:r>
          </a:p>
        </p:txBody>
      </p:sp>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407988" y="438150"/>
            <a:ext cx="5802312" cy="5999163"/>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p>
            <a:endParaRPr lang="en-GB" dirty="0"/>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10" name="Copyright">
            <a:extLst>
              <a:ext uri="{FF2B5EF4-FFF2-40B4-BE49-F238E27FC236}">
                <a16:creationId xmlns:a16="http://schemas.microsoft.com/office/drawing/2014/main" id="{E4065B15-25FC-46BC-A06F-AA8614ED848E}"/>
              </a:ext>
            </a:extLst>
          </p:cNvPr>
          <p:cNvSpPr>
            <a:spLocks noGrp="1"/>
          </p:cNvSpPr>
          <p:nvPr>
            <p:ph type="body" sz="quarter" idx="28" hasCustomPrompt="1"/>
          </p:nvPr>
        </p:nvSpPr>
        <p:spPr>
          <a:xfrm rot="16200000">
            <a:off x="-1449554"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745870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se Study 2">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6210302" y="0"/>
            <a:ext cx="5981697"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1155" y="1815550"/>
            <a:ext cx="4896000" cy="215445"/>
          </a:xfrm>
        </p:spPr>
        <p:txBody>
          <a:bodyPr anchor="b"/>
          <a:lstStyle>
            <a:lvl1pPr>
              <a:defRPr sz="1600" b="1">
                <a:solidFill>
                  <a:schemeClr val="accent1"/>
                </a:solidFill>
                <a:latin typeface="Arial" panose="020B0604020202020204" pitchFamily="34" charset="0"/>
                <a:cs typeface="Arial" panose="020B0604020202020204" pitchFamily="34" charset="0"/>
              </a:defRPr>
            </a:lvl1pPr>
          </a:lstStyle>
          <a:p>
            <a:r>
              <a:rPr lang="en-GB" dirty="0"/>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1155" y="2195704"/>
            <a:ext cx="4897436" cy="2542517"/>
          </a:xfrm>
          <a:prstGeom prst="rect">
            <a:avLst/>
          </a:prstGeom>
        </p:spPr>
        <p:txBody>
          <a:bodyPr lIns="0" tIns="0" rIns="0" bIns="0"/>
          <a:lstStyle>
            <a:lvl1pPr marL="0" indent="0">
              <a:buNone/>
              <a:defRPr sz="4000"/>
            </a:lvl1pPr>
            <a:lvl2pPr>
              <a:defRPr sz="4000"/>
            </a:lvl2pPr>
            <a:lvl3pPr>
              <a:defRPr sz="4000"/>
            </a:lvl3pPr>
            <a:lvl4pPr>
              <a:defRPr sz="4000"/>
            </a:lvl4pPr>
            <a:lvl5pPr>
              <a:defRPr sz="4000"/>
            </a:lvl5pPr>
          </a:lstStyle>
          <a:p>
            <a:pPr lvl="0"/>
            <a:r>
              <a:rPr lang="en-GB" dirty="0"/>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1155" y="4798909"/>
            <a:ext cx="4896000" cy="651861"/>
          </a:xfrm>
          <a:prstGeom prst="rect">
            <a:avLst/>
          </a:prstGeom>
        </p:spPr>
        <p:txBody>
          <a:bodyPr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1155" y="6172200"/>
            <a:ext cx="4896000" cy="236538"/>
          </a:xfrm>
        </p:spPr>
        <p:txBody>
          <a:bodyPr anchor="b">
            <a:noAutofit/>
          </a:bodyPr>
          <a:lstStyle>
            <a:lvl1pPr marL="0" indent="0">
              <a:buNone/>
              <a:defRPr sz="1200"/>
            </a:lvl1pPr>
          </a:lstStyle>
          <a:p>
            <a:pPr lvl="0"/>
            <a:r>
              <a:rPr lang="en-GB" dirty="0"/>
              <a:t>Image caption</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p>
            <a:endParaRPr lang="en-GB" dirty="0"/>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10" name="Copyright">
            <a:extLst>
              <a:ext uri="{FF2B5EF4-FFF2-40B4-BE49-F238E27FC236}">
                <a16:creationId xmlns:a16="http://schemas.microsoft.com/office/drawing/2014/main" id="{58A093A2-8ED3-43CD-B950-888106990D8D}"/>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170934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ase Study 3">
    <p:bg>
      <p:bgPr>
        <a:solidFill>
          <a:srgbClr val="E61E28"/>
        </a:solidFill>
        <a:effectLst/>
      </p:bgPr>
    </p:bg>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6210300" y="0"/>
            <a:ext cx="5981700"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0437" y="1815550"/>
            <a:ext cx="4896000" cy="215445"/>
          </a:xfrm>
        </p:spPr>
        <p:txBody>
          <a:bodyPr anchor="b"/>
          <a:lstStyle>
            <a:lvl1pPr>
              <a:defRPr sz="1600" b="1">
                <a:solidFill>
                  <a:schemeClr val="bg1"/>
                </a:solidFill>
                <a:latin typeface="Arial" panose="020B0604020202020204" pitchFamily="34" charset="0"/>
                <a:cs typeface="Arial" panose="020B0604020202020204" pitchFamily="34" charset="0"/>
              </a:defRPr>
            </a:lvl1pPr>
          </a:lstStyle>
          <a:p>
            <a:r>
              <a:rPr lang="en-GB" dirty="0"/>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0437" y="2195704"/>
            <a:ext cx="4897436" cy="2542517"/>
          </a:xfrm>
          <a:prstGeom prst="rect">
            <a:avLst/>
          </a:prstGeom>
        </p:spPr>
        <p:txBody>
          <a:bodyPr lIns="0" tIns="0" rIns="0" bIns="0"/>
          <a:lstStyle>
            <a:lvl1pPr marL="0" indent="0">
              <a:buNone/>
              <a:defRPr sz="4000">
                <a:solidFill>
                  <a:schemeClr val="bg1"/>
                </a:solidFill>
              </a:defRPr>
            </a:lvl1pPr>
            <a:lvl2pPr>
              <a:defRPr sz="4000"/>
            </a:lvl2pPr>
            <a:lvl3pPr>
              <a:defRPr sz="4000"/>
            </a:lvl3pPr>
            <a:lvl4pPr>
              <a:defRPr sz="4000"/>
            </a:lvl4pPr>
            <a:lvl5pPr>
              <a:defRPr sz="4000"/>
            </a:lvl5pPr>
          </a:lstStyle>
          <a:p>
            <a:pPr lvl="0"/>
            <a:r>
              <a:rPr lang="en-GB" dirty="0"/>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0437" y="4798909"/>
            <a:ext cx="4896000" cy="651861"/>
          </a:xfrm>
          <a:prstGeom prst="rect">
            <a:avLst/>
          </a:prstGeom>
        </p:spPr>
        <p:txBody>
          <a:bodyPr lIns="0" tIns="0" rIns="0" bIns="0">
            <a:noAutofit/>
          </a:bodyPr>
          <a:lstStyle>
            <a:lvl1pPr marL="0" indent="0">
              <a:lnSpc>
                <a:spcPct val="100000"/>
              </a:lnSpc>
              <a:spcBef>
                <a:spcPts val="0"/>
              </a:spcBef>
              <a:buFontTx/>
              <a:buNone/>
              <a:defRPr sz="1600">
                <a:solidFill>
                  <a:schemeClr val="bg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0437" y="6172200"/>
            <a:ext cx="4896000" cy="236538"/>
          </a:xfrm>
        </p:spPr>
        <p:txBody>
          <a:bodyPr anchor="b">
            <a:noAutofit/>
          </a:bodyPr>
          <a:lstStyle>
            <a:lvl1pPr marL="0" indent="0">
              <a:buNone/>
              <a:defRPr sz="1200">
                <a:solidFill>
                  <a:schemeClr val="bg1"/>
                </a:solidFill>
              </a:defRPr>
            </a:lvl1pPr>
          </a:lstStyle>
          <a:p>
            <a:pPr lvl="0"/>
            <a:r>
              <a:rPr lang="en-GB" dirty="0"/>
              <a:t>Image caption</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lvl1pPr>
              <a:defRPr>
                <a:solidFill>
                  <a:schemeClr val="bg1"/>
                </a:solidFill>
              </a:defRPr>
            </a:lvl1pPr>
          </a:lstStyle>
          <a:p>
            <a:endParaRPr lang="en-GB" dirty="0"/>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lvl1pPr>
              <a:defRPr>
                <a:solidFill>
                  <a:schemeClr val="bg1"/>
                </a:solidFill>
              </a:defRPr>
            </a:lvl1pPr>
          </a:lstStyle>
          <a:p>
            <a:fld id="{1BE232AB-0B06-425F-9ADD-32A9A3D01189}" type="slidenum">
              <a:rPr lang="en-GB" smtClean="0"/>
              <a:pPr/>
              <a:t>‹#›</a:t>
            </a:fld>
            <a:endParaRPr lang="en-GB" dirty="0"/>
          </a:p>
        </p:txBody>
      </p:sp>
      <p:sp>
        <p:nvSpPr>
          <p:cNvPr id="10" name="Copyright">
            <a:extLst>
              <a:ext uri="{FF2B5EF4-FFF2-40B4-BE49-F238E27FC236}">
                <a16:creationId xmlns:a16="http://schemas.microsoft.com/office/drawing/2014/main" id="{AAEC3064-9F37-42F0-B69D-798280580D8A}"/>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850996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pact statement">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0" y="0"/>
            <a:ext cx="12192000" cy="6858000"/>
          </a:xfrm>
          <a:prstGeom prst="rect">
            <a:avLst/>
          </a:prstGeom>
          <a:solidFill>
            <a:schemeClr val="bg1">
              <a:lumMod val="95000"/>
            </a:schemeClr>
          </a:solidFill>
        </p:spPr>
        <p:txBody>
          <a:bodyPr lIns="0"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0" name="Title 1">
            <a:extLst>
              <a:ext uri="{FF2B5EF4-FFF2-40B4-BE49-F238E27FC236}">
                <a16:creationId xmlns:a16="http://schemas.microsoft.com/office/drawing/2014/main" id="{01FE53F9-F5EA-4BE2-88BA-EFAE32BFADA1}"/>
              </a:ext>
            </a:extLst>
          </p:cNvPr>
          <p:cNvSpPr>
            <a:spLocks noGrp="1"/>
          </p:cNvSpPr>
          <p:nvPr>
            <p:ph type="title" hasCustomPrompt="1"/>
          </p:nvPr>
        </p:nvSpPr>
        <p:spPr>
          <a:xfrm>
            <a:off x="6210298" y="2449607"/>
            <a:ext cx="5324400" cy="215445"/>
          </a:xfrm>
        </p:spPr>
        <p:txBody>
          <a:bodyPr anchor="b"/>
          <a:lstStyle>
            <a:lvl1pPr>
              <a:defRPr sz="1600" b="1">
                <a:solidFill>
                  <a:schemeClr val="bg1"/>
                </a:solidFill>
                <a:latin typeface="Arial" panose="020B0604020202020204" pitchFamily="34" charset="0"/>
                <a:cs typeface="Arial" panose="020B0604020202020204" pitchFamily="34" charset="0"/>
              </a:defRPr>
            </a:lvl1pPr>
          </a:lstStyle>
          <a:p>
            <a:r>
              <a:rPr lang="en-GB" dirty="0"/>
              <a:t>Optional heading</a:t>
            </a:r>
          </a:p>
        </p:txBody>
      </p:sp>
      <p:sp>
        <p:nvSpPr>
          <p:cNvPr id="13" name="Text Placeholder 2">
            <a:extLst>
              <a:ext uri="{FF2B5EF4-FFF2-40B4-BE49-F238E27FC236}">
                <a16:creationId xmlns:a16="http://schemas.microsoft.com/office/drawing/2014/main" id="{5358D72D-3682-4C24-8D74-1B66D5758211}"/>
              </a:ext>
            </a:extLst>
          </p:cNvPr>
          <p:cNvSpPr>
            <a:spLocks noGrp="1"/>
          </p:cNvSpPr>
          <p:nvPr>
            <p:ph type="body" sz="quarter" idx="26" hasCustomPrompt="1"/>
          </p:nvPr>
        </p:nvSpPr>
        <p:spPr>
          <a:xfrm>
            <a:off x="6210298" y="2829762"/>
            <a:ext cx="5324400" cy="1233295"/>
          </a:xfrm>
          <a:prstGeom prst="rect">
            <a:avLst/>
          </a:prstGeom>
        </p:spPr>
        <p:txBody>
          <a:bodyPr lIns="0" tIns="0" rIns="0" bIns="0"/>
          <a:lstStyle>
            <a:lvl1pPr marL="0" indent="0">
              <a:buNone/>
              <a:defRPr sz="4000">
                <a:solidFill>
                  <a:schemeClr val="bg1"/>
                </a:solidFill>
              </a:defRPr>
            </a:lvl1pPr>
            <a:lvl2pPr>
              <a:defRPr sz="4000"/>
            </a:lvl2pPr>
            <a:lvl3pPr>
              <a:defRPr sz="4000"/>
            </a:lvl3pPr>
            <a:lvl4pPr>
              <a:defRPr sz="4000"/>
            </a:lvl4pPr>
            <a:lvl5pPr>
              <a:defRPr sz="4000"/>
            </a:lvl5pPr>
          </a:lstStyle>
          <a:p>
            <a:pPr lvl="0"/>
            <a:r>
              <a:rPr lang="en-GB" dirty="0"/>
              <a:t>Value statement or headline.</a:t>
            </a:r>
          </a:p>
        </p:txBody>
      </p:sp>
      <p:sp>
        <p:nvSpPr>
          <p:cNvPr id="14" name="Text Placeholder 4">
            <a:extLst>
              <a:ext uri="{FF2B5EF4-FFF2-40B4-BE49-F238E27FC236}">
                <a16:creationId xmlns:a16="http://schemas.microsoft.com/office/drawing/2014/main" id="{528C92DC-D9EA-4F1E-A648-F7F213DBFBDC}"/>
              </a:ext>
            </a:extLst>
          </p:cNvPr>
          <p:cNvSpPr>
            <a:spLocks noGrp="1"/>
          </p:cNvSpPr>
          <p:nvPr>
            <p:ph type="body" sz="quarter" idx="27" hasCustomPrompt="1"/>
          </p:nvPr>
        </p:nvSpPr>
        <p:spPr>
          <a:xfrm>
            <a:off x="6210411" y="6169025"/>
            <a:ext cx="5322534" cy="236538"/>
          </a:xfrm>
        </p:spPr>
        <p:txBody>
          <a:bodyPr anchor="b">
            <a:noAutofit/>
          </a:bodyPr>
          <a:lstStyle>
            <a:lvl1pPr marL="0" indent="0">
              <a:buNone/>
              <a:defRPr sz="1200">
                <a:solidFill>
                  <a:schemeClr val="bg1"/>
                </a:solidFill>
              </a:defRPr>
            </a:lvl1pPr>
          </a:lstStyle>
          <a:p>
            <a:pPr lvl="0"/>
            <a:r>
              <a:rPr lang="en-GB" dirty="0"/>
              <a:t>Image caption</a:t>
            </a:r>
          </a:p>
        </p:txBody>
      </p:sp>
      <p:sp>
        <p:nvSpPr>
          <p:cNvPr id="2" name="Footer Placeholder 1">
            <a:extLst>
              <a:ext uri="{FF2B5EF4-FFF2-40B4-BE49-F238E27FC236}">
                <a16:creationId xmlns:a16="http://schemas.microsoft.com/office/drawing/2014/main" id="{0EFB5752-C9F0-4ED5-8347-076F042390CA}"/>
              </a:ext>
            </a:extLst>
          </p:cNvPr>
          <p:cNvSpPr>
            <a:spLocks noGrp="1"/>
          </p:cNvSpPr>
          <p:nvPr>
            <p:ph type="ftr" sz="quarter" idx="28"/>
          </p:nvPr>
        </p:nvSpPr>
        <p:spPr/>
        <p:txBody>
          <a:bodyPr/>
          <a:lstStyle>
            <a:lvl1pPr>
              <a:defRPr>
                <a:solidFill>
                  <a:schemeClr val="bg2"/>
                </a:solidFill>
              </a:defRPr>
            </a:lvl1pPr>
          </a:lstStyle>
          <a:p>
            <a:endParaRPr lang="en-GB" dirty="0"/>
          </a:p>
        </p:txBody>
      </p:sp>
      <p:sp>
        <p:nvSpPr>
          <p:cNvPr id="4" name="Slide Number Placeholder 3">
            <a:extLst>
              <a:ext uri="{FF2B5EF4-FFF2-40B4-BE49-F238E27FC236}">
                <a16:creationId xmlns:a16="http://schemas.microsoft.com/office/drawing/2014/main" id="{245DCA93-8550-4F0B-8AD2-EB331604A3F5}"/>
              </a:ext>
            </a:extLst>
          </p:cNvPr>
          <p:cNvSpPr>
            <a:spLocks noGrp="1"/>
          </p:cNvSpPr>
          <p:nvPr>
            <p:ph type="sldNum" sz="quarter" idx="29"/>
          </p:nvPr>
        </p:nvSpPr>
        <p:spPr/>
        <p:txBody>
          <a:bodyPr/>
          <a:lstStyle>
            <a:lvl1pPr>
              <a:defRPr>
                <a:solidFill>
                  <a:schemeClr val="bg2"/>
                </a:solidFill>
              </a:defRPr>
            </a:lvl1pPr>
          </a:lstStyle>
          <a:p>
            <a:fld id="{1BE232AB-0B06-425F-9ADD-32A9A3D01189}" type="slidenum">
              <a:rPr lang="en-GB" smtClean="0"/>
              <a:pPr/>
              <a:t>‹#›</a:t>
            </a:fld>
            <a:endParaRPr lang="en-GB" dirty="0"/>
          </a:p>
        </p:txBody>
      </p:sp>
      <p:sp>
        <p:nvSpPr>
          <p:cNvPr id="15" name="Picture Placeholder 14">
            <a:extLst>
              <a:ext uri="{FF2B5EF4-FFF2-40B4-BE49-F238E27FC236}">
                <a16:creationId xmlns:a16="http://schemas.microsoft.com/office/drawing/2014/main" id="{AA89F144-0437-4158-BDC0-52ACE9C6D93D}"/>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12" name="Text Placeholder 17">
            <a:extLst>
              <a:ext uri="{FF2B5EF4-FFF2-40B4-BE49-F238E27FC236}">
                <a16:creationId xmlns:a16="http://schemas.microsoft.com/office/drawing/2014/main" id="{D9A39177-17B9-4B40-AC65-B8FBC856C19E}"/>
              </a:ext>
            </a:extLst>
          </p:cNvPr>
          <p:cNvSpPr>
            <a:spLocks noGrp="1"/>
          </p:cNvSpPr>
          <p:nvPr>
            <p:ph type="body" sz="quarter" idx="22" hasCustomPrompt="1"/>
          </p:nvPr>
        </p:nvSpPr>
        <p:spPr>
          <a:xfrm>
            <a:off x="6210298" y="4424593"/>
            <a:ext cx="5324400" cy="651861"/>
          </a:xfrm>
          <a:prstGeom prst="rect">
            <a:avLst/>
          </a:prstGeom>
        </p:spPr>
        <p:txBody>
          <a:bodyPr lIns="0" tIns="0" rIns="0" bIns="0">
            <a:noAutofit/>
          </a:bodyPr>
          <a:lstStyle>
            <a:lvl1pPr marL="0" indent="0">
              <a:lnSpc>
                <a:spcPct val="100000"/>
              </a:lnSpc>
              <a:spcBef>
                <a:spcPts val="0"/>
              </a:spcBef>
              <a:buFontTx/>
              <a:buNone/>
              <a:defRPr sz="1600">
                <a:solidFill>
                  <a:schemeClr val="bg1"/>
                </a:solidFill>
                <a:latin typeface="Times New Roman" panose="02020603050405020304" pitchFamily="18" charset="0"/>
                <a:cs typeface="Times New Roman" panose="02020603050405020304" pitchFamily="18" charset="0"/>
              </a:defRPr>
            </a:lvl1pPr>
          </a:lstStyle>
          <a:p>
            <a:pPr lvl="0"/>
            <a:r>
              <a:rPr lang="en-GB" dirty="0"/>
              <a:t>Supporting copy, 25 words</a:t>
            </a:r>
          </a:p>
        </p:txBody>
      </p:sp>
      <p:sp>
        <p:nvSpPr>
          <p:cNvPr id="16" name="Copyright">
            <a:extLst>
              <a:ext uri="{FF2B5EF4-FFF2-40B4-BE49-F238E27FC236}">
                <a16:creationId xmlns:a16="http://schemas.microsoft.com/office/drawing/2014/main" id="{26B28194-B07A-45AB-9333-5AF168E3549B}"/>
              </a:ext>
            </a:extLst>
          </p:cNvPr>
          <p:cNvSpPr>
            <a:spLocks noGrp="1"/>
          </p:cNvSpPr>
          <p:nvPr>
            <p:ph type="body" sz="quarter" idx="30" hasCustomPrompt="1"/>
          </p:nvPr>
        </p:nvSpPr>
        <p:spPr>
          <a:xfrm rot="16200000">
            <a:off x="-1450198" y="3932095"/>
            <a:ext cx="4356125" cy="120705"/>
          </a:xfrm>
        </p:spPr>
        <p:txBody>
          <a:bodyPr anchor="ctr"/>
          <a:lstStyle>
            <a:lvl1pPr marL="0" indent="0" algn="l">
              <a:buNone/>
              <a:defRPr sz="800">
                <a:solidFill>
                  <a:schemeClr val="bg2"/>
                </a:solidFill>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766629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x text or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dirty="0"/>
              <a:t>Slide title</a:t>
            </a:r>
          </a:p>
        </p:txBody>
      </p:sp>
      <p:sp>
        <p:nvSpPr>
          <p:cNvPr id="7" name="Picture Placeholder 16">
            <a:extLst>
              <a:ext uri="{FF2B5EF4-FFF2-40B4-BE49-F238E27FC236}">
                <a16:creationId xmlns:a16="http://schemas.microsoft.com/office/drawing/2014/main" id="{4961DAD4-E8B8-4FF0-A559-111159986D90}"/>
              </a:ext>
            </a:extLst>
          </p:cNvPr>
          <p:cNvSpPr>
            <a:spLocks noGrp="1"/>
          </p:cNvSpPr>
          <p:nvPr>
            <p:ph type="pic" sz="quarter" idx="13" hasCustomPrompt="1"/>
          </p:nvPr>
        </p:nvSpPr>
        <p:spPr>
          <a:xfrm>
            <a:off x="658813" y="1811339"/>
            <a:ext cx="10874375" cy="4354512"/>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
        <p:nvSpPr>
          <p:cNvPr id="6" name="Copyright">
            <a:extLst>
              <a:ext uri="{FF2B5EF4-FFF2-40B4-BE49-F238E27FC236}">
                <a16:creationId xmlns:a16="http://schemas.microsoft.com/office/drawing/2014/main" id="{74380270-8197-433E-A5D1-E3D82ED4127D}"/>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33689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x text or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dirty="0"/>
              <a:t>Slide title</a:t>
            </a:r>
          </a:p>
        </p:txBody>
      </p:sp>
      <p:sp>
        <p:nvSpPr>
          <p:cNvPr id="10" name="Subtitle 2">
            <a:extLst>
              <a:ext uri="{FF2B5EF4-FFF2-40B4-BE49-F238E27FC236}">
                <a16:creationId xmlns:a16="http://schemas.microsoft.com/office/drawing/2014/main" id="{CA740BB2-3E05-438D-A466-10499F9D16BA}"/>
              </a:ext>
            </a:extLst>
          </p:cNvPr>
          <p:cNvSpPr>
            <a:spLocks noGrp="1"/>
          </p:cNvSpPr>
          <p:nvPr>
            <p:ph type="subTitle" idx="1" hasCustomPrompt="1"/>
          </p:nvPr>
        </p:nvSpPr>
        <p:spPr>
          <a:xfrm>
            <a:off x="658814" y="1306800"/>
            <a:ext cx="5322885"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7" name="Text placeholder 2">
            <a:extLst>
              <a:ext uri="{FF2B5EF4-FFF2-40B4-BE49-F238E27FC236}">
                <a16:creationId xmlns:a16="http://schemas.microsoft.com/office/drawing/2014/main" id="{7C9E77EB-1FC1-41DE-9575-67E0CB6106D5}"/>
              </a:ext>
            </a:extLst>
          </p:cNvPr>
          <p:cNvSpPr>
            <a:spLocks noGrp="1"/>
          </p:cNvSpPr>
          <p:nvPr>
            <p:ph sz="quarter" idx="16" hasCustomPrompt="1"/>
          </p:nvPr>
        </p:nvSpPr>
        <p:spPr>
          <a:xfrm>
            <a:off x="658813" y="1811339"/>
            <a:ext cx="10874375" cy="4354512"/>
          </a:xfrm>
        </p:spPr>
        <p:txBody>
          <a:bodyPr/>
          <a:lstStyle>
            <a:lvl1pPr>
              <a:defRPr/>
            </a:lvl1pPr>
            <a:lvl5pPr>
              <a:defRPr/>
            </a:lvl5pPr>
            <a:lvl6pPr>
              <a:defRPr sz="2000"/>
            </a:lvl6pPr>
            <a:lvl7pPr>
              <a:defRPr/>
            </a:lvl7pPr>
            <a:lvl8pPr>
              <a:defRPr/>
            </a:lvl8pPr>
            <a:lvl9pPr>
              <a:defRPr/>
            </a:lvl9pPr>
          </a:lstStyle>
          <a:p>
            <a:pPr lvl="0"/>
            <a:r>
              <a:rPr lang="en-GB" dirty="0"/>
              <a:t>Click to add text, image or graph/table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37929958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ro Project 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p>
            <a:r>
              <a:rPr lang="en-GB" dirty="0"/>
              <a:t>Project title </a:t>
            </a:r>
            <a:br>
              <a:rPr lang="en-GB" dirty="0"/>
            </a:br>
            <a:r>
              <a:rPr lang="en-GB" dirty="0"/>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C618A0A1-0C41-4356-B539-41589BCD47A6}"/>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99945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sts">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p>
            <a:r>
              <a:rPr lang="en-GB" dirty="0"/>
              <a:t>Project title </a:t>
            </a:r>
            <a:br>
              <a:rPr lang="en-GB" dirty="0"/>
            </a:br>
            <a:r>
              <a:rPr lang="en-GB" dirty="0"/>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4C55AA7F-7F5F-4DD5-975C-5E71125E73BA}"/>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5830333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ro Project 2">
    <p:bg>
      <p:bgPr>
        <a:solidFill>
          <a:schemeClr val="accent1"/>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lvl1pPr>
              <a:defRPr>
                <a:solidFill>
                  <a:schemeClr val="bg1"/>
                </a:solidFill>
              </a:defRPr>
            </a:lvl1pPr>
          </a:lstStyle>
          <a:p>
            <a:r>
              <a:rPr lang="en-GB" dirty="0"/>
              <a:t>Project title </a:t>
            </a:r>
            <a:br>
              <a:rPr lang="en-GB" dirty="0"/>
            </a:br>
            <a:r>
              <a:rPr lang="en-GB" dirty="0"/>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bg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lvl1pPr>
              <a:defRPr>
                <a:solidFill>
                  <a:schemeClr val="bg1"/>
                </a:solidFill>
              </a:defRPr>
            </a:lvl1p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B103D9E7-7EBB-4C59-9839-7BB8AD86889D}"/>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9650291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1 imag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9" name="Copyright">
            <a:extLst>
              <a:ext uri="{FF2B5EF4-FFF2-40B4-BE49-F238E27FC236}">
                <a16:creationId xmlns:a16="http://schemas.microsoft.com/office/drawing/2014/main" id="{7AECFC4F-8375-498A-991F-37153AF1D3B4}"/>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8684390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sting 2">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772E8618-79E2-441E-943F-50F0CC1684F4}"/>
              </a:ext>
            </a:extLst>
          </p:cNvPr>
          <p:cNvSpPr>
            <a:spLocks noGrp="1"/>
          </p:cNvSpPr>
          <p:nvPr>
            <p:ph type="body" sz="quarter" idx="28" hasCustomPrompt="1"/>
          </p:nvPr>
        </p:nvSpPr>
        <p:spPr>
          <a:xfrm rot="16200000">
            <a:off x="9291598"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8083164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H version_Text + 1 imag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9" name="Copyright">
            <a:extLst>
              <a:ext uri="{FF2B5EF4-FFF2-40B4-BE49-F238E27FC236}">
                <a16:creationId xmlns:a16="http://schemas.microsoft.com/office/drawing/2014/main" id="{CE23DF35-FFD6-46A0-BDB8-3327ABA5D765}"/>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8852543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 2 images landscap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3476" y="0"/>
            <a:ext cx="5978523" cy="3429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6213476" y="3429000"/>
            <a:ext cx="5978523" cy="3424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15" name="Copyright">
            <a:extLst>
              <a:ext uri="{FF2B5EF4-FFF2-40B4-BE49-F238E27FC236}">
                <a16:creationId xmlns:a16="http://schemas.microsoft.com/office/drawing/2014/main" id="{A4A7345B-4D74-49C1-930D-4BBB5DA9EEB3}"/>
              </a:ext>
            </a:extLst>
          </p:cNvPr>
          <p:cNvSpPr>
            <a:spLocks noGrp="1"/>
          </p:cNvSpPr>
          <p:nvPr>
            <p:ph type="body" sz="quarter" idx="29" hasCustomPrompt="1"/>
          </p:nvPr>
        </p:nvSpPr>
        <p:spPr>
          <a:xfrm rot="16200000">
            <a:off x="10480764"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8" name="Copyright">
            <a:extLst>
              <a:ext uri="{FF2B5EF4-FFF2-40B4-BE49-F238E27FC236}">
                <a16:creationId xmlns:a16="http://schemas.microsoft.com/office/drawing/2014/main" id="{54D6592C-B81E-4F2C-B832-B37C57FA122A}"/>
              </a:ext>
            </a:extLst>
          </p:cNvPr>
          <p:cNvSpPr>
            <a:spLocks noGrp="1"/>
          </p:cNvSpPr>
          <p:nvPr>
            <p:ph type="body" sz="quarter" idx="30" hasCustomPrompt="1"/>
          </p:nvPr>
        </p:nvSpPr>
        <p:spPr>
          <a:xfrm rot="16200000">
            <a:off x="10480765" y="1753221"/>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8132241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 2 images portrai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3477" y="4666"/>
            <a:ext cx="2988000" cy="6853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1477" y="0"/>
            <a:ext cx="2988000" cy="6853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12" name="Copyright">
            <a:extLst>
              <a:ext uri="{FF2B5EF4-FFF2-40B4-BE49-F238E27FC236}">
                <a16:creationId xmlns:a16="http://schemas.microsoft.com/office/drawing/2014/main" id="{02980B71-BDCC-4079-B6D7-3CC746B41488}"/>
              </a:ext>
            </a:extLst>
          </p:cNvPr>
          <p:cNvSpPr>
            <a:spLocks noGrp="1"/>
          </p:cNvSpPr>
          <p:nvPr>
            <p:ph type="body" sz="quarter" idx="29"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5" name="Copyright">
            <a:extLst>
              <a:ext uri="{FF2B5EF4-FFF2-40B4-BE49-F238E27FC236}">
                <a16:creationId xmlns:a16="http://schemas.microsoft.com/office/drawing/2014/main" id="{A91B7738-066C-4911-AC10-569A55E17FD6}"/>
              </a:ext>
            </a:extLst>
          </p:cNvPr>
          <p:cNvSpPr>
            <a:spLocks noGrp="1"/>
          </p:cNvSpPr>
          <p:nvPr>
            <p:ph type="body" sz="quarter" idx="30" hasCustomPrompt="1"/>
          </p:nvPr>
        </p:nvSpPr>
        <p:spPr>
          <a:xfrm rot="16200000">
            <a:off x="6816453"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7169061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 4 image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9019" y="0"/>
            <a:ext cx="2988000" cy="34308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1477" y="13998"/>
            <a:ext cx="2988000" cy="34308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12" name="Picture Placeholder 2">
            <a:extLst>
              <a:ext uri="{FF2B5EF4-FFF2-40B4-BE49-F238E27FC236}">
                <a16:creationId xmlns:a16="http://schemas.microsoft.com/office/drawing/2014/main" id="{CFF9D9D6-58B5-43C0-812B-30CAFE4D7A11}"/>
              </a:ext>
            </a:extLst>
          </p:cNvPr>
          <p:cNvSpPr>
            <a:spLocks noGrp="1"/>
          </p:cNvSpPr>
          <p:nvPr>
            <p:ph type="pic" sz="quarter" idx="46" hasCustomPrompt="1"/>
          </p:nvPr>
        </p:nvSpPr>
        <p:spPr>
          <a:xfrm>
            <a:off x="6219019" y="3427200"/>
            <a:ext cx="2988000" cy="34308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5" name="Picture Placeholder 2">
            <a:extLst>
              <a:ext uri="{FF2B5EF4-FFF2-40B4-BE49-F238E27FC236}">
                <a16:creationId xmlns:a16="http://schemas.microsoft.com/office/drawing/2014/main" id="{DD61791A-6DA9-49D9-9AB4-C7E28CACC509}"/>
              </a:ext>
            </a:extLst>
          </p:cNvPr>
          <p:cNvSpPr>
            <a:spLocks noGrp="1"/>
          </p:cNvSpPr>
          <p:nvPr>
            <p:ph type="pic" sz="quarter" idx="49" hasCustomPrompt="1"/>
          </p:nvPr>
        </p:nvSpPr>
        <p:spPr>
          <a:xfrm>
            <a:off x="9204000" y="3427200"/>
            <a:ext cx="2988000" cy="34308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0" name="Copyright">
            <a:extLst>
              <a:ext uri="{FF2B5EF4-FFF2-40B4-BE49-F238E27FC236}">
                <a16:creationId xmlns:a16="http://schemas.microsoft.com/office/drawing/2014/main" id="{C6A9BF4B-165D-4233-A4AE-023A5ABBEDE2}"/>
              </a:ext>
            </a:extLst>
          </p:cNvPr>
          <p:cNvSpPr>
            <a:spLocks noGrp="1"/>
          </p:cNvSpPr>
          <p:nvPr>
            <p:ph type="body" sz="quarter" idx="29" hasCustomPrompt="1"/>
          </p:nvPr>
        </p:nvSpPr>
        <p:spPr>
          <a:xfrm rot="16200000">
            <a:off x="10480764"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1" name="Copyright">
            <a:extLst>
              <a:ext uri="{FF2B5EF4-FFF2-40B4-BE49-F238E27FC236}">
                <a16:creationId xmlns:a16="http://schemas.microsoft.com/office/drawing/2014/main" id="{8F8B7E56-553E-4DA9-BD1C-5D50952E0DCF}"/>
              </a:ext>
            </a:extLst>
          </p:cNvPr>
          <p:cNvSpPr>
            <a:spLocks noGrp="1"/>
          </p:cNvSpPr>
          <p:nvPr>
            <p:ph type="body" sz="quarter" idx="30" hasCustomPrompt="1"/>
          </p:nvPr>
        </p:nvSpPr>
        <p:spPr>
          <a:xfrm rot="16200000">
            <a:off x="7554515"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2" name="Copyright">
            <a:extLst>
              <a:ext uri="{FF2B5EF4-FFF2-40B4-BE49-F238E27FC236}">
                <a16:creationId xmlns:a16="http://schemas.microsoft.com/office/drawing/2014/main" id="{34CEC00F-8512-460C-9061-435C1FC758AA}"/>
              </a:ext>
            </a:extLst>
          </p:cNvPr>
          <p:cNvSpPr>
            <a:spLocks noGrp="1"/>
          </p:cNvSpPr>
          <p:nvPr>
            <p:ph type="body" sz="quarter" idx="50" hasCustomPrompt="1"/>
          </p:nvPr>
        </p:nvSpPr>
        <p:spPr>
          <a:xfrm rot="16200000">
            <a:off x="10480765" y="180503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3" name="Copyright">
            <a:extLst>
              <a:ext uri="{FF2B5EF4-FFF2-40B4-BE49-F238E27FC236}">
                <a16:creationId xmlns:a16="http://schemas.microsoft.com/office/drawing/2014/main" id="{CC1F608D-03EF-4B00-A8C1-A5D9080D1FE8}"/>
              </a:ext>
            </a:extLst>
          </p:cNvPr>
          <p:cNvSpPr>
            <a:spLocks noGrp="1"/>
          </p:cNvSpPr>
          <p:nvPr>
            <p:ph type="body" sz="quarter" idx="51" hasCustomPrompt="1"/>
          </p:nvPr>
        </p:nvSpPr>
        <p:spPr>
          <a:xfrm rot="16200000">
            <a:off x="7554516" y="180503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5480083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 6 image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9019" y="0"/>
            <a:ext cx="2988000" cy="2286000"/>
          </a:xfrm>
          <a:prstGeom prst="rect">
            <a:avLst/>
          </a:prstGeom>
          <a:solidFill>
            <a:schemeClr val="bg1">
              <a:lumMod val="95000"/>
            </a:schemeClr>
          </a:solidFill>
        </p:spPr>
        <p:txBody>
          <a:bodyPr tIns="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4000" y="0"/>
            <a:ext cx="2988000" cy="2286000"/>
          </a:xfrm>
          <a:prstGeom prst="rect">
            <a:avLst/>
          </a:prstGeom>
          <a:solidFill>
            <a:schemeClr val="bg1">
              <a:lumMod val="95000"/>
            </a:schemeClr>
          </a:solidFill>
        </p:spPr>
        <p:txBody>
          <a:bodyPr tIns="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12" name="Picture Placeholder 2">
            <a:extLst>
              <a:ext uri="{FF2B5EF4-FFF2-40B4-BE49-F238E27FC236}">
                <a16:creationId xmlns:a16="http://schemas.microsoft.com/office/drawing/2014/main" id="{CFF9D9D6-58B5-43C0-812B-30CAFE4D7A11}"/>
              </a:ext>
            </a:extLst>
          </p:cNvPr>
          <p:cNvSpPr>
            <a:spLocks noGrp="1"/>
          </p:cNvSpPr>
          <p:nvPr>
            <p:ph type="pic" sz="quarter" idx="46" hasCustomPrompt="1"/>
          </p:nvPr>
        </p:nvSpPr>
        <p:spPr>
          <a:xfrm>
            <a:off x="6219019" y="2281335"/>
            <a:ext cx="2988000" cy="2286000"/>
          </a:xfrm>
          <a:prstGeom prst="rect">
            <a:avLst/>
          </a:prstGeom>
          <a:solidFill>
            <a:schemeClr val="bg1">
              <a:lumMod val="95000"/>
            </a:schemeClr>
          </a:solidFill>
        </p:spPr>
        <p:txBody>
          <a:bodyPr tIns="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5" name="Picture Placeholder 2">
            <a:extLst>
              <a:ext uri="{FF2B5EF4-FFF2-40B4-BE49-F238E27FC236}">
                <a16:creationId xmlns:a16="http://schemas.microsoft.com/office/drawing/2014/main" id="{DD61791A-6DA9-49D9-9AB4-C7E28CACC509}"/>
              </a:ext>
            </a:extLst>
          </p:cNvPr>
          <p:cNvSpPr>
            <a:spLocks noGrp="1"/>
          </p:cNvSpPr>
          <p:nvPr>
            <p:ph type="pic" sz="quarter" idx="49" hasCustomPrompt="1"/>
          </p:nvPr>
        </p:nvSpPr>
        <p:spPr>
          <a:xfrm>
            <a:off x="9204000" y="2281335"/>
            <a:ext cx="2988000" cy="2286000"/>
          </a:xfrm>
          <a:prstGeom prst="rect">
            <a:avLst/>
          </a:prstGeom>
          <a:solidFill>
            <a:schemeClr val="bg1">
              <a:lumMod val="95000"/>
            </a:schemeClr>
          </a:solidFill>
        </p:spPr>
        <p:txBody>
          <a:bodyPr tIns="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6" name="Picture Placeholder 5">
            <a:extLst>
              <a:ext uri="{FF2B5EF4-FFF2-40B4-BE49-F238E27FC236}">
                <a16:creationId xmlns:a16="http://schemas.microsoft.com/office/drawing/2014/main" id="{9C85EF5F-A950-4EEB-912E-C1344B499871}"/>
              </a:ext>
            </a:extLst>
          </p:cNvPr>
          <p:cNvSpPr>
            <a:spLocks noGrp="1"/>
          </p:cNvSpPr>
          <p:nvPr>
            <p:ph type="pic" sz="quarter" idx="61" hasCustomPrompt="1"/>
          </p:nvPr>
        </p:nvSpPr>
        <p:spPr>
          <a:xfrm>
            <a:off x="6219019" y="4544291"/>
            <a:ext cx="2988000" cy="2313709"/>
          </a:xfrm>
          <a:solidFill>
            <a:schemeClr val="bg1">
              <a:lumMod val="95000"/>
            </a:schemeClr>
          </a:solidFill>
        </p:spPr>
        <p:txBody>
          <a:bodyPr tIns="0" anchor="ctr" anchorCtr="0"/>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9" name="Picture Placeholder 8">
            <a:extLst>
              <a:ext uri="{FF2B5EF4-FFF2-40B4-BE49-F238E27FC236}">
                <a16:creationId xmlns:a16="http://schemas.microsoft.com/office/drawing/2014/main" id="{9F4798DC-9296-4D30-9DA5-BDC358E6EF43}"/>
              </a:ext>
            </a:extLst>
          </p:cNvPr>
          <p:cNvSpPr>
            <a:spLocks noGrp="1"/>
          </p:cNvSpPr>
          <p:nvPr>
            <p:ph type="pic" sz="quarter" idx="62" hasCustomPrompt="1"/>
          </p:nvPr>
        </p:nvSpPr>
        <p:spPr>
          <a:xfrm>
            <a:off x="9204000" y="4544291"/>
            <a:ext cx="2988000" cy="2313709"/>
          </a:xfrm>
          <a:solidFill>
            <a:schemeClr val="bg1">
              <a:lumMod val="95000"/>
            </a:schemeClr>
          </a:solidFill>
        </p:spPr>
        <p:txBody>
          <a:bodyPr tIns="0" anchor="ctr" anchorCtr="0"/>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2" name="Copyright">
            <a:extLst>
              <a:ext uri="{FF2B5EF4-FFF2-40B4-BE49-F238E27FC236}">
                <a16:creationId xmlns:a16="http://schemas.microsoft.com/office/drawing/2014/main" id="{F4C3D172-D8AB-40B9-AD21-E3633B281482}"/>
              </a:ext>
            </a:extLst>
          </p:cNvPr>
          <p:cNvSpPr>
            <a:spLocks noGrp="1"/>
          </p:cNvSpPr>
          <p:nvPr>
            <p:ph type="body" sz="quarter" idx="29" hasCustomPrompt="1"/>
          </p:nvPr>
        </p:nvSpPr>
        <p:spPr>
          <a:xfrm rot="16200000">
            <a:off x="11020764" y="570088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3" name="Copyright">
            <a:extLst>
              <a:ext uri="{FF2B5EF4-FFF2-40B4-BE49-F238E27FC236}">
                <a16:creationId xmlns:a16="http://schemas.microsoft.com/office/drawing/2014/main" id="{E07B621F-C3D1-402D-8EC2-6149DBF2C882}"/>
              </a:ext>
            </a:extLst>
          </p:cNvPr>
          <p:cNvSpPr>
            <a:spLocks noGrp="1"/>
          </p:cNvSpPr>
          <p:nvPr>
            <p:ph type="body" sz="quarter" idx="30" hasCustomPrompt="1"/>
          </p:nvPr>
        </p:nvSpPr>
        <p:spPr>
          <a:xfrm rot="16200000">
            <a:off x="8094515" y="570088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4" name="Copyright">
            <a:extLst>
              <a:ext uri="{FF2B5EF4-FFF2-40B4-BE49-F238E27FC236}">
                <a16:creationId xmlns:a16="http://schemas.microsoft.com/office/drawing/2014/main" id="{30093E19-D22B-454E-B253-1E3037C14F47}"/>
              </a:ext>
            </a:extLst>
          </p:cNvPr>
          <p:cNvSpPr>
            <a:spLocks noGrp="1"/>
          </p:cNvSpPr>
          <p:nvPr>
            <p:ph type="body" sz="quarter" idx="63" hasCustomPrompt="1"/>
          </p:nvPr>
        </p:nvSpPr>
        <p:spPr>
          <a:xfrm rot="16200000">
            <a:off x="11020765" y="336916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5" name="Copyright">
            <a:extLst>
              <a:ext uri="{FF2B5EF4-FFF2-40B4-BE49-F238E27FC236}">
                <a16:creationId xmlns:a16="http://schemas.microsoft.com/office/drawing/2014/main" id="{9CC18F20-0ED4-4F22-9C04-D7DF968B573C}"/>
              </a:ext>
            </a:extLst>
          </p:cNvPr>
          <p:cNvSpPr>
            <a:spLocks noGrp="1"/>
          </p:cNvSpPr>
          <p:nvPr>
            <p:ph type="body" sz="quarter" idx="64" hasCustomPrompt="1"/>
          </p:nvPr>
        </p:nvSpPr>
        <p:spPr>
          <a:xfrm rot="16200000">
            <a:off x="8094516" y="336916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6" name="Copyright">
            <a:extLst>
              <a:ext uri="{FF2B5EF4-FFF2-40B4-BE49-F238E27FC236}">
                <a16:creationId xmlns:a16="http://schemas.microsoft.com/office/drawing/2014/main" id="{220A206B-2A5A-432F-B817-4CF5D5214EE1}"/>
              </a:ext>
            </a:extLst>
          </p:cNvPr>
          <p:cNvSpPr>
            <a:spLocks noGrp="1"/>
          </p:cNvSpPr>
          <p:nvPr>
            <p:ph type="body" sz="quarter" idx="65" hasCustomPrompt="1"/>
          </p:nvPr>
        </p:nvSpPr>
        <p:spPr>
          <a:xfrm rot="16200000">
            <a:off x="11020766" y="1138029"/>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7" name="Copyright">
            <a:extLst>
              <a:ext uri="{FF2B5EF4-FFF2-40B4-BE49-F238E27FC236}">
                <a16:creationId xmlns:a16="http://schemas.microsoft.com/office/drawing/2014/main" id="{47A70906-00C8-46B4-A8C8-E1DEAC6A2040}"/>
              </a:ext>
            </a:extLst>
          </p:cNvPr>
          <p:cNvSpPr>
            <a:spLocks noGrp="1"/>
          </p:cNvSpPr>
          <p:nvPr>
            <p:ph type="body" sz="quarter" idx="66" hasCustomPrompt="1"/>
          </p:nvPr>
        </p:nvSpPr>
        <p:spPr>
          <a:xfrm rot="16200000">
            <a:off x="8094517" y="1138029"/>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955937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a:xfrm>
            <a:off x="658811" y="657225"/>
            <a:ext cx="9021764" cy="532800"/>
          </a:xfrm>
        </p:spPr>
        <p:txBody>
          <a:bodyPr/>
          <a:lstStyle>
            <a:lvl1pPr>
              <a:defRPr/>
            </a:lvl1pPr>
          </a:lstStyle>
          <a:p>
            <a:r>
              <a:rPr lang="en-GB" dirty="0"/>
              <a:t>Slide title</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8983791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 x Case Studie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86A74B7-0138-4C1A-B192-C4EDDAF5BCE6}"/>
              </a:ext>
            </a:extLst>
          </p:cNvPr>
          <p:cNvSpPr>
            <a:spLocks noGrp="1"/>
          </p:cNvSpPr>
          <p:nvPr>
            <p:ph type="title" hasCustomPrompt="1"/>
          </p:nvPr>
        </p:nvSpPr>
        <p:spPr>
          <a:xfrm>
            <a:off x="658299" y="657225"/>
            <a:ext cx="5319714" cy="532800"/>
          </a:xfrm>
        </p:spPr>
        <p:txBody>
          <a:bodyPr/>
          <a:lstStyle/>
          <a:p>
            <a:r>
              <a:rPr lang="en-GB" dirty="0"/>
              <a:t>Slide title</a:t>
            </a:r>
          </a:p>
        </p:txBody>
      </p:sp>
      <p:sp>
        <p:nvSpPr>
          <p:cNvPr id="29" name="Subtitle 2">
            <a:extLst>
              <a:ext uri="{FF2B5EF4-FFF2-40B4-BE49-F238E27FC236}">
                <a16:creationId xmlns:a16="http://schemas.microsoft.com/office/drawing/2014/main" id="{36993849-C70A-43E3-B4BF-04ED2FFD3EB6}"/>
              </a:ext>
            </a:extLst>
          </p:cNvPr>
          <p:cNvSpPr>
            <a:spLocks noGrp="1"/>
          </p:cNvSpPr>
          <p:nvPr>
            <p:ph type="subTitle" idx="1" hasCustomPrompt="1"/>
          </p:nvPr>
        </p:nvSpPr>
        <p:spPr>
          <a:xfrm>
            <a:off x="658812"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Picture Placeholder 2">
            <a:extLst>
              <a:ext uri="{FF2B5EF4-FFF2-40B4-BE49-F238E27FC236}">
                <a16:creationId xmlns:a16="http://schemas.microsoft.com/office/drawing/2014/main" id="{8C263C50-11C7-4BFC-AE83-8C2AEB2CE356}"/>
              </a:ext>
            </a:extLst>
          </p:cNvPr>
          <p:cNvSpPr>
            <a:spLocks noGrp="1"/>
          </p:cNvSpPr>
          <p:nvPr>
            <p:ph type="pic" sz="quarter" idx="10" hasCustomPrompt="1"/>
          </p:nvPr>
        </p:nvSpPr>
        <p:spPr>
          <a:xfrm>
            <a:off x="658557" y="1816568"/>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0" name="Text Placeholder 17">
            <a:extLst>
              <a:ext uri="{FF2B5EF4-FFF2-40B4-BE49-F238E27FC236}">
                <a16:creationId xmlns:a16="http://schemas.microsoft.com/office/drawing/2014/main" id="{DF095D08-9A5A-4A59-BF93-27D1282F1CA7}"/>
              </a:ext>
            </a:extLst>
          </p:cNvPr>
          <p:cNvSpPr>
            <a:spLocks noGrp="1"/>
          </p:cNvSpPr>
          <p:nvPr>
            <p:ph type="body" sz="quarter" idx="42" hasCustomPrompt="1"/>
          </p:nvPr>
        </p:nvSpPr>
        <p:spPr>
          <a:xfrm>
            <a:off x="4363220" y="1819291"/>
            <a:ext cx="1620000"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a:t>Image title</a:t>
            </a:r>
          </a:p>
        </p:txBody>
      </p:sp>
      <p:sp>
        <p:nvSpPr>
          <p:cNvPr id="9" name="Text Placeholder 17">
            <a:extLst>
              <a:ext uri="{FF2B5EF4-FFF2-40B4-BE49-F238E27FC236}">
                <a16:creationId xmlns:a16="http://schemas.microsoft.com/office/drawing/2014/main" id="{B6BE0C6B-DD4C-454C-89F0-DABA457C6FE6}"/>
              </a:ext>
            </a:extLst>
          </p:cNvPr>
          <p:cNvSpPr>
            <a:spLocks noGrp="1"/>
          </p:cNvSpPr>
          <p:nvPr>
            <p:ph type="body" sz="quarter" idx="13" hasCustomPrompt="1"/>
          </p:nvPr>
        </p:nvSpPr>
        <p:spPr>
          <a:xfrm>
            <a:off x="4357688" y="2428568"/>
            <a:ext cx="1620325"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approx. 15 words</a:t>
            </a:r>
          </a:p>
        </p:txBody>
      </p:sp>
      <p:sp>
        <p:nvSpPr>
          <p:cNvPr id="12" name="Picture Placeholder 2">
            <a:extLst>
              <a:ext uri="{FF2B5EF4-FFF2-40B4-BE49-F238E27FC236}">
                <a16:creationId xmlns:a16="http://schemas.microsoft.com/office/drawing/2014/main" id="{B855C4F6-4FB3-4AA9-B6B4-F8839C2BD317}"/>
              </a:ext>
            </a:extLst>
          </p:cNvPr>
          <p:cNvSpPr>
            <a:spLocks noGrp="1"/>
          </p:cNvSpPr>
          <p:nvPr>
            <p:ph type="pic" sz="quarter" idx="43" hasCustomPrompt="1"/>
          </p:nvPr>
        </p:nvSpPr>
        <p:spPr>
          <a:xfrm>
            <a:off x="6213989" y="1816568"/>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4" name="Text Placeholder 17">
            <a:extLst>
              <a:ext uri="{FF2B5EF4-FFF2-40B4-BE49-F238E27FC236}">
                <a16:creationId xmlns:a16="http://schemas.microsoft.com/office/drawing/2014/main" id="{EC73C621-2D83-4499-A933-1475E5E0A3F0}"/>
              </a:ext>
            </a:extLst>
          </p:cNvPr>
          <p:cNvSpPr>
            <a:spLocks noGrp="1"/>
          </p:cNvSpPr>
          <p:nvPr>
            <p:ph type="body" sz="quarter" idx="53" hasCustomPrompt="1"/>
          </p:nvPr>
        </p:nvSpPr>
        <p:spPr>
          <a:xfrm>
            <a:off x="9912607" y="1811337"/>
            <a:ext cx="1620581"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a:t>Image title</a:t>
            </a:r>
          </a:p>
        </p:txBody>
      </p:sp>
      <p:sp>
        <p:nvSpPr>
          <p:cNvPr id="23" name="Text Placeholder 17">
            <a:extLst>
              <a:ext uri="{FF2B5EF4-FFF2-40B4-BE49-F238E27FC236}">
                <a16:creationId xmlns:a16="http://schemas.microsoft.com/office/drawing/2014/main" id="{78AEEC8B-F04A-4BDA-B86F-0EB589D77105}"/>
              </a:ext>
            </a:extLst>
          </p:cNvPr>
          <p:cNvSpPr>
            <a:spLocks noGrp="1"/>
          </p:cNvSpPr>
          <p:nvPr>
            <p:ph type="body" sz="quarter" idx="52" hasCustomPrompt="1"/>
          </p:nvPr>
        </p:nvSpPr>
        <p:spPr>
          <a:xfrm>
            <a:off x="9912607" y="2428568"/>
            <a:ext cx="1620581"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approx. 15 words</a:t>
            </a:r>
          </a:p>
        </p:txBody>
      </p:sp>
      <p:sp>
        <p:nvSpPr>
          <p:cNvPr id="17" name="Picture Placeholder 2">
            <a:extLst>
              <a:ext uri="{FF2B5EF4-FFF2-40B4-BE49-F238E27FC236}">
                <a16:creationId xmlns:a16="http://schemas.microsoft.com/office/drawing/2014/main" id="{03FF1F2B-D7B4-46D8-A112-C1D8006A5AB4}"/>
              </a:ext>
            </a:extLst>
          </p:cNvPr>
          <p:cNvSpPr>
            <a:spLocks noGrp="1"/>
          </p:cNvSpPr>
          <p:nvPr>
            <p:ph type="pic" sz="quarter" idx="46" hasCustomPrompt="1"/>
          </p:nvPr>
        </p:nvSpPr>
        <p:spPr>
          <a:xfrm>
            <a:off x="658813" y="4079523"/>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6" name="Text Placeholder 17">
            <a:extLst>
              <a:ext uri="{FF2B5EF4-FFF2-40B4-BE49-F238E27FC236}">
                <a16:creationId xmlns:a16="http://schemas.microsoft.com/office/drawing/2014/main" id="{97FC0C48-2F5A-49DE-A1F7-6D7E7ABC6DFE}"/>
              </a:ext>
            </a:extLst>
          </p:cNvPr>
          <p:cNvSpPr>
            <a:spLocks noGrp="1"/>
          </p:cNvSpPr>
          <p:nvPr>
            <p:ph type="body" sz="quarter" idx="55" hasCustomPrompt="1"/>
          </p:nvPr>
        </p:nvSpPr>
        <p:spPr>
          <a:xfrm>
            <a:off x="4357688" y="4074293"/>
            <a:ext cx="1620325"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a:t>Image title</a:t>
            </a:r>
          </a:p>
        </p:txBody>
      </p:sp>
      <p:sp>
        <p:nvSpPr>
          <p:cNvPr id="25" name="Text Placeholder 17">
            <a:extLst>
              <a:ext uri="{FF2B5EF4-FFF2-40B4-BE49-F238E27FC236}">
                <a16:creationId xmlns:a16="http://schemas.microsoft.com/office/drawing/2014/main" id="{8D755234-5CCB-4162-993B-F41E4FD3E368}"/>
              </a:ext>
            </a:extLst>
          </p:cNvPr>
          <p:cNvSpPr>
            <a:spLocks noGrp="1"/>
          </p:cNvSpPr>
          <p:nvPr>
            <p:ph type="body" sz="quarter" idx="54" hasCustomPrompt="1"/>
          </p:nvPr>
        </p:nvSpPr>
        <p:spPr>
          <a:xfrm>
            <a:off x="4357688" y="4693197"/>
            <a:ext cx="1620325" cy="1474326"/>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approx. 15 words</a:t>
            </a:r>
          </a:p>
        </p:txBody>
      </p:sp>
      <p:sp>
        <p:nvSpPr>
          <p:cNvPr id="20" name="Picture Placeholder 2">
            <a:extLst>
              <a:ext uri="{FF2B5EF4-FFF2-40B4-BE49-F238E27FC236}">
                <a16:creationId xmlns:a16="http://schemas.microsoft.com/office/drawing/2014/main" id="{707FBFC5-529A-439A-9CED-34DCBB7A4D7C}"/>
              </a:ext>
            </a:extLst>
          </p:cNvPr>
          <p:cNvSpPr>
            <a:spLocks noGrp="1"/>
          </p:cNvSpPr>
          <p:nvPr>
            <p:ph type="pic" sz="quarter" idx="49" hasCustomPrompt="1"/>
          </p:nvPr>
        </p:nvSpPr>
        <p:spPr>
          <a:xfrm>
            <a:off x="6213989" y="4079523"/>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8" name="Text Placeholder 17">
            <a:extLst>
              <a:ext uri="{FF2B5EF4-FFF2-40B4-BE49-F238E27FC236}">
                <a16:creationId xmlns:a16="http://schemas.microsoft.com/office/drawing/2014/main" id="{F8E85E58-A2F9-4173-8405-C131D957BE6E}"/>
              </a:ext>
            </a:extLst>
          </p:cNvPr>
          <p:cNvSpPr>
            <a:spLocks noGrp="1"/>
          </p:cNvSpPr>
          <p:nvPr>
            <p:ph type="body" sz="quarter" idx="57" hasCustomPrompt="1"/>
          </p:nvPr>
        </p:nvSpPr>
        <p:spPr>
          <a:xfrm>
            <a:off x="9912608" y="4074293"/>
            <a:ext cx="1620580"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a:t>Image title</a:t>
            </a:r>
          </a:p>
        </p:txBody>
      </p:sp>
      <p:sp>
        <p:nvSpPr>
          <p:cNvPr id="27" name="Text Placeholder 17">
            <a:extLst>
              <a:ext uri="{FF2B5EF4-FFF2-40B4-BE49-F238E27FC236}">
                <a16:creationId xmlns:a16="http://schemas.microsoft.com/office/drawing/2014/main" id="{44E48FD3-2DF4-490C-BC3A-79C5D5E45947}"/>
              </a:ext>
            </a:extLst>
          </p:cNvPr>
          <p:cNvSpPr>
            <a:spLocks noGrp="1"/>
          </p:cNvSpPr>
          <p:nvPr>
            <p:ph type="body" sz="quarter" idx="56" hasCustomPrompt="1"/>
          </p:nvPr>
        </p:nvSpPr>
        <p:spPr>
          <a:xfrm>
            <a:off x="9912608" y="4691523"/>
            <a:ext cx="1620580"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approx. 15 words</a:t>
            </a:r>
          </a:p>
        </p:txBody>
      </p:sp>
      <p:sp>
        <p:nvSpPr>
          <p:cNvPr id="2" name="Footer Placeholder 1">
            <a:extLst>
              <a:ext uri="{FF2B5EF4-FFF2-40B4-BE49-F238E27FC236}">
                <a16:creationId xmlns:a16="http://schemas.microsoft.com/office/drawing/2014/main" id="{FCE2D67D-E75E-4FDA-B80E-DF09465F131D}"/>
              </a:ext>
            </a:extLst>
          </p:cNvPr>
          <p:cNvSpPr>
            <a:spLocks noGrp="1"/>
          </p:cNvSpPr>
          <p:nvPr>
            <p:ph type="ftr" sz="quarter" idx="61"/>
          </p:nvPr>
        </p:nvSpPr>
        <p:spPr/>
        <p:txBody>
          <a:bodyPr/>
          <a:lstStyle/>
          <a:p>
            <a:endParaRPr lang="en-GB" dirty="0"/>
          </a:p>
        </p:txBody>
      </p:sp>
      <p:sp>
        <p:nvSpPr>
          <p:cNvPr id="4" name="Slide Number Placeholder 3">
            <a:extLst>
              <a:ext uri="{FF2B5EF4-FFF2-40B4-BE49-F238E27FC236}">
                <a16:creationId xmlns:a16="http://schemas.microsoft.com/office/drawing/2014/main" id="{6FCDBCF9-9BBC-4CB0-8AAB-EAF7233B286E}"/>
              </a:ext>
            </a:extLst>
          </p:cNvPr>
          <p:cNvSpPr>
            <a:spLocks noGrp="1"/>
          </p:cNvSpPr>
          <p:nvPr>
            <p:ph type="sldNum" sz="quarter" idx="62"/>
          </p:nvPr>
        </p:nvSpPr>
        <p:spPr/>
        <p:txBody>
          <a:bodyPr/>
          <a:lstStyle/>
          <a:p>
            <a:fld id="{1BE232AB-0B06-425F-9ADD-32A9A3D01189}" type="slidenum">
              <a:rPr lang="en-GB" smtClean="0"/>
              <a:pPr/>
              <a:t>‹#›</a:t>
            </a:fld>
            <a:endParaRPr lang="en-GB" dirty="0"/>
          </a:p>
        </p:txBody>
      </p:sp>
      <p:sp>
        <p:nvSpPr>
          <p:cNvPr id="22" name="Copyright">
            <a:extLst>
              <a:ext uri="{FF2B5EF4-FFF2-40B4-BE49-F238E27FC236}">
                <a16:creationId xmlns:a16="http://schemas.microsoft.com/office/drawing/2014/main" id="{C2BAEB83-C0F6-49C3-824E-91581597843C}"/>
              </a:ext>
            </a:extLst>
          </p:cNvPr>
          <p:cNvSpPr>
            <a:spLocks noGrp="1"/>
          </p:cNvSpPr>
          <p:nvPr>
            <p:ph type="body" sz="quarter" idx="29" hasCustomPrompt="1"/>
          </p:nvPr>
        </p:nvSpPr>
        <p:spPr>
          <a:xfrm rot="16200000">
            <a:off x="5441378" y="5117048"/>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0" name="Copyright">
            <a:extLst>
              <a:ext uri="{FF2B5EF4-FFF2-40B4-BE49-F238E27FC236}">
                <a16:creationId xmlns:a16="http://schemas.microsoft.com/office/drawing/2014/main" id="{06BA3D43-5A99-42FF-9C1D-50DA5EA3C25F}"/>
              </a:ext>
            </a:extLst>
          </p:cNvPr>
          <p:cNvSpPr>
            <a:spLocks noGrp="1"/>
          </p:cNvSpPr>
          <p:nvPr>
            <p:ph type="body" sz="quarter" idx="30" hasCustomPrompt="1"/>
          </p:nvPr>
        </p:nvSpPr>
        <p:spPr>
          <a:xfrm rot="16200000">
            <a:off x="-100043" y="5117048"/>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6" name="Copyright">
            <a:extLst>
              <a:ext uri="{FF2B5EF4-FFF2-40B4-BE49-F238E27FC236}">
                <a16:creationId xmlns:a16="http://schemas.microsoft.com/office/drawing/2014/main" id="{14BBA61A-149B-4318-957B-7CBC65271626}"/>
              </a:ext>
            </a:extLst>
          </p:cNvPr>
          <p:cNvSpPr>
            <a:spLocks noGrp="1"/>
          </p:cNvSpPr>
          <p:nvPr>
            <p:ph type="body" sz="quarter" idx="63" hasCustomPrompt="1"/>
          </p:nvPr>
        </p:nvSpPr>
        <p:spPr>
          <a:xfrm rot="16200000">
            <a:off x="5441379" y="2885912"/>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7" name="Copyright">
            <a:extLst>
              <a:ext uri="{FF2B5EF4-FFF2-40B4-BE49-F238E27FC236}">
                <a16:creationId xmlns:a16="http://schemas.microsoft.com/office/drawing/2014/main" id="{7DF0C480-D791-4D19-B83C-E032A4974133}"/>
              </a:ext>
            </a:extLst>
          </p:cNvPr>
          <p:cNvSpPr>
            <a:spLocks noGrp="1"/>
          </p:cNvSpPr>
          <p:nvPr>
            <p:ph type="body" sz="quarter" idx="64" hasCustomPrompt="1"/>
          </p:nvPr>
        </p:nvSpPr>
        <p:spPr>
          <a:xfrm rot="16200000">
            <a:off x="-100042" y="2885912"/>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6480892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 x Team Members">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8E2ACE6-F563-4935-AADD-646F5AB1983D}"/>
              </a:ext>
            </a:extLst>
          </p:cNvPr>
          <p:cNvSpPr>
            <a:spLocks noGrp="1"/>
          </p:cNvSpPr>
          <p:nvPr>
            <p:ph type="title" hasCustomPrompt="1"/>
          </p:nvPr>
        </p:nvSpPr>
        <p:spPr>
          <a:xfrm>
            <a:off x="656924" y="657225"/>
            <a:ext cx="5319714" cy="532800"/>
          </a:xfrm>
        </p:spPr>
        <p:txBody>
          <a:bodyPr/>
          <a:lstStyle/>
          <a:p>
            <a:r>
              <a:rPr lang="en-GB" dirty="0"/>
              <a:t>Slide title</a:t>
            </a:r>
          </a:p>
        </p:txBody>
      </p:sp>
      <p:sp>
        <p:nvSpPr>
          <p:cNvPr id="23" name="Subtitle 2">
            <a:extLst>
              <a:ext uri="{FF2B5EF4-FFF2-40B4-BE49-F238E27FC236}">
                <a16:creationId xmlns:a16="http://schemas.microsoft.com/office/drawing/2014/main" id="{8BF97E46-53D1-4953-BBD5-61A9FE287003}"/>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Picture Placeholder 2">
            <a:extLst>
              <a:ext uri="{FF2B5EF4-FFF2-40B4-BE49-F238E27FC236}">
                <a16:creationId xmlns:a16="http://schemas.microsoft.com/office/drawing/2014/main" id="{35A47A1D-3A44-41D2-96DC-50329243F7AD}"/>
              </a:ext>
            </a:extLst>
          </p:cNvPr>
          <p:cNvSpPr>
            <a:spLocks noGrp="1"/>
          </p:cNvSpPr>
          <p:nvPr>
            <p:ph type="pic" sz="quarter" idx="11" hasCustomPrompt="1"/>
          </p:nvPr>
        </p:nvSpPr>
        <p:spPr>
          <a:xfrm>
            <a:off x="658813" y="1811338"/>
            <a:ext cx="1620837"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Picture</a:t>
            </a:r>
          </a:p>
        </p:txBody>
      </p:sp>
      <p:sp>
        <p:nvSpPr>
          <p:cNvPr id="20" name="Text Placeholder 4">
            <a:extLst>
              <a:ext uri="{FF2B5EF4-FFF2-40B4-BE49-F238E27FC236}">
                <a16:creationId xmlns:a16="http://schemas.microsoft.com/office/drawing/2014/main" id="{29A8536C-53FD-45BF-AAD4-691D41EB7759}"/>
              </a:ext>
            </a:extLst>
          </p:cNvPr>
          <p:cNvSpPr>
            <a:spLocks noGrp="1"/>
          </p:cNvSpPr>
          <p:nvPr>
            <p:ph type="body" sz="quarter" idx="27" hasCustomPrompt="1"/>
          </p:nvPr>
        </p:nvSpPr>
        <p:spPr>
          <a:xfrm>
            <a:off x="2509838" y="1811338"/>
            <a:ext cx="3466800"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err="1"/>
              <a:t>Firstname</a:t>
            </a:r>
            <a:r>
              <a:rPr lang="en-GB" dirty="0"/>
              <a:t> </a:t>
            </a:r>
            <a:r>
              <a:rPr lang="en-GB" dirty="0" err="1"/>
              <a:t>Lastname</a:t>
            </a:r>
            <a:endParaRPr lang="en-GB" dirty="0"/>
          </a:p>
        </p:txBody>
      </p:sp>
      <p:sp>
        <p:nvSpPr>
          <p:cNvPr id="4" name="Text Placeholder 17">
            <a:extLst>
              <a:ext uri="{FF2B5EF4-FFF2-40B4-BE49-F238E27FC236}">
                <a16:creationId xmlns:a16="http://schemas.microsoft.com/office/drawing/2014/main" id="{E99D2E04-AF1A-477F-BE00-FD46AD230DA3}"/>
              </a:ext>
            </a:extLst>
          </p:cNvPr>
          <p:cNvSpPr>
            <a:spLocks noGrp="1"/>
          </p:cNvSpPr>
          <p:nvPr>
            <p:ph type="body" sz="quarter" idx="13" hasCustomPrompt="1"/>
          </p:nvPr>
        </p:nvSpPr>
        <p:spPr>
          <a:xfrm>
            <a:off x="2509838" y="2148377"/>
            <a:ext cx="3466800"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5" name="Text Placeholder 17">
            <a:extLst>
              <a:ext uri="{FF2B5EF4-FFF2-40B4-BE49-F238E27FC236}">
                <a16:creationId xmlns:a16="http://schemas.microsoft.com/office/drawing/2014/main" id="{E4473462-6DBF-4CCC-A6AC-38FCC1A400FE}"/>
              </a:ext>
            </a:extLst>
          </p:cNvPr>
          <p:cNvSpPr>
            <a:spLocks noGrp="1"/>
          </p:cNvSpPr>
          <p:nvPr>
            <p:ph type="body" sz="quarter" idx="14" hasCustomPrompt="1"/>
          </p:nvPr>
        </p:nvSpPr>
        <p:spPr>
          <a:xfrm>
            <a:off x="2509838" y="2506170"/>
            <a:ext cx="3466800" cy="921600"/>
          </a:xfrm>
          <a:prstGeom prst="rect">
            <a:avLst/>
          </a:prstGeom>
        </p:spPr>
        <p:txBody>
          <a:bodyPr wrap="square"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10" name="Picture Placeholder 2">
            <a:extLst>
              <a:ext uri="{FF2B5EF4-FFF2-40B4-BE49-F238E27FC236}">
                <a16:creationId xmlns:a16="http://schemas.microsoft.com/office/drawing/2014/main" id="{80F9B3FD-33FC-47B7-A55F-8837D290FD4C}"/>
              </a:ext>
            </a:extLst>
          </p:cNvPr>
          <p:cNvSpPr>
            <a:spLocks noGrp="1"/>
          </p:cNvSpPr>
          <p:nvPr>
            <p:ph type="pic" sz="quarter" idx="19" hasCustomPrompt="1"/>
          </p:nvPr>
        </p:nvSpPr>
        <p:spPr>
          <a:xfrm>
            <a:off x="658813" y="4048913"/>
            <a:ext cx="1620837"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Picture</a:t>
            </a:r>
          </a:p>
        </p:txBody>
      </p:sp>
      <p:sp>
        <p:nvSpPr>
          <p:cNvPr id="11" name="Text Placeholder 4">
            <a:extLst>
              <a:ext uri="{FF2B5EF4-FFF2-40B4-BE49-F238E27FC236}">
                <a16:creationId xmlns:a16="http://schemas.microsoft.com/office/drawing/2014/main" id="{EE6CCB00-C548-4856-97AA-A87A3B210298}"/>
              </a:ext>
            </a:extLst>
          </p:cNvPr>
          <p:cNvSpPr>
            <a:spLocks noGrp="1"/>
          </p:cNvSpPr>
          <p:nvPr>
            <p:ph type="body" sz="quarter" idx="20" hasCustomPrompt="1"/>
          </p:nvPr>
        </p:nvSpPr>
        <p:spPr>
          <a:xfrm>
            <a:off x="2509838" y="4046837"/>
            <a:ext cx="3466800"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err="1"/>
              <a:t>Firstname</a:t>
            </a:r>
            <a:r>
              <a:rPr lang="en-GB" dirty="0"/>
              <a:t> </a:t>
            </a:r>
            <a:r>
              <a:rPr lang="en-GB" dirty="0" err="1"/>
              <a:t>Lastname</a:t>
            </a:r>
            <a:endParaRPr lang="en-GB" dirty="0"/>
          </a:p>
        </p:txBody>
      </p:sp>
      <p:sp>
        <p:nvSpPr>
          <p:cNvPr id="12" name="Text Placeholder 17">
            <a:extLst>
              <a:ext uri="{FF2B5EF4-FFF2-40B4-BE49-F238E27FC236}">
                <a16:creationId xmlns:a16="http://schemas.microsoft.com/office/drawing/2014/main" id="{4D68A386-E7E7-4D7E-B30F-C6A501A450AB}"/>
              </a:ext>
            </a:extLst>
          </p:cNvPr>
          <p:cNvSpPr>
            <a:spLocks noGrp="1"/>
          </p:cNvSpPr>
          <p:nvPr>
            <p:ph type="body" sz="quarter" idx="21" hasCustomPrompt="1"/>
          </p:nvPr>
        </p:nvSpPr>
        <p:spPr>
          <a:xfrm>
            <a:off x="2509838" y="4383240"/>
            <a:ext cx="3466800"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3" name="Text Placeholder 17">
            <a:extLst>
              <a:ext uri="{FF2B5EF4-FFF2-40B4-BE49-F238E27FC236}">
                <a16:creationId xmlns:a16="http://schemas.microsoft.com/office/drawing/2014/main" id="{5229370C-CF34-4897-A491-DD8356E5A206}"/>
              </a:ext>
            </a:extLst>
          </p:cNvPr>
          <p:cNvSpPr>
            <a:spLocks noGrp="1"/>
          </p:cNvSpPr>
          <p:nvPr>
            <p:ph type="body" sz="quarter" idx="22" hasCustomPrompt="1"/>
          </p:nvPr>
        </p:nvSpPr>
        <p:spPr>
          <a:xfrm>
            <a:off x="2509838" y="4746256"/>
            <a:ext cx="3466800"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6" name="Picture Placeholder 2">
            <a:extLst>
              <a:ext uri="{FF2B5EF4-FFF2-40B4-BE49-F238E27FC236}">
                <a16:creationId xmlns:a16="http://schemas.microsoft.com/office/drawing/2014/main" id="{694C374F-5D8B-4E1F-9A0A-59AEA4989345}"/>
              </a:ext>
            </a:extLst>
          </p:cNvPr>
          <p:cNvSpPr>
            <a:spLocks noGrp="1"/>
          </p:cNvSpPr>
          <p:nvPr>
            <p:ph type="pic" sz="quarter" idx="15" hasCustomPrompt="1"/>
          </p:nvPr>
        </p:nvSpPr>
        <p:spPr>
          <a:xfrm>
            <a:off x="6215364" y="1811338"/>
            <a:ext cx="1609424"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Picture</a:t>
            </a:r>
          </a:p>
        </p:txBody>
      </p:sp>
      <p:sp>
        <p:nvSpPr>
          <p:cNvPr id="7" name="Text Placeholder 4">
            <a:extLst>
              <a:ext uri="{FF2B5EF4-FFF2-40B4-BE49-F238E27FC236}">
                <a16:creationId xmlns:a16="http://schemas.microsoft.com/office/drawing/2014/main" id="{1C25F170-ACD3-4EA7-A988-78BB6A8BE324}"/>
              </a:ext>
            </a:extLst>
          </p:cNvPr>
          <p:cNvSpPr>
            <a:spLocks noGrp="1"/>
          </p:cNvSpPr>
          <p:nvPr>
            <p:ph type="body" sz="quarter" idx="16" hasCustomPrompt="1"/>
          </p:nvPr>
        </p:nvSpPr>
        <p:spPr>
          <a:xfrm>
            <a:off x="8063514" y="1811338"/>
            <a:ext cx="3458262"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err="1"/>
              <a:t>Firstname</a:t>
            </a:r>
            <a:r>
              <a:rPr lang="en-GB" dirty="0"/>
              <a:t> </a:t>
            </a:r>
            <a:r>
              <a:rPr lang="en-GB" dirty="0" err="1"/>
              <a:t>Lastname</a:t>
            </a:r>
            <a:endParaRPr lang="en-GB" dirty="0"/>
          </a:p>
        </p:txBody>
      </p:sp>
      <p:sp>
        <p:nvSpPr>
          <p:cNvPr id="8" name="Text Placeholder 17">
            <a:extLst>
              <a:ext uri="{FF2B5EF4-FFF2-40B4-BE49-F238E27FC236}">
                <a16:creationId xmlns:a16="http://schemas.microsoft.com/office/drawing/2014/main" id="{55B3C7AC-3DD4-468D-B769-D7F95B1E3AD0}"/>
              </a:ext>
            </a:extLst>
          </p:cNvPr>
          <p:cNvSpPr>
            <a:spLocks noGrp="1"/>
          </p:cNvSpPr>
          <p:nvPr>
            <p:ph type="body" sz="quarter" idx="17" hasCustomPrompt="1"/>
          </p:nvPr>
        </p:nvSpPr>
        <p:spPr>
          <a:xfrm>
            <a:off x="8063514" y="2148377"/>
            <a:ext cx="3458262"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9" name="Text Placeholder 17">
            <a:extLst>
              <a:ext uri="{FF2B5EF4-FFF2-40B4-BE49-F238E27FC236}">
                <a16:creationId xmlns:a16="http://schemas.microsoft.com/office/drawing/2014/main" id="{F8BB41CC-EE94-463A-A774-E299849F3949}"/>
              </a:ext>
            </a:extLst>
          </p:cNvPr>
          <p:cNvSpPr>
            <a:spLocks noGrp="1"/>
          </p:cNvSpPr>
          <p:nvPr>
            <p:ph type="body" sz="quarter" idx="18" hasCustomPrompt="1"/>
          </p:nvPr>
        </p:nvSpPr>
        <p:spPr>
          <a:xfrm>
            <a:off x="8063514" y="2506170"/>
            <a:ext cx="3458262"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14" name="Picture Placeholder 2">
            <a:extLst>
              <a:ext uri="{FF2B5EF4-FFF2-40B4-BE49-F238E27FC236}">
                <a16:creationId xmlns:a16="http://schemas.microsoft.com/office/drawing/2014/main" id="{25CE8B50-7BAD-4691-8EDC-DC0FCBBD3619}"/>
              </a:ext>
            </a:extLst>
          </p:cNvPr>
          <p:cNvSpPr>
            <a:spLocks noGrp="1"/>
          </p:cNvSpPr>
          <p:nvPr>
            <p:ph type="pic" sz="quarter" idx="23" hasCustomPrompt="1"/>
          </p:nvPr>
        </p:nvSpPr>
        <p:spPr>
          <a:xfrm>
            <a:off x="6215364" y="4048913"/>
            <a:ext cx="1609424"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Picture</a:t>
            </a:r>
          </a:p>
        </p:txBody>
      </p:sp>
      <p:sp>
        <p:nvSpPr>
          <p:cNvPr id="15" name="Text Placeholder 4">
            <a:extLst>
              <a:ext uri="{FF2B5EF4-FFF2-40B4-BE49-F238E27FC236}">
                <a16:creationId xmlns:a16="http://schemas.microsoft.com/office/drawing/2014/main" id="{9220FE3A-3350-471A-A650-93EB6EC4D5D6}"/>
              </a:ext>
            </a:extLst>
          </p:cNvPr>
          <p:cNvSpPr>
            <a:spLocks noGrp="1"/>
          </p:cNvSpPr>
          <p:nvPr>
            <p:ph type="body" sz="quarter" idx="24" hasCustomPrompt="1"/>
          </p:nvPr>
        </p:nvSpPr>
        <p:spPr>
          <a:xfrm>
            <a:off x="8063514" y="4046837"/>
            <a:ext cx="3458262"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err="1"/>
              <a:t>Firstname</a:t>
            </a:r>
            <a:r>
              <a:rPr lang="en-GB" dirty="0"/>
              <a:t> </a:t>
            </a:r>
            <a:r>
              <a:rPr lang="en-GB" dirty="0" err="1"/>
              <a:t>Lastname</a:t>
            </a:r>
            <a:endParaRPr lang="en-GB" dirty="0"/>
          </a:p>
        </p:txBody>
      </p:sp>
      <p:sp>
        <p:nvSpPr>
          <p:cNvPr id="16" name="Text Placeholder 17">
            <a:extLst>
              <a:ext uri="{FF2B5EF4-FFF2-40B4-BE49-F238E27FC236}">
                <a16:creationId xmlns:a16="http://schemas.microsoft.com/office/drawing/2014/main" id="{EFDA7D31-4A3E-426B-98C5-ADB0C1B21E37}"/>
              </a:ext>
            </a:extLst>
          </p:cNvPr>
          <p:cNvSpPr>
            <a:spLocks noGrp="1"/>
          </p:cNvSpPr>
          <p:nvPr>
            <p:ph type="body" sz="quarter" idx="25" hasCustomPrompt="1"/>
          </p:nvPr>
        </p:nvSpPr>
        <p:spPr>
          <a:xfrm>
            <a:off x="8063514" y="4383240"/>
            <a:ext cx="3458262"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7" name="Text Placeholder 17">
            <a:extLst>
              <a:ext uri="{FF2B5EF4-FFF2-40B4-BE49-F238E27FC236}">
                <a16:creationId xmlns:a16="http://schemas.microsoft.com/office/drawing/2014/main" id="{5935079C-6EB7-4503-B5A5-1E4C1B6B7D04}"/>
              </a:ext>
            </a:extLst>
          </p:cNvPr>
          <p:cNvSpPr>
            <a:spLocks noGrp="1"/>
          </p:cNvSpPr>
          <p:nvPr>
            <p:ph type="body" sz="quarter" idx="26" hasCustomPrompt="1"/>
          </p:nvPr>
        </p:nvSpPr>
        <p:spPr>
          <a:xfrm>
            <a:off x="8063514" y="4746256"/>
            <a:ext cx="3458262"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2" name="Footer Placeholder 1">
            <a:extLst>
              <a:ext uri="{FF2B5EF4-FFF2-40B4-BE49-F238E27FC236}">
                <a16:creationId xmlns:a16="http://schemas.microsoft.com/office/drawing/2014/main" id="{BF2FE0BB-1D09-4885-A8D3-0BAC93985B71}"/>
              </a:ext>
            </a:extLst>
          </p:cNvPr>
          <p:cNvSpPr>
            <a:spLocks noGrp="1"/>
          </p:cNvSpPr>
          <p:nvPr>
            <p:ph type="ftr" sz="quarter" idx="28"/>
          </p:nvPr>
        </p:nvSpPr>
        <p:spPr/>
        <p:txBody>
          <a:bodyPr/>
          <a:lstStyle/>
          <a:p>
            <a:endParaRPr lang="en-GB" dirty="0"/>
          </a:p>
        </p:txBody>
      </p:sp>
      <p:sp>
        <p:nvSpPr>
          <p:cNvPr id="18" name="Slide Number Placeholder 17">
            <a:extLst>
              <a:ext uri="{FF2B5EF4-FFF2-40B4-BE49-F238E27FC236}">
                <a16:creationId xmlns:a16="http://schemas.microsoft.com/office/drawing/2014/main" id="{87F26512-AFB7-4B55-AF32-599B7CB704D3}"/>
              </a:ext>
            </a:extLst>
          </p:cNvPr>
          <p:cNvSpPr>
            <a:spLocks noGrp="1"/>
          </p:cNvSpPr>
          <p:nvPr>
            <p:ph type="sldNum" sz="quarter" idx="29"/>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473006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2 x Team Member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1A6EFB-C03E-4005-AAF4-41235447962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41" name="Subtitle 2">
            <a:extLst>
              <a:ext uri="{FF2B5EF4-FFF2-40B4-BE49-F238E27FC236}">
                <a16:creationId xmlns:a16="http://schemas.microsoft.com/office/drawing/2014/main" id="{7E09B4CB-EF80-4A5E-B0DF-A4976B3C42D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Picture Placeholder 2">
            <a:extLst>
              <a:ext uri="{FF2B5EF4-FFF2-40B4-BE49-F238E27FC236}">
                <a16:creationId xmlns:a16="http://schemas.microsoft.com/office/drawing/2014/main" id="{61453AFA-7E1E-465D-920B-606276C5AF3D}"/>
              </a:ext>
            </a:extLst>
          </p:cNvPr>
          <p:cNvSpPr>
            <a:spLocks noGrp="1"/>
          </p:cNvSpPr>
          <p:nvPr>
            <p:ph type="pic" sz="quarter" idx="11" hasCustomPrompt="1"/>
          </p:nvPr>
        </p:nvSpPr>
        <p:spPr>
          <a:xfrm>
            <a:off x="65881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9" name="Text Placeholder 17">
            <a:extLst>
              <a:ext uri="{FF2B5EF4-FFF2-40B4-BE49-F238E27FC236}">
                <a16:creationId xmlns:a16="http://schemas.microsoft.com/office/drawing/2014/main" id="{3AD7492D-0E64-45CC-A859-E7CE52A2AFC9}"/>
              </a:ext>
            </a:extLst>
          </p:cNvPr>
          <p:cNvSpPr>
            <a:spLocks noGrp="1"/>
          </p:cNvSpPr>
          <p:nvPr>
            <p:ph type="body" sz="quarter" idx="14" hasCustomPrompt="1"/>
          </p:nvPr>
        </p:nvSpPr>
        <p:spPr>
          <a:xfrm>
            <a:off x="65881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8" name="Text Placeholder 17">
            <a:extLst>
              <a:ext uri="{FF2B5EF4-FFF2-40B4-BE49-F238E27FC236}">
                <a16:creationId xmlns:a16="http://schemas.microsoft.com/office/drawing/2014/main" id="{FA5D83A1-C6F6-46CC-8958-ABC1919A23FF}"/>
              </a:ext>
            </a:extLst>
          </p:cNvPr>
          <p:cNvSpPr>
            <a:spLocks noGrp="1"/>
          </p:cNvSpPr>
          <p:nvPr>
            <p:ph type="body" sz="quarter" idx="13" hasCustomPrompt="1"/>
          </p:nvPr>
        </p:nvSpPr>
        <p:spPr>
          <a:xfrm>
            <a:off x="65881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45" name="Picture Placeholder 2">
            <a:extLst>
              <a:ext uri="{FF2B5EF4-FFF2-40B4-BE49-F238E27FC236}">
                <a16:creationId xmlns:a16="http://schemas.microsoft.com/office/drawing/2014/main" id="{E66B5CBD-8D6D-4BBC-9518-814944563D27}"/>
              </a:ext>
            </a:extLst>
          </p:cNvPr>
          <p:cNvSpPr>
            <a:spLocks noGrp="1"/>
          </p:cNvSpPr>
          <p:nvPr>
            <p:ph type="pic" sz="quarter" idx="41" hasCustomPrompt="1"/>
          </p:nvPr>
        </p:nvSpPr>
        <p:spPr>
          <a:xfrm>
            <a:off x="65881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47" name="Text Placeholder 17">
            <a:extLst>
              <a:ext uri="{FF2B5EF4-FFF2-40B4-BE49-F238E27FC236}">
                <a16:creationId xmlns:a16="http://schemas.microsoft.com/office/drawing/2014/main" id="{10B892F0-8257-4FAD-85E3-B26408DF573F}"/>
              </a:ext>
            </a:extLst>
          </p:cNvPr>
          <p:cNvSpPr>
            <a:spLocks noGrp="1"/>
          </p:cNvSpPr>
          <p:nvPr>
            <p:ph type="body" sz="quarter" idx="43" hasCustomPrompt="1"/>
          </p:nvPr>
        </p:nvSpPr>
        <p:spPr>
          <a:xfrm>
            <a:off x="65881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46" name="Text Placeholder 17">
            <a:extLst>
              <a:ext uri="{FF2B5EF4-FFF2-40B4-BE49-F238E27FC236}">
                <a16:creationId xmlns:a16="http://schemas.microsoft.com/office/drawing/2014/main" id="{21C404D7-5842-4DB4-BABE-B609B13B2F64}"/>
              </a:ext>
            </a:extLst>
          </p:cNvPr>
          <p:cNvSpPr>
            <a:spLocks noGrp="1"/>
          </p:cNvSpPr>
          <p:nvPr>
            <p:ph type="body" sz="quarter" idx="42" hasCustomPrompt="1"/>
          </p:nvPr>
        </p:nvSpPr>
        <p:spPr>
          <a:xfrm>
            <a:off x="65881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95" name="Picture Placeholder 2">
            <a:extLst>
              <a:ext uri="{FF2B5EF4-FFF2-40B4-BE49-F238E27FC236}">
                <a16:creationId xmlns:a16="http://schemas.microsoft.com/office/drawing/2014/main" id="{35578B0A-D320-4721-8EA7-7524EFD0C2AA}"/>
              </a:ext>
            </a:extLst>
          </p:cNvPr>
          <p:cNvSpPr>
            <a:spLocks noGrp="1"/>
          </p:cNvSpPr>
          <p:nvPr>
            <p:ph type="pic" sz="quarter" idx="60" hasCustomPrompt="1"/>
          </p:nvPr>
        </p:nvSpPr>
        <p:spPr>
          <a:xfrm>
            <a:off x="250983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97" name="Text Placeholder 17">
            <a:extLst>
              <a:ext uri="{FF2B5EF4-FFF2-40B4-BE49-F238E27FC236}">
                <a16:creationId xmlns:a16="http://schemas.microsoft.com/office/drawing/2014/main" id="{DE5402FE-B3D6-470A-9461-A16AF7B6BDF8}"/>
              </a:ext>
            </a:extLst>
          </p:cNvPr>
          <p:cNvSpPr>
            <a:spLocks noGrp="1"/>
          </p:cNvSpPr>
          <p:nvPr>
            <p:ph type="body" sz="quarter" idx="62" hasCustomPrompt="1"/>
          </p:nvPr>
        </p:nvSpPr>
        <p:spPr>
          <a:xfrm>
            <a:off x="250983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96" name="Text Placeholder 17">
            <a:extLst>
              <a:ext uri="{FF2B5EF4-FFF2-40B4-BE49-F238E27FC236}">
                <a16:creationId xmlns:a16="http://schemas.microsoft.com/office/drawing/2014/main" id="{05E1A72C-E82E-4E64-BAEC-CFF927BE746F}"/>
              </a:ext>
            </a:extLst>
          </p:cNvPr>
          <p:cNvSpPr>
            <a:spLocks noGrp="1"/>
          </p:cNvSpPr>
          <p:nvPr>
            <p:ph type="body" sz="quarter" idx="61" hasCustomPrompt="1"/>
          </p:nvPr>
        </p:nvSpPr>
        <p:spPr>
          <a:xfrm>
            <a:off x="250983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98" name="Picture Placeholder 2">
            <a:extLst>
              <a:ext uri="{FF2B5EF4-FFF2-40B4-BE49-F238E27FC236}">
                <a16:creationId xmlns:a16="http://schemas.microsoft.com/office/drawing/2014/main" id="{304BF809-0E6F-46AF-BA15-C829B7B79A58}"/>
              </a:ext>
            </a:extLst>
          </p:cNvPr>
          <p:cNvSpPr>
            <a:spLocks noGrp="1"/>
          </p:cNvSpPr>
          <p:nvPr>
            <p:ph type="pic" sz="quarter" idx="63" hasCustomPrompt="1"/>
          </p:nvPr>
        </p:nvSpPr>
        <p:spPr>
          <a:xfrm>
            <a:off x="250983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00" name="Text Placeholder 17">
            <a:extLst>
              <a:ext uri="{FF2B5EF4-FFF2-40B4-BE49-F238E27FC236}">
                <a16:creationId xmlns:a16="http://schemas.microsoft.com/office/drawing/2014/main" id="{0322F05F-A846-4F1D-8608-F25BAF958C5C}"/>
              </a:ext>
            </a:extLst>
          </p:cNvPr>
          <p:cNvSpPr>
            <a:spLocks noGrp="1"/>
          </p:cNvSpPr>
          <p:nvPr>
            <p:ph type="body" sz="quarter" idx="65" hasCustomPrompt="1"/>
          </p:nvPr>
        </p:nvSpPr>
        <p:spPr>
          <a:xfrm>
            <a:off x="250983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99" name="Text Placeholder 17">
            <a:extLst>
              <a:ext uri="{FF2B5EF4-FFF2-40B4-BE49-F238E27FC236}">
                <a16:creationId xmlns:a16="http://schemas.microsoft.com/office/drawing/2014/main" id="{6B6ECB26-DA92-4B85-8AC8-467B27BE162C}"/>
              </a:ext>
            </a:extLst>
          </p:cNvPr>
          <p:cNvSpPr>
            <a:spLocks noGrp="1"/>
          </p:cNvSpPr>
          <p:nvPr>
            <p:ph type="body" sz="quarter" idx="64" hasCustomPrompt="1"/>
          </p:nvPr>
        </p:nvSpPr>
        <p:spPr>
          <a:xfrm>
            <a:off x="250983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01" name="Picture Placeholder 2">
            <a:extLst>
              <a:ext uri="{FF2B5EF4-FFF2-40B4-BE49-F238E27FC236}">
                <a16:creationId xmlns:a16="http://schemas.microsoft.com/office/drawing/2014/main" id="{13F823F4-043A-4B83-BE48-C6EEC0B1EA04}"/>
              </a:ext>
            </a:extLst>
          </p:cNvPr>
          <p:cNvSpPr>
            <a:spLocks noGrp="1"/>
          </p:cNvSpPr>
          <p:nvPr>
            <p:ph type="pic" sz="quarter" idx="66" hasCustomPrompt="1"/>
          </p:nvPr>
        </p:nvSpPr>
        <p:spPr>
          <a:xfrm>
            <a:off x="436086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03" name="Text Placeholder 17">
            <a:extLst>
              <a:ext uri="{FF2B5EF4-FFF2-40B4-BE49-F238E27FC236}">
                <a16:creationId xmlns:a16="http://schemas.microsoft.com/office/drawing/2014/main" id="{D21DAC54-032F-4409-9C91-4215B6225A61}"/>
              </a:ext>
            </a:extLst>
          </p:cNvPr>
          <p:cNvSpPr>
            <a:spLocks noGrp="1"/>
          </p:cNvSpPr>
          <p:nvPr>
            <p:ph type="body" sz="quarter" idx="68" hasCustomPrompt="1"/>
          </p:nvPr>
        </p:nvSpPr>
        <p:spPr>
          <a:xfrm>
            <a:off x="436086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02" name="Text Placeholder 17">
            <a:extLst>
              <a:ext uri="{FF2B5EF4-FFF2-40B4-BE49-F238E27FC236}">
                <a16:creationId xmlns:a16="http://schemas.microsoft.com/office/drawing/2014/main" id="{BD9BE25C-4B0F-4BFB-A979-101E2CF07758}"/>
              </a:ext>
            </a:extLst>
          </p:cNvPr>
          <p:cNvSpPr>
            <a:spLocks noGrp="1"/>
          </p:cNvSpPr>
          <p:nvPr>
            <p:ph type="body" sz="quarter" idx="67" hasCustomPrompt="1"/>
          </p:nvPr>
        </p:nvSpPr>
        <p:spPr>
          <a:xfrm>
            <a:off x="436086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04" name="Picture Placeholder 2">
            <a:extLst>
              <a:ext uri="{FF2B5EF4-FFF2-40B4-BE49-F238E27FC236}">
                <a16:creationId xmlns:a16="http://schemas.microsoft.com/office/drawing/2014/main" id="{007065A7-D341-4447-AE6B-A91CE548048E}"/>
              </a:ext>
            </a:extLst>
          </p:cNvPr>
          <p:cNvSpPr>
            <a:spLocks noGrp="1"/>
          </p:cNvSpPr>
          <p:nvPr>
            <p:ph type="pic" sz="quarter" idx="69" hasCustomPrompt="1"/>
          </p:nvPr>
        </p:nvSpPr>
        <p:spPr>
          <a:xfrm>
            <a:off x="436086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06" name="Text Placeholder 17">
            <a:extLst>
              <a:ext uri="{FF2B5EF4-FFF2-40B4-BE49-F238E27FC236}">
                <a16:creationId xmlns:a16="http://schemas.microsoft.com/office/drawing/2014/main" id="{538F1C9B-5191-46A7-9988-721C27A19C0F}"/>
              </a:ext>
            </a:extLst>
          </p:cNvPr>
          <p:cNvSpPr>
            <a:spLocks noGrp="1"/>
          </p:cNvSpPr>
          <p:nvPr>
            <p:ph type="body" sz="quarter" idx="71" hasCustomPrompt="1"/>
          </p:nvPr>
        </p:nvSpPr>
        <p:spPr>
          <a:xfrm>
            <a:off x="436086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05" name="Text Placeholder 17">
            <a:extLst>
              <a:ext uri="{FF2B5EF4-FFF2-40B4-BE49-F238E27FC236}">
                <a16:creationId xmlns:a16="http://schemas.microsoft.com/office/drawing/2014/main" id="{2F155F4B-6C77-4B10-82CF-87AB808A21A3}"/>
              </a:ext>
            </a:extLst>
          </p:cNvPr>
          <p:cNvSpPr>
            <a:spLocks noGrp="1"/>
          </p:cNvSpPr>
          <p:nvPr>
            <p:ph type="body" sz="quarter" idx="70" hasCustomPrompt="1"/>
          </p:nvPr>
        </p:nvSpPr>
        <p:spPr>
          <a:xfrm>
            <a:off x="436086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07" name="Picture Placeholder 2">
            <a:extLst>
              <a:ext uri="{FF2B5EF4-FFF2-40B4-BE49-F238E27FC236}">
                <a16:creationId xmlns:a16="http://schemas.microsoft.com/office/drawing/2014/main" id="{9D67B676-0169-4E1D-B485-5732B38992AE}"/>
              </a:ext>
            </a:extLst>
          </p:cNvPr>
          <p:cNvSpPr>
            <a:spLocks noGrp="1"/>
          </p:cNvSpPr>
          <p:nvPr>
            <p:ph type="pic" sz="quarter" idx="72" hasCustomPrompt="1"/>
          </p:nvPr>
        </p:nvSpPr>
        <p:spPr>
          <a:xfrm>
            <a:off x="621188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09" name="Text Placeholder 17">
            <a:extLst>
              <a:ext uri="{FF2B5EF4-FFF2-40B4-BE49-F238E27FC236}">
                <a16:creationId xmlns:a16="http://schemas.microsoft.com/office/drawing/2014/main" id="{E2A5260C-8898-438D-B353-AD58CE7F051E}"/>
              </a:ext>
            </a:extLst>
          </p:cNvPr>
          <p:cNvSpPr>
            <a:spLocks noGrp="1"/>
          </p:cNvSpPr>
          <p:nvPr>
            <p:ph type="body" sz="quarter" idx="74" hasCustomPrompt="1"/>
          </p:nvPr>
        </p:nvSpPr>
        <p:spPr>
          <a:xfrm>
            <a:off x="621188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08" name="Text Placeholder 17">
            <a:extLst>
              <a:ext uri="{FF2B5EF4-FFF2-40B4-BE49-F238E27FC236}">
                <a16:creationId xmlns:a16="http://schemas.microsoft.com/office/drawing/2014/main" id="{5A64AB6E-B6C5-437A-BC9D-1E3CA90B9354}"/>
              </a:ext>
            </a:extLst>
          </p:cNvPr>
          <p:cNvSpPr>
            <a:spLocks noGrp="1"/>
          </p:cNvSpPr>
          <p:nvPr>
            <p:ph type="body" sz="quarter" idx="73" hasCustomPrompt="1"/>
          </p:nvPr>
        </p:nvSpPr>
        <p:spPr>
          <a:xfrm>
            <a:off x="621188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10" name="Picture Placeholder 2">
            <a:extLst>
              <a:ext uri="{FF2B5EF4-FFF2-40B4-BE49-F238E27FC236}">
                <a16:creationId xmlns:a16="http://schemas.microsoft.com/office/drawing/2014/main" id="{9952C130-25CE-45D7-BD81-95E1DCE8C11A}"/>
              </a:ext>
            </a:extLst>
          </p:cNvPr>
          <p:cNvSpPr>
            <a:spLocks noGrp="1"/>
          </p:cNvSpPr>
          <p:nvPr>
            <p:ph type="pic" sz="quarter" idx="75" hasCustomPrompt="1"/>
          </p:nvPr>
        </p:nvSpPr>
        <p:spPr>
          <a:xfrm>
            <a:off x="621188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12" name="Text Placeholder 17">
            <a:extLst>
              <a:ext uri="{FF2B5EF4-FFF2-40B4-BE49-F238E27FC236}">
                <a16:creationId xmlns:a16="http://schemas.microsoft.com/office/drawing/2014/main" id="{D4751E6E-E50B-47BB-B845-1A9F2628A2B9}"/>
              </a:ext>
            </a:extLst>
          </p:cNvPr>
          <p:cNvSpPr>
            <a:spLocks noGrp="1"/>
          </p:cNvSpPr>
          <p:nvPr>
            <p:ph type="body" sz="quarter" idx="77" hasCustomPrompt="1"/>
          </p:nvPr>
        </p:nvSpPr>
        <p:spPr>
          <a:xfrm>
            <a:off x="621188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11" name="Text Placeholder 17">
            <a:extLst>
              <a:ext uri="{FF2B5EF4-FFF2-40B4-BE49-F238E27FC236}">
                <a16:creationId xmlns:a16="http://schemas.microsoft.com/office/drawing/2014/main" id="{975635CB-AC22-40BF-A843-11EE49D41478}"/>
              </a:ext>
            </a:extLst>
          </p:cNvPr>
          <p:cNvSpPr>
            <a:spLocks noGrp="1"/>
          </p:cNvSpPr>
          <p:nvPr>
            <p:ph type="body" sz="quarter" idx="76" hasCustomPrompt="1"/>
          </p:nvPr>
        </p:nvSpPr>
        <p:spPr>
          <a:xfrm>
            <a:off x="621188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13" name="Picture Placeholder 2">
            <a:extLst>
              <a:ext uri="{FF2B5EF4-FFF2-40B4-BE49-F238E27FC236}">
                <a16:creationId xmlns:a16="http://schemas.microsoft.com/office/drawing/2014/main" id="{B6D5C63C-F0A7-431C-A34F-D630302AA90C}"/>
              </a:ext>
            </a:extLst>
          </p:cNvPr>
          <p:cNvSpPr>
            <a:spLocks noGrp="1"/>
          </p:cNvSpPr>
          <p:nvPr>
            <p:ph type="pic" sz="quarter" idx="78" hasCustomPrompt="1"/>
          </p:nvPr>
        </p:nvSpPr>
        <p:spPr>
          <a:xfrm>
            <a:off x="805973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15" name="Text Placeholder 17">
            <a:extLst>
              <a:ext uri="{FF2B5EF4-FFF2-40B4-BE49-F238E27FC236}">
                <a16:creationId xmlns:a16="http://schemas.microsoft.com/office/drawing/2014/main" id="{5B08EEF1-2090-4FAE-AC3E-FFAC897FCEA8}"/>
              </a:ext>
            </a:extLst>
          </p:cNvPr>
          <p:cNvSpPr>
            <a:spLocks noGrp="1"/>
          </p:cNvSpPr>
          <p:nvPr>
            <p:ph type="body" sz="quarter" idx="80" hasCustomPrompt="1"/>
          </p:nvPr>
        </p:nvSpPr>
        <p:spPr>
          <a:xfrm>
            <a:off x="805973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14" name="Text Placeholder 17">
            <a:extLst>
              <a:ext uri="{FF2B5EF4-FFF2-40B4-BE49-F238E27FC236}">
                <a16:creationId xmlns:a16="http://schemas.microsoft.com/office/drawing/2014/main" id="{3C08BCDD-2691-4AF7-A41E-E91D54C11EA4}"/>
              </a:ext>
            </a:extLst>
          </p:cNvPr>
          <p:cNvSpPr>
            <a:spLocks noGrp="1"/>
          </p:cNvSpPr>
          <p:nvPr>
            <p:ph type="body" sz="quarter" idx="79" hasCustomPrompt="1"/>
          </p:nvPr>
        </p:nvSpPr>
        <p:spPr>
          <a:xfrm>
            <a:off x="805973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16" name="Picture Placeholder 2">
            <a:extLst>
              <a:ext uri="{FF2B5EF4-FFF2-40B4-BE49-F238E27FC236}">
                <a16:creationId xmlns:a16="http://schemas.microsoft.com/office/drawing/2014/main" id="{9CB52F2D-7A68-4FFC-9178-804A881AE302}"/>
              </a:ext>
            </a:extLst>
          </p:cNvPr>
          <p:cNvSpPr>
            <a:spLocks noGrp="1"/>
          </p:cNvSpPr>
          <p:nvPr>
            <p:ph type="pic" sz="quarter" idx="81" hasCustomPrompt="1"/>
          </p:nvPr>
        </p:nvSpPr>
        <p:spPr>
          <a:xfrm>
            <a:off x="805973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18" name="Text Placeholder 17">
            <a:extLst>
              <a:ext uri="{FF2B5EF4-FFF2-40B4-BE49-F238E27FC236}">
                <a16:creationId xmlns:a16="http://schemas.microsoft.com/office/drawing/2014/main" id="{5397A6B8-13D3-476E-955F-CC207462FDF5}"/>
              </a:ext>
            </a:extLst>
          </p:cNvPr>
          <p:cNvSpPr>
            <a:spLocks noGrp="1"/>
          </p:cNvSpPr>
          <p:nvPr>
            <p:ph type="body" sz="quarter" idx="83" hasCustomPrompt="1"/>
          </p:nvPr>
        </p:nvSpPr>
        <p:spPr>
          <a:xfrm>
            <a:off x="805973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17" name="Text Placeholder 17">
            <a:extLst>
              <a:ext uri="{FF2B5EF4-FFF2-40B4-BE49-F238E27FC236}">
                <a16:creationId xmlns:a16="http://schemas.microsoft.com/office/drawing/2014/main" id="{1E422504-E303-4775-96E5-CDFBC2296ACE}"/>
              </a:ext>
            </a:extLst>
          </p:cNvPr>
          <p:cNvSpPr>
            <a:spLocks noGrp="1"/>
          </p:cNvSpPr>
          <p:nvPr>
            <p:ph type="body" sz="quarter" idx="82" hasCustomPrompt="1"/>
          </p:nvPr>
        </p:nvSpPr>
        <p:spPr>
          <a:xfrm>
            <a:off x="805973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19" name="Picture Placeholder 2">
            <a:extLst>
              <a:ext uri="{FF2B5EF4-FFF2-40B4-BE49-F238E27FC236}">
                <a16:creationId xmlns:a16="http://schemas.microsoft.com/office/drawing/2014/main" id="{402F2999-91E5-4B17-BBAD-6B3498DC38A4}"/>
              </a:ext>
            </a:extLst>
          </p:cNvPr>
          <p:cNvSpPr>
            <a:spLocks noGrp="1"/>
          </p:cNvSpPr>
          <p:nvPr>
            <p:ph type="pic" sz="quarter" idx="84" hasCustomPrompt="1"/>
          </p:nvPr>
        </p:nvSpPr>
        <p:spPr>
          <a:xfrm>
            <a:off x="991076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21" name="Text Placeholder 17">
            <a:extLst>
              <a:ext uri="{FF2B5EF4-FFF2-40B4-BE49-F238E27FC236}">
                <a16:creationId xmlns:a16="http://schemas.microsoft.com/office/drawing/2014/main" id="{255BDC5E-237D-43C8-A260-67FBC77B0827}"/>
              </a:ext>
            </a:extLst>
          </p:cNvPr>
          <p:cNvSpPr>
            <a:spLocks noGrp="1"/>
          </p:cNvSpPr>
          <p:nvPr>
            <p:ph type="body" sz="quarter" idx="86" hasCustomPrompt="1"/>
          </p:nvPr>
        </p:nvSpPr>
        <p:spPr>
          <a:xfrm>
            <a:off x="991076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20" name="Text Placeholder 17">
            <a:extLst>
              <a:ext uri="{FF2B5EF4-FFF2-40B4-BE49-F238E27FC236}">
                <a16:creationId xmlns:a16="http://schemas.microsoft.com/office/drawing/2014/main" id="{78D758A1-4B6F-4B0F-B561-8A5C8AE2A7CD}"/>
              </a:ext>
            </a:extLst>
          </p:cNvPr>
          <p:cNvSpPr>
            <a:spLocks noGrp="1"/>
          </p:cNvSpPr>
          <p:nvPr>
            <p:ph type="body" sz="quarter" idx="85" hasCustomPrompt="1"/>
          </p:nvPr>
        </p:nvSpPr>
        <p:spPr>
          <a:xfrm>
            <a:off x="991076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22" name="Picture Placeholder 2">
            <a:extLst>
              <a:ext uri="{FF2B5EF4-FFF2-40B4-BE49-F238E27FC236}">
                <a16:creationId xmlns:a16="http://schemas.microsoft.com/office/drawing/2014/main" id="{82B0B00E-3F93-46FF-912B-59CB8675DE2A}"/>
              </a:ext>
            </a:extLst>
          </p:cNvPr>
          <p:cNvSpPr>
            <a:spLocks noGrp="1"/>
          </p:cNvSpPr>
          <p:nvPr>
            <p:ph type="pic" sz="quarter" idx="87" hasCustomPrompt="1"/>
          </p:nvPr>
        </p:nvSpPr>
        <p:spPr>
          <a:xfrm>
            <a:off x="991076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24" name="Text Placeholder 17">
            <a:extLst>
              <a:ext uri="{FF2B5EF4-FFF2-40B4-BE49-F238E27FC236}">
                <a16:creationId xmlns:a16="http://schemas.microsoft.com/office/drawing/2014/main" id="{7BAFC583-D5A0-4ABC-9964-5D972B3932B1}"/>
              </a:ext>
            </a:extLst>
          </p:cNvPr>
          <p:cNvSpPr>
            <a:spLocks noGrp="1"/>
          </p:cNvSpPr>
          <p:nvPr>
            <p:ph type="body" sz="quarter" idx="89" hasCustomPrompt="1"/>
          </p:nvPr>
        </p:nvSpPr>
        <p:spPr>
          <a:xfrm>
            <a:off x="991076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23" name="Text Placeholder 17">
            <a:extLst>
              <a:ext uri="{FF2B5EF4-FFF2-40B4-BE49-F238E27FC236}">
                <a16:creationId xmlns:a16="http://schemas.microsoft.com/office/drawing/2014/main" id="{35BE1316-440D-4B2F-90B1-C60EC44F780A}"/>
              </a:ext>
            </a:extLst>
          </p:cNvPr>
          <p:cNvSpPr>
            <a:spLocks noGrp="1"/>
          </p:cNvSpPr>
          <p:nvPr>
            <p:ph type="body" sz="quarter" idx="88" hasCustomPrompt="1"/>
          </p:nvPr>
        </p:nvSpPr>
        <p:spPr>
          <a:xfrm>
            <a:off x="991076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2" name="Footer Placeholder 1">
            <a:extLst>
              <a:ext uri="{FF2B5EF4-FFF2-40B4-BE49-F238E27FC236}">
                <a16:creationId xmlns:a16="http://schemas.microsoft.com/office/drawing/2014/main" id="{CBE32424-F879-449B-B586-2980530ED3EA}"/>
              </a:ext>
            </a:extLst>
          </p:cNvPr>
          <p:cNvSpPr>
            <a:spLocks noGrp="1"/>
          </p:cNvSpPr>
          <p:nvPr>
            <p:ph type="ftr" sz="quarter" idx="90"/>
          </p:nvPr>
        </p:nvSpPr>
        <p:spPr/>
        <p:txBody>
          <a:bodyPr/>
          <a:lstStyle/>
          <a:p>
            <a:endParaRPr lang="en-GB" dirty="0"/>
          </a:p>
        </p:txBody>
      </p:sp>
      <p:sp>
        <p:nvSpPr>
          <p:cNvPr id="4" name="Slide Number Placeholder 3">
            <a:extLst>
              <a:ext uri="{FF2B5EF4-FFF2-40B4-BE49-F238E27FC236}">
                <a16:creationId xmlns:a16="http://schemas.microsoft.com/office/drawing/2014/main" id="{D9E5C7A6-CA92-47C5-A090-A1AA6411F840}"/>
              </a:ext>
            </a:extLst>
          </p:cNvPr>
          <p:cNvSpPr>
            <a:spLocks noGrp="1"/>
          </p:cNvSpPr>
          <p:nvPr>
            <p:ph type="sldNum" sz="quarter" idx="91"/>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39965559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2 x Logo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1A6EFB-C03E-4005-AAF4-41235447962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41" name="Subtitle 2">
            <a:extLst>
              <a:ext uri="{FF2B5EF4-FFF2-40B4-BE49-F238E27FC236}">
                <a16:creationId xmlns:a16="http://schemas.microsoft.com/office/drawing/2014/main" id="{7E09B4CB-EF80-4A5E-B0DF-A4976B3C42D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Picture Placeholder 2">
            <a:extLst>
              <a:ext uri="{FF2B5EF4-FFF2-40B4-BE49-F238E27FC236}">
                <a16:creationId xmlns:a16="http://schemas.microsoft.com/office/drawing/2014/main" id="{61453AFA-7E1E-465D-920B-606276C5AF3D}"/>
              </a:ext>
            </a:extLst>
          </p:cNvPr>
          <p:cNvSpPr>
            <a:spLocks noGrp="1"/>
          </p:cNvSpPr>
          <p:nvPr>
            <p:ph type="pic" sz="quarter" idx="11" hasCustomPrompt="1"/>
          </p:nvPr>
        </p:nvSpPr>
        <p:spPr>
          <a:xfrm>
            <a:off x="658812" y="2277976"/>
            <a:ext cx="1620838"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45" name="Picture Placeholder 2">
            <a:extLst>
              <a:ext uri="{FF2B5EF4-FFF2-40B4-BE49-F238E27FC236}">
                <a16:creationId xmlns:a16="http://schemas.microsoft.com/office/drawing/2014/main" id="{E66B5CBD-8D6D-4BBC-9518-814944563D27}"/>
              </a:ext>
            </a:extLst>
          </p:cNvPr>
          <p:cNvSpPr>
            <a:spLocks noGrp="1"/>
          </p:cNvSpPr>
          <p:nvPr>
            <p:ph type="pic" sz="quarter" idx="41" hasCustomPrompt="1"/>
          </p:nvPr>
        </p:nvSpPr>
        <p:spPr>
          <a:xfrm>
            <a:off x="2509838"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95" name="Picture Placeholder 2">
            <a:extLst>
              <a:ext uri="{FF2B5EF4-FFF2-40B4-BE49-F238E27FC236}">
                <a16:creationId xmlns:a16="http://schemas.microsoft.com/office/drawing/2014/main" id="{35578B0A-D320-4721-8EA7-7524EFD0C2AA}"/>
              </a:ext>
            </a:extLst>
          </p:cNvPr>
          <p:cNvSpPr>
            <a:spLocks noGrp="1"/>
          </p:cNvSpPr>
          <p:nvPr>
            <p:ph type="pic" sz="quarter" idx="60" hasCustomPrompt="1"/>
          </p:nvPr>
        </p:nvSpPr>
        <p:spPr>
          <a:xfrm>
            <a:off x="2509838"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98" name="Picture Placeholder 2">
            <a:extLst>
              <a:ext uri="{FF2B5EF4-FFF2-40B4-BE49-F238E27FC236}">
                <a16:creationId xmlns:a16="http://schemas.microsoft.com/office/drawing/2014/main" id="{304BF809-0E6F-46AF-BA15-C829B7B79A58}"/>
              </a:ext>
            </a:extLst>
          </p:cNvPr>
          <p:cNvSpPr>
            <a:spLocks noGrp="1"/>
          </p:cNvSpPr>
          <p:nvPr>
            <p:ph type="pic" sz="quarter" idx="63" hasCustomPrompt="1"/>
          </p:nvPr>
        </p:nvSpPr>
        <p:spPr>
          <a:xfrm>
            <a:off x="4361699"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101" name="Picture Placeholder 2">
            <a:extLst>
              <a:ext uri="{FF2B5EF4-FFF2-40B4-BE49-F238E27FC236}">
                <a16:creationId xmlns:a16="http://schemas.microsoft.com/office/drawing/2014/main" id="{13F823F4-043A-4B83-BE48-C6EEC0B1EA04}"/>
              </a:ext>
            </a:extLst>
          </p:cNvPr>
          <p:cNvSpPr>
            <a:spLocks noGrp="1"/>
          </p:cNvSpPr>
          <p:nvPr>
            <p:ph type="pic" sz="quarter" idx="66" hasCustomPrompt="1"/>
          </p:nvPr>
        </p:nvSpPr>
        <p:spPr>
          <a:xfrm>
            <a:off x="4357688"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104" name="Picture Placeholder 2">
            <a:extLst>
              <a:ext uri="{FF2B5EF4-FFF2-40B4-BE49-F238E27FC236}">
                <a16:creationId xmlns:a16="http://schemas.microsoft.com/office/drawing/2014/main" id="{007065A7-D341-4447-AE6B-A91CE548048E}"/>
              </a:ext>
            </a:extLst>
          </p:cNvPr>
          <p:cNvSpPr>
            <a:spLocks noGrp="1"/>
          </p:cNvSpPr>
          <p:nvPr>
            <p:ph type="pic" sz="quarter" idx="69" hasCustomPrompt="1"/>
          </p:nvPr>
        </p:nvSpPr>
        <p:spPr>
          <a:xfrm>
            <a:off x="6218322"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107" name="Picture Placeholder 2">
            <a:extLst>
              <a:ext uri="{FF2B5EF4-FFF2-40B4-BE49-F238E27FC236}">
                <a16:creationId xmlns:a16="http://schemas.microsoft.com/office/drawing/2014/main" id="{9D67B676-0169-4E1D-B485-5732B38992AE}"/>
              </a:ext>
            </a:extLst>
          </p:cNvPr>
          <p:cNvSpPr>
            <a:spLocks noGrp="1"/>
          </p:cNvSpPr>
          <p:nvPr>
            <p:ph type="pic" sz="quarter" idx="72" hasCustomPrompt="1"/>
          </p:nvPr>
        </p:nvSpPr>
        <p:spPr>
          <a:xfrm>
            <a:off x="6218322"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110" name="Picture Placeholder 2">
            <a:extLst>
              <a:ext uri="{FF2B5EF4-FFF2-40B4-BE49-F238E27FC236}">
                <a16:creationId xmlns:a16="http://schemas.microsoft.com/office/drawing/2014/main" id="{9952C130-25CE-45D7-BD81-95E1DCE8C11A}"/>
              </a:ext>
            </a:extLst>
          </p:cNvPr>
          <p:cNvSpPr>
            <a:spLocks noGrp="1"/>
          </p:cNvSpPr>
          <p:nvPr>
            <p:ph type="pic" sz="quarter" idx="75" hasCustomPrompt="1"/>
          </p:nvPr>
        </p:nvSpPr>
        <p:spPr>
          <a:xfrm>
            <a:off x="8062164"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113" name="Picture Placeholder 2">
            <a:extLst>
              <a:ext uri="{FF2B5EF4-FFF2-40B4-BE49-F238E27FC236}">
                <a16:creationId xmlns:a16="http://schemas.microsoft.com/office/drawing/2014/main" id="{B6D5C63C-F0A7-431C-A34F-D630302AA90C}"/>
              </a:ext>
            </a:extLst>
          </p:cNvPr>
          <p:cNvSpPr>
            <a:spLocks noGrp="1"/>
          </p:cNvSpPr>
          <p:nvPr>
            <p:ph type="pic" sz="quarter" idx="78" hasCustomPrompt="1"/>
          </p:nvPr>
        </p:nvSpPr>
        <p:spPr>
          <a:xfrm>
            <a:off x="8062164"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119" name="Picture Placeholder 2">
            <a:extLst>
              <a:ext uri="{FF2B5EF4-FFF2-40B4-BE49-F238E27FC236}">
                <a16:creationId xmlns:a16="http://schemas.microsoft.com/office/drawing/2014/main" id="{402F2999-91E5-4B17-BBAD-6B3498DC38A4}"/>
              </a:ext>
            </a:extLst>
          </p:cNvPr>
          <p:cNvSpPr>
            <a:spLocks noGrp="1"/>
          </p:cNvSpPr>
          <p:nvPr>
            <p:ph type="pic" sz="quarter" idx="84" hasCustomPrompt="1"/>
          </p:nvPr>
        </p:nvSpPr>
        <p:spPr>
          <a:xfrm>
            <a:off x="658812" y="3812206"/>
            <a:ext cx="1620838"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2" name="Footer Placeholder 1">
            <a:extLst>
              <a:ext uri="{FF2B5EF4-FFF2-40B4-BE49-F238E27FC236}">
                <a16:creationId xmlns:a16="http://schemas.microsoft.com/office/drawing/2014/main" id="{CBE32424-F879-449B-B586-2980530ED3EA}"/>
              </a:ext>
            </a:extLst>
          </p:cNvPr>
          <p:cNvSpPr>
            <a:spLocks noGrp="1"/>
          </p:cNvSpPr>
          <p:nvPr>
            <p:ph type="ftr" sz="quarter" idx="90"/>
          </p:nvPr>
        </p:nvSpPr>
        <p:spPr/>
        <p:txBody>
          <a:bodyPr/>
          <a:lstStyle/>
          <a:p>
            <a:endParaRPr lang="en-GB" dirty="0"/>
          </a:p>
        </p:txBody>
      </p:sp>
      <p:sp>
        <p:nvSpPr>
          <p:cNvPr id="4" name="Slide Number Placeholder 3">
            <a:extLst>
              <a:ext uri="{FF2B5EF4-FFF2-40B4-BE49-F238E27FC236}">
                <a16:creationId xmlns:a16="http://schemas.microsoft.com/office/drawing/2014/main" id="{D9E5C7A6-CA92-47C5-A090-A1AA6411F840}"/>
              </a:ext>
            </a:extLst>
          </p:cNvPr>
          <p:cNvSpPr>
            <a:spLocks noGrp="1"/>
          </p:cNvSpPr>
          <p:nvPr>
            <p:ph type="sldNum" sz="quarter" idx="91"/>
          </p:nvPr>
        </p:nvSpPr>
        <p:spPr/>
        <p:txBody>
          <a:bodyPr/>
          <a:lstStyle/>
          <a:p>
            <a:fld id="{1BE232AB-0B06-425F-9ADD-32A9A3D01189}" type="slidenum">
              <a:rPr lang="en-GB" smtClean="0"/>
              <a:pPr/>
              <a:t>‹#›</a:t>
            </a:fld>
            <a:endParaRPr lang="en-GB" dirty="0"/>
          </a:p>
        </p:txBody>
      </p:sp>
      <p:sp>
        <p:nvSpPr>
          <p:cNvPr id="16" name="Picture Placeholder 2">
            <a:extLst>
              <a:ext uri="{FF2B5EF4-FFF2-40B4-BE49-F238E27FC236}">
                <a16:creationId xmlns:a16="http://schemas.microsoft.com/office/drawing/2014/main" id="{4E5F37FC-1E52-4ADB-9749-D7275817B623}"/>
              </a:ext>
            </a:extLst>
          </p:cNvPr>
          <p:cNvSpPr>
            <a:spLocks noGrp="1"/>
          </p:cNvSpPr>
          <p:nvPr>
            <p:ph type="pic" sz="quarter" idx="92" hasCustomPrompt="1"/>
          </p:nvPr>
        </p:nvSpPr>
        <p:spPr>
          <a:xfrm>
            <a:off x="9906006"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17" name="Picture Placeholder 2">
            <a:extLst>
              <a:ext uri="{FF2B5EF4-FFF2-40B4-BE49-F238E27FC236}">
                <a16:creationId xmlns:a16="http://schemas.microsoft.com/office/drawing/2014/main" id="{1CD22332-EF6C-44AE-82B5-52E7D5618C89}"/>
              </a:ext>
            </a:extLst>
          </p:cNvPr>
          <p:cNvSpPr>
            <a:spLocks noGrp="1"/>
          </p:cNvSpPr>
          <p:nvPr>
            <p:ph type="pic" sz="quarter" idx="93" hasCustomPrompt="1"/>
          </p:nvPr>
        </p:nvSpPr>
        <p:spPr>
          <a:xfrm>
            <a:off x="9906006"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Tree>
    <p:extLst>
      <p:ext uri="{BB962C8B-B14F-4D97-AF65-F5344CB8AC3E}">
        <p14:creationId xmlns:p14="http://schemas.microsoft.com/office/powerpoint/2010/main" val="11801938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798" y="1810800"/>
            <a:ext cx="5320800" cy="3024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6210300" y="1810800"/>
            <a:ext cx="5320800" cy="3024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5040000"/>
            <a:ext cx="5317087"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6227242" y="5040000"/>
            <a:ext cx="5305946"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3" y="5544000"/>
            <a:ext cx="5317087" cy="619902"/>
          </a:xfrm>
        </p:spPr>
        <p:txBody>
          <a:bodyPr/>
          <a:lstStyle>
            <a:lvl1pPr>
              <a:defRPr sz="1600"/>
            </a:lvl1pPr>
            <a:lvl2pPr>
              <a:defRPr sz="1600"/>
            </a:lvl2pPr>
            <a:lvl3pPr>
              <a:defRPr sz="1600"/>
            </a:lvl3pPr>
            <a:lvl4pPr>
              <a:defRPr sz="1600"/>
            </a:lvl4pPr>
            <a:lvl5pPr>
              <a:defRPr sz="2400"/>
            </a:lvl5pPr>
          </a:lstStyle>
          <a:p>
            <a:pPr lvl="0"/>
            <a:r>
              <a:rPr lang="en-GB" dirty="0"/>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6211270" y="5544000"/>
            <a:ext cx="5321917" cy="621850"/>
          </a:xfrm>
        </p:spPr>
        <p:txBody>
          <a:bodyPr/>
          <a:lstStyle>
            <a:lvl1pPr>
              <a:defRPr sz="1600"/>
            </a:lvl1pPr>
            <a:lvl2pPr>
              <a:defRPr sz="1600"/>
            </a:lvl2pPr>
            <a:lvl3pPr>
              <a:defRPr sz="1600"/>
            </a:lvl3pPr>
            <a:lvl4pPr>
              <a:defRPr sz="1600"/>
            </a:lvl4pPr>
            <a:lvl5pPr>
              <a:defRPr sz="2400"/>
            </a:lvl5pPr>
          </a:lstStyle>
          <a:p>
            <a:pPr lvl="0"/>
            <a:r>
              <a:rPr lang="en-GB" dirty="0"/>
              <a:t>16pt supporting copy approx. 25 words</a:t>
            </a:r>
          </a:p>
        </p:txBody>
      </p:sp>
      <p:sp>
        <p:nvSpPr>
          <p:cNvPr id="14" name="Copyright">
            <a:extLst>
              <a:ext uri="{FF2B5EF4-FFF2-40B4-BE49-F238E27FC236}">
                <a16:creationId xmlns:a16="http://schemas.microsoft.com/office/drawing/2014/main" id="{5483EB19-998C-4763-8E8E-E11ED37F0FB8}"/>
              </a:ext>
            </a:extLst>
          </p:cNvPr>
          <p:cNvSpPr>
            <a:spLocks noGrp="1"/>
          </p:cNvSpPr>
          <p:nvPr>
            <p:ph type="body" sz="quarter" idx="29" hasCustomPrompt="1"/>
          </p:nvPr>
        </p:nvSpPr>
        <p:spPr>
          <a:xfrm rot="16200000">
            <a:off x="9883356" y="32074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5" name="Copyright">
            <a:extLst>
              <a:ext uri="{FF2B5EF4-FFF2-40B4-BE49-F238E27FC236}">
                <a16:creationId xmlns:a16="http://schemas.microsoft.com/office/drawing/2014/main" id="{50EF55B1-84B6-47C6-A9DD-73DF3C7CB8DB}"/>
              </a:ext>
            </a:extLst>
          </p:cNvPr>
          <p:cNvSpPr>
            <a:spLocks noGrp="1"/>
          </p:cNvSpPr>
          <p:nvPr>
            <p:ph type="body" sz="quarter" idx="30" hasCustomPrompt="1"/>
          </p:nvPr>
        </p:nvSpPr>
        <p:spPr>
          <a:xfrm rot="16200000">
            <a:off x="4332636" y="32074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4292802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800" y="1811338"/>
            <a:ext cx="34704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4359214" y="1811338"/>
            <a:ext cx="3471986"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6" name="Picture Placeholder 5">
            <a:extLst>
              <a:ext uri="{FF2B5EF4-FFF2-40B4-BE49-F238E27FC236}">
                <a16:creationId xmlns:a16="http://schemas.microsoft.com/office/drawing/2014/main" id="{5A16D669-4A5E-45DD-9A09-E41F19F2233C}"/>
              </a:ext>
            </a:extLst>
          </p:cNvPr>
          <p:cNvSpPr>
            <a:spLocks noGrp="1"/>
          </p:cNvSpPr>
          <p:nvPr>
            <p:ph type="pic" sz="quarter" idx="29" hasCustomPrompt="1"/>
          </p:nvPr>
        </p:nvSpPr>
        <p:spPr>
          <a:xfrm>
            <a:off x="8062913" y="1811338"/>
            <a:ext cx="3470275" cy="2160000"/>
          </a:xfrm>
          <a:solidFill>
            <a:schemeClr val="bg1">
              <a:lumMod val="95000"/>
            </a:schemeClr>
          </a:solidFill>
        </p:spPr>
        <p:txBody>
          <a:bodyPr tIns="504000" anchor="ctr"/>
          <a:lstStyle>
            <a:lvl1pPr algn="ctr">
              <a:lnSpc>
                <a:spcPct val="80000"/>
              </a:lnSpc>
              <a:spcAft>
                <a:spcPts val="0"/>
              </a:spcAf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4176000"/>
            <a:ext cx="3468687"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4359152" y="4176000"/>
            <a:ext cx="3471986"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9" name="Text Placeholder 18">
            <a:extLst>
              <a:ext uri="{FF2B5EF4-FFF2-40B4-BE49-F238E27FC236}">
                <a16:creationId xmlns:a16="http://schemas.microsoft.com/office/drawing/2014/main" id="{C09E325F-4F07-4809-BB43-50F8B0E4233E}"/>
              </a:ext>
            </a:extLst>
          </p:cNvPr>
          <p:cNvSpPr>
            <a:spLocks noGrp="1"/>
          </p:cNvSpPr>
          <p:nvPr>
            <p:ph type="body" sz="quarter" idx="61" hasCustomPrompt="1"/>
          </p:nvPr>
        </p:nvSpPr>
        <p:spPr>
          <a:xfrm>
            <a:off x="8062913" y="4176000"/>
            <a:ext cx="3468687"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4" y="4680001"/>
            <a:ext cx="3468686" cy="1481193"/>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4356101" y="4680000"/>
            <a:ext cx="3473450" cy="1485849"/>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18" name="Text Placeholder 17">
            <a:extLst>
              <a:ext uri="{FF2B5EF4-FFF2-40B4-BE49-F238E27FC236}">
                <a16:creationId xmlns:a16="http://schemas.microsoft.com/office/drawing/2014/main" id="{320FCD5C-2603-45AC-B9CD-4E151FE012BD}"/>
              </a:ext>
            </a:extLst>
          </p:cNvPr>
          <p:cNvSpPr>
            <a:spLocks noGrp="1"/>
          </p:cNvSpPr>
          <p:nvPr>
            <p:ph type="body" sz="quarter" idx="64" hasCustomPrompt="1"/>
          </p:nvPr>
        </p:nvSpPr>
        <p:spPr>
          <a:xfrm>
            <a:off x="8059738" y="4680000"/>
            <a:ext cx="347345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21" name="Copyright">
            <a:extLst>
              <a:ext uri="{FF2B5EF4-FFF2-40B4-BE49-F238E27FC236}">
                <a16:creationId xmlns:a16="http://schemas.microsoft.com/office/drawing/2014/main" id="{7597ACA5-BAFF-4F69-A27C-CC42E930FC5A}"/>
              </a:ext>
            </a:extLst>
          </p:cNvPr>
          <p:cNvSpPr>
            <a:spLocks noGrp="1"/>
          </p:cNvSpPr>
          <p:nvPr>
            <p:ph type="body" sz="quarter" idx="65" hasCustomPrompt="1"/>
          </p:nvPr>
        </p:nvSpPr>
        <p:spPr>
          <a:xfrm rot="16200000">
            <a:off x="10438597"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2" name="Copyright">
            <a:extLst>
              <a:ext uri="{FF2B5EF4-FFF2-40B4-BE49-F238E27FC236}">
                <a16:creationId xmlns:a16="http://schemas.microsoft.com/office/drawing/2014/main" id="{727AEC6E-0B13-4AE0-963F-9E317D70C9CF}"/>
              </a:ext>
            </a:extLst>
          </p:cNvPr>
          <p:cNvSpPr>
            <a:spLocks noGrp="1"/>
          </p:cNvSpPr>
          <p:nvPr>
            <p:ph type="body" sz="quarter" idx="30" hasCustomPrompt="1"/>
          </p:nvPr>
        </p:nvSpPr>
        <p:spPr>
          <a:xfrm rot="16200000">
            <a:off x="6729012"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3" name="Copyright">
            <a:extLst>
              <a:ext uri="{FF2B5EF4-FFF2-40B4-BE49-F238E27FC236}">
                <a16:creationId xmlns:a16="http://schemas.microsoft.com/office/drawing/2014/main" id="{0886C253-7D1A-44B3-BD61-DA9FCBA67F6C}"/>
              </a:ext>
            </a:extLst>
          </p:cNvPr>
          <p:cNvSpPr>
            <a:spLocks noGrp="1"/>
          </p:cNvSpPr>
          <p:nvPr>
            <p:ph type="body" sz="quarter" idx="66" hasCustomPrompt="1"/>
          </p:nvPr>
        </p:nvSpPr>
        <p:spPr>
          <a:xfrm rot="16200000">
            <a:off x="3013500"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4220230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800" y="1811338"/>
            <a:ext cx="25200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3459600" y="1811338"/>
            <a:ext cx="25200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6" name="Picture Placeholder 5">
            <a:extLst>
              <a:ext uri="{FF2B5EF4-FFF2-40B4-BE49-F238E27FC236}">
                <a16:creationId xmlns:a16="http://schemas.microsoft.com/office/drawing/2014/main" id="{5A16D669-4A5E-45DD-9A09-E41F19F2233C}"/>
              </a:ext>
            </a:extLst>
          </p:cNvPr>
          <p:cNvSpPr>
            <a:spLocks noGrp="1"/>
          </p:cNvSpPr>
          <p:nvPr>
            <p:ph type="pic" sz="quarter" idx="29" hasCustomPrompt="1"/>
          </p:nvPr>
        </p:nvSpPr>
        <p:spPr>
          <a:xfrm>
            <a:off x="6212402" y="1811338"/>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4176000"/>
            <a:ext cx="2520000"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3459600" y="4176000"/>
            <a:ext cx="2520000"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9" name="Text Placeholder 18">
            <a:extLst>
              <a:ext uri="{FF2B5EF4-FFF2-40B4-BE49-F238E27FC236}">
                <a16:creationId xmlns:a16="http://schemas.microsoft.com/office/drawing/2014/main" id="{C09E325F-4F07-4809-BB43-50F8B0E4233E}"/>
              </a:ext>
            </a:extLst>
          </p:cNvPr>
          <p:cNvSpPr>
            <a:spLocks noGrp="1"/>
          </p:cNvSpPr>
          <p:nvPr>
            <p:ph type="body" sz="quarter" idx="61" hasCustomPrompt="1"/>
          </p:nvPr>
        </p:nvSpPr>
        <p:spPr>
          <a:xfrm>
            <a:off x="6212402" y="4176000"/>
            <a:ext cx="2520000"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4" y="4680001"/>
            <a:ext cx="2520000" cy="1481193"/>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3459600" y="4680000"/>
            <a:ext cx="2520000" cy="1485849"/>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18" name="Text Placeholder 17">
            <a:extLst>
              <a:ext uri="{FF2B5EF4-FFF2-40B4-BE49-F238E27FC236}">
                <a16:creationId xmlns:a16="http://schemas.microsoft.com/office/drawing/2014/main" id="{320FCD5C-2603-45AC-B9CD-4E151FE012BD}"/>
              </a:ext>
            </a:extLst>
          </p:cNvPr>
          <p:cNvSpPr>
            <a:spLocks noGrp="1"/>
          </p:cNvSpPr>
          <p:nvPr>
            <p:ph type="body" sz="quarter" idx="64" hasCustomPrompt="1"/>
          </p:nvPr>
        </p:nvSpPr>
        <p:spPr>
          <a:xfrm>
            <a:off x="6209227" y="4680000"/>
            <a:ext cx="252000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22" name="Picture Placeholder 5">
            <a:extLst>
              <a:ext uri="{FF2B5EF4-FFF2-40B4-BE49-F238E27FC236}">
                <a16:creationId xmlns:a16="http://schemas.microsoft.com/office/drawing/2014/main" id="{28CE1F51-26D3-4AFF-AC64-50FE35F0F898}"/>
              </a:ext>
            </a:extLst>
          </p:cNvPr>
          <p:cNvSpPr>
            <a:spLocks noGrp="1"/>
          </p:cNvSpPr>
          <p:nvPr>
            <p:ph type="pic" sz="quarter" idx="65" hasCustomPrompt="1"/>
          </p:nvPr>
        </p:nvSpPr>
        <p:spPr>
          <a:xfrm>
            <a:off x="9013188" y="1811338"/>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4" name="Text Placeholder 18">
            <a:extLst>
              <a:ext uri="{FF2B5EF4-FFF2-40B4-BE49-F238E27FC236}">
                <a16:creationId xmlns:a16="http://schemas.microsoft.com/office/drawing/2014/main" id="{BBD421C5-4249-46AF-A7DF-D2B7BC25117C}"/>
              </a:ext>
            </a:extLst>
          </p:cNvPr>
          <p:cNvSpPr>
            <a:spLocks noGrp="1"/>
          </p:cNvSpPr>
          <p:nvPr>
            <p:ph type="body" sz="quarter" idx="67" hasCustomPrompt="1"/>
          </p:nvPr>
        </p:nvSpPr>
        <p:spPr>
          <a:xfrm>
            <a:off x="9013188" y="4176000"/>
            <a:ext cx="2520000"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25" name="Text Placeholder 17">
            <a:extLst>
              <a:ext uri="{FF2B5EF4-FFF2-40B4-BE49-F238E27FC236}">
                <a16:creationId xmlns:a16="http://schemas.microsoft.com/office/drawing/2014/main" id="{F5A65D52-EABA-4531-B02D-B641D9A8B78E}"/>
              </a:ext>
            </a:extLst>
          </p:cNvPr>
          <p:cNvSpPr>
            <a:spLocks noGrp="1"/>
          </p:cNvSpPr>
          <p:nvPr>
            <p:ph type="body" sz="quarter" idx="68" hasCustomPrompt="1"/>
          </p:nvPr>
        </p:nvSpPr>
        <p:spPr>
          <a:xfrm>
            <a:off x="9010013" y="4680000"/>
            <a:ext cx="252000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26" name="Copyright">
            <a:extLst>
              <a:ext uri="{FF2B5EF4-FFF2-40B4-BE49-F238E27FC236}">
                <a16:creationId xmlns:a16="http://schemas.microsoft.com/office/drawing/2014/main" id="{DAA6FF9A-F009-49E2-9244-B19010D14F35}"/>
              </a:ext>
            </a:extLst>
          </p:cNvPr>
          <p:cNvSpPr>
            <a:spLocks noGrp="1"/>
          </p:cNvSpPr>
          <p:nvPr>
            <p:ph type="body" sz="quarter" idx="69" hasCustomPrompt="1"/>
          </p:nvPr>
        </p:nvSpPr>
        <p:spPr>
          <a:xfrm rot="16200000">
            <a:off x="10429452" y="2954637"/>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8" name="Picture Placeholder 5">
            <a:extLst>
              <a:ext uri="{FF2B5EF4-FFF2-40B4-BE49-F238E27FC236}">
                <a16:creationId xmlns:a16="http://schemas.microsoft.com/office/drawing/2014/main" id="{ED5DFF67-256E-4BA0-B43C-D5CBD4D62F64}"/>
              </a:ext>
            </a:extLst>
          </p:cNvPr>
          <p:cNvSpPr>
            <a:spLocks noGrp="1"/>
          </p:cNvSpPr>
          <p:nvPr>
            <p:ph type="pic" sz="quarter" idx="70" hasCustomPrompt="1"/>
          </p:nvPr>
        </p:nvSpPr>
        <p:spPr>
          <a:xfrm>
            <a:off x="9013188" y="1805242"/>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9" name="Copyright">
            <a:extLst>
              <a:ext uri="{FF2B5EF4-FFF2-40B4-BE49-F238E27FC236}">
                <a16:creationId xmlns:a16="http://schemas.microsoft.com/office/drawing/2014/main" id="{4646808F-ADC5-496F-BB90-E0DFAD28C2F4}"/>
              </a:ext>
            </a:extLst>
          </p:cNvPr>
          <p:cNvSpPr>
            <a:spLocks noGrp="1"/>
          </p:cNvSpPr>
          <p:nvPr>
            <p:ph type="body" sz="quarter" idx="71" hasCustomPrompt="1"/>
          </p:nvPr>
        </p:nvSpPr>
        <p:spPr>
          <a:xfrm rot="16200000">
            <a:off x="10429452"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0" name="Copyright">
            <a:extLst>
              <a:ext uri="{FF2B5EF4-FFF2-40B4-BE49-F238E27FC236}">
                <a16:creationId xmlns:a16="http://schemas.microsoft.com/office/drawing/2014/main" id="{B341DC74-1817-47AE-AD29-20A16E784251}"/>
              </a:ext>
            </a:extLst>
          </p:cNvPr>
          <p:cNvSpPr>
            <a:spLocks noGrp="1"/>
          </p:cNvSpPr>
          <p:nvPr>
            <p:ph type="body" sz="quarter" idx="72" hasCustomPrompt="1"/>
          </p:nvPr>
        </p:nvSpPr>
        <p:spPr>
          <a:xfrm rot="16200000">
            <a:off x="7615979"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1" name="Copyright">
            <a:extLst>
              <a:ext uri="{FF2B5EF4-FFF2-40B4-BE49-F238E27FC236}">
                <a16:creationId xmlns:a16="http://schemas.microsoft.com/office/drawing/2014/main" id="{489578E9-FF2D-4ED4-A34F-254B0035111E}"/>
              </a:ext>
            </a:extLst>
          </p:cNvPr>
          <p:cNvSpPr>
            <a:spLocks noGrp="1"/>
          </p:cNvSpPr>
          <p:nvPr>
            <p:ph type="body" sz="quarter" idx="73" hasCustomPrompt="1"/>
          </p:nvPr>
        </p:nvSpPr>
        <p:spPr>
          <a:xfrm rot="16200000">
            <a:off x="4879043"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2" name="Copyright">
            <a:extLst>
              <a:ext uri="{FF2B5EF4-FFF2-40B4-BE49-F238E27FC236}">
                <a16:creationId xmlns:a16="http://schemas.microsoft.com/office/drawing/2014/main" id="{F9BE0760-36BE-4E10-A52A-31801D404376}"/>
              </a:ext>
            </a:extLst>
          </p:cNvPr>
          <p:cNvSpPr>
            <a:spLocks noGrp="1"/>
          </p:cNvSpPr>
          <p:nvPr>
            <p:ph type="body" sz="quarter" idx="74" hasCustomPrompt="1"/>
          </p:nvPr>
        </p:nvSpPr>
        <p:spPr>
          <a:xfrm rot="16200000">
            <a:off x="2065570"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1602365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4" y="2804400"/>
            <a:ext cx="3276000" cy="820800"/>
          </a:xfrm>
        </p:spPr>
        <p:txBody>
          <a:bodyPr/>
          <a:lstStyle>
            <a:lvl1pPr marL="0" indent="0">
              <a:buNone/>
              <a:tabLst/>
              <a:defRPr>
                <a:solidFill>
                  <a:schemeClr val="accent1"/>
                </a:solidFill>
              </a:defRPr>
            </a:lvl1pPr>
          </a:lstStyle>
          <a:p>
            <a:pPr lvl="0"/>
            <a:r>
              <a:rPr lang="en-GB" dirty="0"/>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4549032" y="2804400"/>
            <a:ext cx="3276000"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8255502" y="2804400"/>
            <a:ext cx="3276000"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grpSp>
        <p:nvGrpSpPr>
          <p:cNvPr id="13" name="Group 12">
            <a:extLst>
              <a:ext uri="{FF2B5EF4-FFF2-40B4-BE49-F238E27FC236}">
                <a16:creationId xmlns:a16="http://schemas.microsoft.com/office/drawing/2014/main" id="{808EF2ED-36D2-4840-B9E1-0A9032B9864E}"/>
              </a:ext>
            </a:extLst>
          </p:cNvPr>
          <p:cNvGrpSpPr/>
          <p:nvPr userDrawn="1"/>
        </p:nvGrpSpPr>
        <p:grpSpPr>
          <a:xfrm>
            <a:off x="658813" y="2801257"/>
            <a:ext cx="7399484" cy="1872000"/>
            <a:chOff x="658813" y="2801257"/>
            <a:chExt cx="7399484" cy="3399517"/>
          </a:xfrm>
        </p:grpSpPr>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4357688"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6B6101D-722B-42FE-91FC-BE90AC17C2DF}"/>
                </a:ext>
              </a:extLst>
            </p:cNvPr>
            <p:cNvCxnSpPr>
              <a:cxnSpLocks/>
            </p:cNvCxnSpPr>
            <p:nvPr userDrawn="1"/>
          </p:nvCxnSpPr>
          <p:spPr>
            <a:xfrm>
              <a:off x="8058297"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850724" y="3747600"/>
            <a:ext cx="3275434"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4549032" y="3747600"/>
            <a:ext cx="3276000"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8255502" y="3747600"/>
            <a:ext cx="3276000"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p:txBody>
      </p:sp>
      <p:sp>
        <p:nvSpPr>
          <p:cNvPr id="3" name="Footer Placeholder 2">
            <a:extLst>
              <a:ext uri="{FF2B5EF4-FFF2-40B4-BE49-F238E27FC236}">
                <a16:creationId xmlns:a16="http://schemas.microsoft.com/office/drawing/2014/main" id="{351227C5-83F5-4CE5-A066-ABCED3EA89D7}"/>
              </a:ext>
            </a:extLst>
          </p:cNvPr>
          <p:cNvSpPr>
            <a:spLocks noGrp="1"/>
          </p:cNvSpPr>
          <p:nvPr>
            <p:ph type="ftr" sz="quarter" idx="16"/>
          </p:nvPr>
        </p:nvSpPr>
        <p:spPr/>
        <p:txBody>
          <a:bodyPr/>
          <a:lstStyle/>
          <a:p>
            <a:endParaRPr lang="en-GB" dirty="0"/>
          </a:p>
        </p:txBody>
      </p:sp>
      <p:sp>
        <p:nvSpPr>
          <p:cNvPr id="5" name="Slide Number Placeholder 4">
            <a:extLst>
              <a:ext uri="{FF2B5EF4-FFF2-40B4-BE49-F238E27FC236}">
                <a16:creationId xmlns:a16="http://schemas.microsoft.com/office/drawing/2014/main" id="{1F877054-906F-4483-A462-E297703E3BE8}"/>
              </a:ext>
            </a:extLst>
          </p:cNvPr>
          <p:cNvSpPr>
            <a:spLocks noGrp="1"/>
          </p:cNvSpPr>
          <p:nvPr>
            <p:ph type="sldNum" sz="quarter" idx="17"/>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24461282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21" name="Text Placeholder 3">
            <a:extLst>
              <a:ext uri="{FF2B5EF4-FFF2-40B4-BE49-F238E27FC236}">
                <a16:creationId xmlns:a16="http://schemas.microsoft.com/office/drawing/2014/main" id="{A5A24406-0F34-44BC-B91E-8F2322E95E3E}"/>
              </a:ext>
            </a:extLst>
          </p:cNvPr>
          <p:cNvSpPr>
            <a:spLocks noGrp="1"/>
          </p:cNvSpPr>
          <p:nvPr>
            <p:ph type="body" sz="quarter" idx="15" hasCustomPrompt="1"/>
          </p:nvPr>
        </p:nvSpPr>
        <p:spPr>
          <a:xfrm>
            <a:off x="839437" y="3990406"/>
            <a:ext cx="4668956" cy="820800"/>
          </a:xfrm>
        </p:spPr>
        <p:txBody>
          <a:bodyPr/>
          <a:lstStyle>
            <a:lvl1pPr marL="0" indent="0">
              <a:buNone/>
              <a:defRPr>
                <a:solidFill>
                  <a:schemeClr val="accent1"/>
                </a:solidFill>
              </a:defRPr>
            </a:lvl1pPr>
          </a:lstStyle>
          <a:p>
            <a:pPr lvl="0"/>
            <a:r>
              <a:rPr lang="en-GB" dirty="0"/>
              <a:t>Large display copy, value statement</a:t>
            </a:r>
          </a:p>
        </p:txBody>
      </p:sp>
      <p:sp>
        <p:nvSpPr>
          <p:cNvPr id="22" name="Text Placeholder 5">
            <a:extLst>
              <a:ext uri="{FF2B5EF4-FFF2-40B4-BE49-F238E27FC236}">
                <a16:creationId xmlns:a16="http://schemas.microsoft.com/office/drawing/2014/main" id="{830F4158-415A-49A9-A700-8F5CE11B8734}"/>
              </a:ext>
            </a:extLst>
          </p:cNvPr>
          <p:cNvSpPr>
            <a:spLocks noGrp="1"/>
          </p:cNvSpPr>
          <p:nvPr>
            <p:ph type="body" sz="quarter" idx="16" hasCustomPrompt="1"/>
          </p:nvPr>
        </p:nvSpPr>
        <p:spPr>
          <a:xfrm>
            <a:off x="6383437" y="3990406"/>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cxnSp>
        <p:nvCxnSpPr>
          <p:cNvPr id="23" name="Straight Connector 22">
            <a:extLst>
              <a:ext uri="{FF2B5EF4-FFF2-40B4-BE49-F238E27FC236}">
                <a16:creationId xmlns:a16="http://schemas.microsoft.com/office/drawing/2014/main" id="{EFE09FC0-0358-4B7E-A8CA-686AB04A1F3D}"/>
              </a:ext>
            </a:extLst>
          </p:cNvPr>
          <p:cNvCxnSpPr>
            <a:cxnSpLocks/>
          </p:cNvCxnSpPr>
          <p:nvPr userDrawn="1"/>
        </p:nvCxnSpPr>
        <p:spPr>
          <a:xfrm>
            <a:off x="658568" y="3987263"/>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C51518F-8E5B-4C6F-92AA-D8E3AFC4E680}"/>
              </a:ext>
            </a:extLst>
          </p:cNvPr>
          <p:cNvCxnSpPr>
            <a:cxnSpLocks/>
          </p:cNvCxnSpPr>
          <p:nvPr userDrawn="1"/>
        </p:nvCxnSpPr>
        <p:spPr>
          <a:xfrm>
            <a:off x="6211647" y="3987263"/>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 Placeholder 9">
            <a:extLst>
              <a:ext uri="{FF2B5EF4-FFF2-40B4-BE49-F238E27FC236}">
                <a16:creationId xmlns:a16="http://schemas.microsoft.com/office/drawing/2014/main" id="{2C6E029F-3EE9-49EC-B5C4-06772A6A8EF3}"/>
              </a:ext>
            </a:extLst>
          </p:cNvPr>
          <p:cNvSpPr>
            <a:spLocks noGrp="1"/>
          </p:cNvSpPr>
          <p:nvPr>
            <p:ph type="body" sz="quarter" idx="17" hasCustomPrompt="1"/>
          </p:nvPr>
        </p:nvSpPr>
        <p:spPr>
          <a:xfrm>
            <a:off x="839437" y="4933606"/>
            <a:ext cx="4668149"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26" name="Text Placeholder 18">
            <a:extLst>
              <a:ext uri="{FF2B5EF4-FFF2-40B4-BE49-F238E27FC236}">
                <a16:creationId xmlns:a16="http://schemas.microsoft.com/office/drawing/2014/main" id="{6CBCB53F-8EB6-4E3E-98D4-4576BB6BD688}"/>
              </a:ext>
            </a:extLst>
          </p:cNvPr>
          <p:cNvSpPr>
            <a:spLocks noGrp="1"/>
          </p:cNvSpPr>
          <p:nvPr>
            <p:ph type="body" sz="quarter" idx="18" hasCustomPrompt="1"/>
          </p:nvPr>
        </p:nvSpPr>
        <p:spPr>
          <a:xfrm>
            <a:off x="6383437" y="4933606"/>
            <a:ext cx="4668133"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39437" y="1811338"/>
            <a:ext cx="4668956" cy="820800"/>
          </a:xfrm>
        </p:spPr>
        <p:txBody>
          <a:bodyPr/>
          <a:lstStyle>
            <a:lvl1pPr marL="0" indent="0">
              <a:buNone/>
              <a:defRPr>
                <a:solidFill>
                  <a:schemeClr val="accent1"/>
                </a:solidFill>
              </a:defRPr>
            </a:lvl1pPr>
          </a:lstStyle>
          <a:p>
            <a:pPr lvl="0"/>
            <a:r>
              <a:rPr lang="en-GB" dirty="0"/>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383437" y="1811338"/>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1808195"/>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6211892" y="1808195"/>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611558ED-EF23-4024-8F74-2D73A4DB537E}"/>
              </a:ext>
            </a:extLst>
          </p:cNvPr>
          <p:cNvSpPr>
            <a:spLocks noGrp="1"/>
          </p:cNvSpPr>
          <p:nvPr userDrawn="1">
            <p:ph type="body" sz="quarter" idx="13" hasCustomPrompt="1"/>
          </p:nvPr>
        </p:nvSpPr>
        <p:spPr>
          <a:xfrm>
            <a:off x="839437" y="2754538"/>
            <a:ext cx="4668149"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19" name="Text Placeholder 18">
            <a:extLst>
              <a:ext uri="{FF2B5EF4-FFF2-40B4-BE49-F238E27FC236}">
                <a16:creationId xmlns:a16="http://schemas.microsoft.com/office/drawing/2014/main" id="{27F7573B-0AC9-49D3-B9D8-196CCF22C4D2}"/>
              </a:ext>
            </a:extLst>
          </p:cNvPr>
          <p:cNvSpPr>
            <a:spLocks noGrp="1"/>
          </p:cNvSpPr>
          <p:nvPr userDrawn="1">
            <p:ph type="body" sz="quarter" idx="14" hasCustomPrompt="1"/>
          </p:nvPr>
        </p:nvSpPr>
        <p:spPr>
          <a:xfrm>
            <a:off x="6383437" y="2754538"/>
            <a:ext cx="4668133"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3" name="Footer Placeholder 2">
            <a:extLst>
              <a:ext uri="{FF2B5EF4-FFF2-40B4-BE49-F238E27FC236}">
                <a16:creationId xmlns:a16="http://schemas.microsoft.com/office/drawing/2014/main" id="{74220E0C-11C5-47FC-9A82-A7C92F87892E}"/>
              </a:ext>
            </a:extLst>
          </p:cNvPr>
          <p:cNvSpPr>
            <a:spLocks noGrp="1"/>
          </p:cNvSpPr>
          <p:nvPr>
            <p:ph type="ftr" sz="quarter" idx="19"/>
          </p:nvPr>
        </p:nvSpPr>
        <p:spPr/>
        <p:txBody>
          <a:bodyPr/>
          <a:lstStyle/>
          <a:p>
            <a:endParaRPr lang="en-GB" dirty="0"/>
          </a:p>
        </p:txBody>
      </p:sp>
      <p:sp>
        <p:nvSpPr>
          <p:cNvPr id="5" name="Slide Number Placeholder 4">
            <a:extLst>
              <a:ext uri="{FF2B5EF4-FFF2-40B4-BE49-F238E27FC236}">
                <a16:creationId xmlns:a16="http://schemas.microsoft.com/office/drawing/2014/main" id="{B97CE773-3306-49AE-B08B-63091F61AF97}"/>
              </a:ext>
            </a:extLst>
          </p:cNvPr>
          <p:cNvSpPr>
            <a:spLocks noGrp="1"/>
          </p:cNvSpPr>
          <p:nvPr>
            <p:ph type="sldNum" sz="quarter" idx="20"/>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4684977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6" y="1811338"/>
            <a:ext cx="3276000" cy="774000"/>
          </a:xfrm>
        </p:spPr>
        <p:txBody>
          <a:bodyPr/>
          <a:lstStyle>
            <a:lvl1pPr marL="0" indent="0">
              <a:buNone/>
              <a:defRPr>
                <a:solidFill>
                  <a:schemeClr val="accent1"/>
                </a:solidFill>
              </a:defRPr>
            </a:lvl1pPr>
          </a:lstStyle>
          <a:p>
            <a:pPr lvl="0"/>
            <a:r>
              <a:rPr lang="en-GB" dirty="0"/>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4549600" y="1811338"/>
            <a:ext cx="3276000"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8267526" y="1811338"/>
            <a:ext cx="3263052"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850726" y="2754538"/>
            <a:ext cx="3276000" cy="442800"/>
          </a:xfrm>
        </p:spPr>
        <p:txBody>
          <a:bodyPr/>
          <a:lstStyle>
            <a:lvl1pPr marL="0" indent="0">
              <a:buNone/>
              <a:defRPr sz="1600"/>
            </a:lvl1pPr>
          </a:lstStyle>
          <a:p>
            <a:pPr lvl="0"/>
            <a:r>
              <a:rPr lang="en-US" dirty="0"/>
              <a:t>16pt supporting copy description approximately 20 words.</a:t>
            </a:r>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4549600" y="2754538"/>
            <a:ext cx="3276000" cy="442800"/>
          </a:xfrm>
        </p:spPr>
        <p:txBody>
          <a:bodyPr/>
          <a:lstStyle>
            <a:lvl1pPr marL="0" indent="0">
              <a:buNone/>
              <a:defRPr sz="1600"/>
            </a:lvl1pPr>
          </a:lstStyle>
          <a:p>
            <a:pPr lvl="0"/>
            <a:r>
              <a:rPr lang="en-US" dirty="0"/>
              <a:t>16pt supporting copy description approximately 20 words.</a:t>
            </a:r>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8267526" y="2754538"/>
            <a:ext cx="3265662" cy="442800"/>
          </a:xfrm>
        </p:spPr>
        <p:txBody>
          <a:bodyPr/>
          <a:lstStyle>
            <a:lvl1pPr marL="0" indent="0">
              <a:buNone/>
              <a:defRPr sz="1600"/>
            </a:lvl1pPr>
          </a:lstStyle>
          <a:p>
            <a:pPr lvl="0"/>
            <a:r>
              <a:rPr lang="en-US" dirty="0"/>
              <a:t>16pt supporting copy description approximately 20 words.</a:t>
            </a:r>
          </a:p>
        </p:txBody>
      </p:sp>
      <p:sp>
        <p:nvSpPr>
          <p:cNvPr id="5" name="Text Placeholder 4">
            <a:extLst>
              <a:ext uri="{FF2B5EF4-FFF2-40B4-BE49-F238E27FC236}">
                <a16:creationId xmlns:a16="http://schemas.microsoft.com/office/drawing/2014/main" id="{45C2B8FF-F634-4508-A663-425A97666D6F}"/>
              </a:ext>
            </a:extLst>
          </p:cNvPr>
          <p:cNvSpPr>
            <a:spLocks noGrp="1"/>
          </p:cNvSpPr>
          <p:nvPr>
            <p:ph type="body" sz="quarter" idx="16" hasCustomPrompt="1"/>
          </p:nvPr>
        </p:nvSpPr>
        <p:spPr>
          <a:xfrm>
            <a:off x="850726" y="3990406"/>
            <a:ext cx="3276000" cy="774000"/>
          </a:xfrm>
        </p:spPr>
        <p:txBody>
          <a:bodyPr/>
          <a:lstStyle>
            <a:lvl1pPr marL="0" indent="0">
              <a:buNone/>
              <a:defRPr>
                <a:solidFill>
                  <a:schemeClr val="accent1"/>
                </a:solidFill>
              </a:defRPr>
            </a:lvl1pPr>
          </a:lstStyle>
          <a:p>
            <a:pPr lvl="0"/>
            <a:r>
              <a:rPr lang="en-US" dirty="0"/>
              <a:t>Large display copy, value statement</a:t>
            </a:r>
          </a:p>
        </p:txBody>
      </p:sp>
      <p:sp>
        <p:nvSpPr>
          <p:cNvPr id="9" name="Text Placeholder 8">
            <a:extLst>
              <a:ext uri="{FF2B5EF4-FFF2-40B4-BE49-F238E27FC236}">
                <a16:creationId xmlns:a16="http://schemas.microsoft.com/office/drawing/2014/main" id="{261C0559-3BE7-440A-BC44-5730E8D25405}"/>
              </a:ext>
            </a:extLst>
          </p:cNvPr>
          <p:cNvSpPr>
            <a:spLocks noGrp="1"/>
          </p:cNvSpPr>
          <p:nvPr>
            <p:ph type="body" sz="quarter" idx="17" hasCustomPrompt="1"/>
          </p:nvPr>
        </p:nvSpPr>
        <p:spPr>
          <a:xfrm>
            <a:off x="4542574" y="3990406"/>
            <a:ext cx="3288564" cy="774000"/>
          </a:xfrm>
        </p:spPr>
        <p:txBody>
          <a:bodyPr/>
          <a:lstStyle>
            <a:lvl1pPr marL="0" indent="0">
              <a:buNone/>
              <a:defRPr>
                <a:solidFill>
                  <a:schemeClr val="accent1"/>
                </a:solidFill>
              </a:defRPr>
            </a:lvl1pPr>
          </a:lstStyle>
          <a:p>
            <a:pPr lvl="0"/>
            <a:r>
              <a:rPr lang="en-US" dirty="0"/>
              <a:t>Large display copy, value statement</a:t>
            </a:r>
          </a:p>
        </p:txBody>
      </p:sp>
      <p:sp>
        <p:nvSpPr>
          <p:cNvPr id="12" name="Text Placeholder 11">
            <a:extLst>
              <a:ext uri="{FF2B5EF4-FFF2-40B4-BE49-F238E27FC236}">
                <a16:creationId xmlns:a16="http://schemas.microsoft.com/office/drawing/2014/main" id="{3A108E80-9937-48FC-A117-3E6D5E679842}"/>
              </a:ext>
            </a:extLst>
          </p:cNvPr>
          <p:cNvSpPr>
            <a:spLocks noGrp="1"/>
          </p:cNvSpPr>
          <p:nvPr>
            <p:ph type="body" sz="quarter" idx="18" hasCustomPrompt="1"/>
          </p:nvPr>
        </p:nvSpPr>
        <p:spPr>
          <a:xfrm>
            <a:off x="8267526" y="3990406"/>
            <a:ext cx="3263053"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US" dirty="0"/>
              <a:t>Large display copy, value statement</a:t>
            </a:r>
          </a:p>
        </p:txBody>
      </p:sp>
      <p:sp>
        <p:nvSpPr>
          <p:cNvPr id="28" name="Text Placeholder 27">
            <a:extLst>
              <a:ext uri="{FF2B5EF4-FFF2-40B4-BE49-F238E27FC236}">
                <a16:creationId xmlns:a16="http://schemas.microsoft.com/office/drawing/2014/main" id="{A9423E80-DFFE-4DC4-9982-2C9AF4D209EA}"/>
              </a:ext>
            </a:extLst>
          </p:cNvPr>
          <p:cNvSpPr>
            <a:spLocks noGrp="1"/>
          </p:cNvSpPr>
          <p:nvPr>
            <p:ph type="body" sz="quarter" idx="19" hasCustomPrompt="1"/>
          </p:nvPr>
        </p:nvSpPr>
        <p:spPr>
          <a:xfrm>
            <a:off x="850726" y="4863600"/>
            <a:ext cx="3276000" cy="442800"/>
          </a:xfrm>
        </p:spPr>
        <p:txBody>
          <a:bodyPr/>
          <a:lstStyle>
            <a:lvl1pPr marL="0" indent="0">
              <a:buNone/>
              <a:defRPr sz="1600"/>
            </a:lvl1pPr>
          </a:lstStyle>
          <a:p>
            <a:pPr lvl="0"/>
            <a:r>
              <a:rPr lang="en-US" dirty="0"/>
              <a:t>16pt supporting copy description approximately 20 words.</a:t>
            </a:r>
          </a:p>
        </p:txBody>
      </p:sp>
      <p:sp>
        <p:nvSpPr>
          <p:cNvPr id="30" name="Text Placeholder 29">
            <a:extLst>
              <a:ext uri="{FF2B5EF4-FFF2-40B4-BE49-F238E27FC236}">
                <a16:creationId xmlns:a16="http://schemas.microsoft.com/office/drawing/2014/main" id="{F039EE30-058E-4CEF-A75D-7AF01A0CF046}"/>
              </a:ext>
            </a:extLst>
          </p:cNvPr>
          <p:cNvSpPr>
            <a:spLocks noGrp="1"/>
          </p:cNvSpPr>
          <p:nvPr>
            <p:ph type="body" sz="quarter" idx="20" hasCustomPrompt="1"/>
          </p:nvPr>
        </p:nvSpPr>
        <p:spPr>
          <a:xfrm>
            <a:off x="4542574" y="4863600"/>
            <a:ext cx="3288564" cy="442800"/>
          </a:xfrm>
        </p:spPr>
        <p:txBody>
          <a:bodyPr/>
          <a:lstStyle>
            <a:lvl1pPr marL="0" indent="0">
              <a:buNone/>
              <a:defRPr sz="1600"/>
            </a:lvl1pPr>
          </a:lstStyle>
          <a:p>
            <a:pPr lvl="0"/>
            <a:r>
              <a:rPr lang="en-US" dirty="0"/>
              <a:t>16pt supporting copy description approximately 20 words.</a:t>
            </a:r>
          </a:p>
        </p:txBody>
      </p:sp>
      <p:sp>
        <p:nvSpPr>
          <p:cNvPr id="32" name="Text Placeholder 31">
            <a:extLst>
              <a:ext uri="{FF2B5EF4-FFF2-40B4-BE49-F238E27FC236}">
                <a16:creationId xmlns:a16="http://schemas.microsoft.com/office/drawing/2014/main" id="{133C54DA-34B2-43E2-BF0E-C88148233C13}"/>
              </a:ext>
            </a:extLst>
          </p:cNvPr>
          <p:cNvSpPr>
            <a:spLocks noGrp="1"/>
          </p:cNvSpPr>
          <p:nvPr>
            <p:ph type="body" sz="quarter" idx="21" hasCustomPrompt="1"/>
          </p:nvPr>
        </p:nvSpPr>
        <p:spPr>
          <a:xfrm>
            <a:off x="8267526" y="4863600"/>
            <a:ext cx="3263053" cy="442800"/>
          </a:xfrm>
        </p:spPr>
        <p:txBody>
          <a:bodyPr/>
          <a:lstStyle>
            <a:lvl1pPr marL="0" indent="0">
              <a:buNone/>
              <a:defRPr sz="1600"/>
            </a:lvl1pPr>
          </a:lstStyle>
          <a:p>
            <a:pPr lvl="0"/>
            <a:r>
              <a:rPr lang="en-US" dirty="0"/>
              <a:t>16pt supporting copy description approximately 20 words.</a:t>
            </a:r>
          </a:p>
        </p:txBody>
      </p:sp>
      <p:grpSp>
        <p:nvGrpSpPr>
          <p:cNvPr id="27" name="Group 26">
            <a:extLst>
              <a:ext uri="{FF2B5EF4-FFF2-40B4-BE49-F238E27FC236}">
                <a16:creationId xmlns:a16="http://schemas.microsoft.com/office/drawing/2014/main" id="{4EF01F31-4B67-4C43-97D1-69733F269F3F}"/>
              </a:ext>
            </a:extLst>
          </p:cNvPr>
          <p:cNvGrpSpPr/>
          <p:nvPr userDrawn="1"/>
        </p:nvGrpSpPr>
        <p:grpSpPr>
          <a:xfrm>
            <a:off x="658813" y="1811338"/>
            <a:ext cx="7395251" cy="1872000"/>
            <a:chOff x="658813" y="2801257"/>
            <a:chExt cx="7395251" cy="3399517"/>
          </a:xfrm>
        </p:grpSpPr>
        <p:cxnSp>
          <p:nvCxnSpPr>
            <p:cNvPr id="29" name="Straight Connector 28">
              <a:extLst>
                <a:ext uri="{FF2B5EF4-FFF2-40B4-BE49-F238E27FC236}">
                  <a16:creationId xmlns:a16="http://schemas.microsoft.com/office/drawing/2014/main" id="{2E87A5DA-9B89-4FFF-8A1C-0E55F46D52A4}"/>
                </a:ext>
              </a:extLst>
            </p:cNvPr>
            <p:cNvCxnSpPr>
              <a:cxnSpLocks/>
            </p:cNvCxnSpPr>
            <p:nvPr userDrawn="1"/>
          </p:nvCxnSpPr>
          <p:spPr>
            <a:xfrm>
              <a:off x="65881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00A804C-F9B7-41F1-B618-D98E08E36D97}"/>
                </a:ext>
              </a:extLst>
            </p:cNvPr>
            <p:cNvCxnSpPr>
              <a:cxnSpLocks/>
            </p:cNvCxnSpPr>
            <p:nvPr userDrawn="1"/>
          </p:nvCxnSpPr>
          <p:spPr>
            <a:xfrm>
              <a:off x="4357688"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563F983-261D-427F-8E84-6D0E75C36961}"/>
                </a:ext>
              </a:extLst>
            </p:cNvPr>
            <p:cNvCxnSpPr>
              <a:cxnSpLocks/>
            </p:cNvCxnSpPr>
            <p:nvPr userDrawn="1"/>
          </p:nvCxnSpPr>
          <p:spPr>
            <a:xfrm>
              <a:off x="8054064"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5C94ED42-E0AD-4B74-AD36-83677FBDCE28}"/>
              </a:ext>
            </a:extLst>
          </p:cNvPr>
          <p:cNvGrpSpPr/>
          <p:nvPr userDrawn="1"/>
        </p:nvGrpSpPr>
        <p:grpSpPr>
          <a:xfrm>
            <a:off x="661420" y="3990406"/>
            <a:ext cx="7396877" cy="1872000"/>
            <a:chOff x="677863" y="2801257"/>
            <a:chExt cx="7396877" cy="3399517"/>
          </a:xfrm>
        </p:grpSpPr>
        <p:cxnSp>
          <p:nvCxnSpPr>
            <p:cNvPr id="35" name="Straight Connector 34">
              <a:extLst>
                <a:ext uri="{FF2B5EF4-FFF2-40B4-BE49-F238E27FC236}">
                  <a16:creationId xmlns:a16="http://schemas.microsoft.com/office/drawing/2014/main" id="{530AC258-8D3D-4ABE-824E-B12054F8CBDE}"/>
                </a:ext>
              </a:extLst>
            </p:cNvPr>
            <p:cNvCxnSpPr>
              <a:cxnSpLocks/>
            </p:cNvCxnSpPr>
            <p:nvPr userDrawn="1"/>
          </p:nvCxnSpPr>
          <p:spPr>
            <a:xfrm>
              <a:off x="67786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8B133CE-CEFC-4CE0-B26F-B5294B97E6A9}"/>
                </a:ext>
              </a:extLst>
            </p:cNvPr>
            <p:cNvCxnSpPr>
              <a:cxnSpLocks/>
            </p:cNvCxnSpPr>
            <p:nvPr userDrawn="1"/>
          </p:nvCxnSpPr>
          <p:spPr>
            <a:xfrm>
              <a:off x="4371249"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CFE73E0-38A2-41B5-A2BE-B0396BED71CA}"/>
                </a:ext>
              </a:extLst>
            </p:cNvPr>
            <p:cNvCxnSpPr>
              <a:cxnSpLocks/>
            </p:cNvCxnSpPr>
            <p:nvPr userDrawn="1"/>
          </p:nvCxnSpPr>
          <p:spPr>
            <a:xfrm>
              <a:off x="8074740"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 name="Footer Placeholder 2">
            <a:extLst>
              <a:ext uri="{FF2B5EF4-FFF2-40B4-BE49-F238E27FC236}">
                <a16:creationId xmlns:a16="http://schemas.microsoft.com/office/drawing/2014/main" id="{E2288666-815B-4FFB-8AD7-A7F1EF86EB73}"/>
              </a:ext>
            </a:extLst>
          </p:cNvPr>
          <p:cNvSpPr>
            <a:spLocks noGrp="1"/>
          </p:cNvSpPr>
          <p:nvPr>
            <p:ph type="ftr" sz="quarter" idx="22"/>
          </p:nvPr>
        </p:nvSpPr>
        <p:spPr/>
        <p:txBody>
          <a:bodyPr/>
          <a:lstStyle/>
          <a:p>
            <a:endParaRPr lang="en-GB" dirty="0"/>
          </a:p>
        </p:txBody>
      </p:sp>
      <p:sp>
        <p:nvSpPr>
          <p:cNvPr id="7" name="Slide Number Placeholder 6">
            <a:extLst>
              <a:ext uri="{FF2B5EF4-FFF2-40B4-BE49-F238E27FC236}">
                <a16:creationId xmlns:a16="http://schemas.microsoft.com/office/drawing/2014/main" id="{DC762258-F70B-432D-97B4-9C3E57507F42}"/>
              </a:ext>
            </a:extLst>
          </p:cNvPr>
          <p:cNvSpPr>
            <a:spLocks noGrp="1"/>
          </p:cNvSpPr>
          <p:nvPr>
            <p:ph type="sldNum" sz="quarter" idx="23"/>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356502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x text or images (unequ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12" name="Subtitle 2">
            <a:extLst>
              <a:ext uri="{FF2B5EF4-FFF2-40B4-BE49-F238E27FC236}">
                <a16:creationId xmlns:a16="http://schemas.microsoft.com/office/drawing/2014/main" id="{9269ECDF-EAA4-4EDA-BBA4-D6955429A96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B2C8C5A6-3869-4A5C-B255-BB78E5C41ADE}"/>
              </a:ext>
            </a:extLst>
          </p:cNvPr>
          <p:cNvSpPr>
            <a:spLocks noGrp="1"/>
          </p:cNvSpPr>
          <p:nvPr>
            <p:ph type="body" sz="quarter" idx="27" hasCustomPrompt="1"/>
          </p:nvPr>
        </p:nvSpPr>
        <p:spPr>
          <a:xfrm>
            <a:off x="658811" y="1811339"/>
            <a:ext cx="3468687" cy="4354512"/>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6" name="Content Placeholder 3">
            <a:extLst>
              <a:ext uri="{FF2B5EF4-FFF2-40B4-BE49-F238E27FC236}">
                <a16:creationId xmlns:a16="http://schemas.microsoft.com/office/drawing/2014/main" id="{5C3589E9-7FC2-430B-A305-89B31844D418}"/>
              </a:ext>
            </a:extLst>
          </p:cNvPr>
          <p:cNvSpPr>
            <a:spLocks noGrp="1"/>
          </p:cNvSpPr>
          <p:nvPr>
            <p:ph sz="quarter" idx="28" hasCustomPrompt="1"/>
          </p:nvPr>
        </p:nvSpPr>
        <p:spPr>
          <a:xfrm>
            <a:off x="4357688" y="1811339"/>
            <a:ext cx="7175499" cy="4354512"/>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image or chart/table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	</a:t>
            </a:r>
          </a:p>
          <a:p>
            <a:pPr lvl="8"/>
            <a:r>
              <a:rPr lang="en-GB" dirty="0"/>
              <a:t>Ninth level</a:t>
            </a:r>
          </a:p>
        </p:txBody>
      </p:sp>
    </p:spTree>
    <p:extLst>
      <p:ext uri="{BB962C8B-B14F-4D97-AF65-F5344CB8AC3E}">
        <p14:creationId xmlns:p14="http://schemas.microsoft.com/office/powerpoint/2010/main" val="24830482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x matri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2278800" y="18900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dirty="0"/>
              <a:t>Supporting heading</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418800" y="18900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dirty="0"/>
              <a:t>Supporting heading</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2278800" y="41256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dirty="0"/>
              <a:t>Supporting heading</a:t>
            </a:r>
          </a:p>
        </p:txBody>
      </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2278800" y="2292031"/>
            <a:ext cx="3492000" cy="1288800"/>
          </a:xfrm>
        </p:spPr>
        <p:txBody>
          <a:bodyPr/>
          <a:lstStyle>
            <a:lvl1pPr marL="0" indent="0" algn="ctr">
              <a:buNone/>
              <a:defRPr sz="1600"/>
            </a:lvl1pPr>
          </a:lstStyle>
          <a:p>
            <a:pPr lvl="0"/>
            <a:r>
              <a:rPr lang="en-GB" dirty="0"/>
              <a:t>16pt supporting copy approximately</a:t>
            </a:r>
            <a:br>
              <a:rPr lang="en-GB" dirty="0"/>
            </a:br>
            <a:r>
              <a:rPr lang="en-GB" dirty="0"/>
              <a:t>25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exercitationem</a:t>
            </a:r>
            <a:r>
              <a:rPr lang="en-GB" dirty="0"/>
              <a:t> </a:t>
            </a:r>
            <a:r>
              <a:rPr lang="en-GB" dirty="0" err="1"/>
              <a:t>ullam</a:t>
            </a:r>
            <a:r>
              <a:rPr lang="en-GB" dirty="0"/>
              <a:t> corporis </a:t>
            </a:r>
            <a:r>
              <a:rPr lang="en-GB" dirty="0" err="1"/>
              <a:t>suscipit</a:t>
            </a:r>
            <a:r>
              <a:rPr lang="en-GB" dirty="0"/>
              <a:t> </a:t>
            </a:r>
            <a:r>
              <a:rPr lang="en-GB" dirty="0" err="1"/>
              <a:t>laboriosam</a:t>
            </a:r>
            <a:r>
              <a:rPr lang="en-GB" dirty="0"/>
              <a:t>, </a:t>
            </a:r>
            <a:r>
              <a:rPr lang="en-GB" dirty="0" err="1"/>
              <a:t>nsi</a:t>
            </a:r>
            <a:r>
              <a:rPr lang="en-GB" dirty="0"/>
              <a:t> </a:t>
            </a:r>
            <a:r>
              <a:rPr lang="en-GB" dirty="0" err="1"/>
              <a:t>ut</a:t>
            </a:r>
            <a:r>
              <a:rPr lang="en-GB" dirty="0"/>
              <a:t> </a:t>
            </a:r>
            <a:r>
              <a:rPr lang="en-GB" dirty="0" err="1"/>
              <a:t>aliquid</a:t>
            </a:r>
            <a:r>
              <a:rPr lang="en-GB" dirty="0"/>
              <a:t> ex </a:t>
            </a:r>
            <a:r>
              <a:rPr lang="en-GB" dirty="0" err="1"/>
              <a:t>ea</a:t>
            </a:r>
            <a:r>
              <a:rPr lang="en-GB" dirty="0"/>
              <a:t> </a:t>
            </a:r>
            <a:r>
              <a:rPr lang="en-GB" dirty="0" err="1"/>
              <a:t>commodi</a:t>
            </a:r>
            <a:r>
              <a:rPr lang="en-GB" dirty="0"/>
              <a:t> </a:t>
            </a:r>
            <a:r>
              <a:rPr lang="en-GB" dirty="0" err="1"/>
              <a:t>consequatur</a:t>
            </a:r>
            <a:r>
              <a:rPr lang="en-GB" dirty="0"/>
              <a:t> </a:t>
            </a:r>
            <a:r>
              <a:rPr lang="en-GB" dirty="0" err="1"/>
              <a:t>auteml</a:t>
            </a:r>
            <a:r>
              <a:rPr lang="en-GB" dirty="0"/>
              <a:t> </a:t>
            </a:r>
            <a:r>
              <a:rPr lang="en-GB" dirty="0" err="1"/>
              <a:t>eum</a:t>
            </a:r>
            <a:r>
              <a:rPr lang="en-GB" dirty="0"/>
              <a:t> </a:t>
            </a:r>
            <a:r>
              <a:rPr lang="en-GB" dirty="0" err="1"/>
              <a:t>iure</a:t>
            </a:r>
            <a:r>
              <a:rPr lang="en-GB" dirty="0"/>
              <a:t>.</a:t>
            </a:r>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6418800" y="2292031"/>
            <a:ext cx="3492000" cy="1288800"/>
          </a:xfrm>
        </p:spPr>
        <p:txBody>
          <a:bodyPr/>
          <a:lstStyle>
            <a:lvl1pPr marL="0" indent="0" algn="ctr">
              <a:buNone/>
              <a:defRPr sz="1600"/>
            </a:lvl1pPr>
          </a:lstStyle>
          <a:p>
            <a:pPr lvl="0"/>
            <a:r>
              <a:rPr lang="en-GB" dirty="0"/>
              <a:t>16pt supporting copy approximately</a:t>
            </a:r>
            <a:br>
              <a:rPr lang="en-GB" dirty="0"/>
            </a:br>
            <a:r>
              <a:rPr lang="en-GB" dirty="0"/>
              <a:t>25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exercitationem</a:t>
            </a:r>
            <a:r>
              <a:rPr lang="en-GB" dirty="0"/>
              <a:t> </a:t>
            </a:r>
            <a:r>
              <a:rPr lang="en-GB" dirty="0" err="1"/>
              <a:t>ullam</a:t>
            </a:r>
            <a:r>
              <a:rPr lang="en-GB" dirty="0"/>
              <a:t> corporis </a:t>
            </a:r>
            <a:r>
              <a:rPr lang="en-GB" dirty="0" err="1"/>
              <a:t>suscipit</a:t>
            </a:r>
            <a:r>
              <a:rPr lang="en-GB" dirty="0"/>
              <a:t> </a:t>
            </a:r>
            <a:r>
              <a:rPr lang="en-GB" dirty="0" err="1"/>
              <a:t>laboriosam</a:t>
            </a:r>
            <a:r>
              <a:rPr lang="en-GB" dirty="0"/>
              <a:t>, </a:t>
            </a:r>
            <a:r>
              <a:rPr lang="en-GB" dirty="0" err="1"/>
              <a:t>nsi</a:t>
            </a:r>
            <a:r>
              <a:rPr lang="en-GB" dirty="0"/>
              <a:t> </a:t>
            </a:r>
            <a:r>
              <a:rPr lang="en-GB" dirty="0" err="1"/>
              <a:t>ut</a:t>
            </a:r>
            <a:r>
              <a:rPr lang="en-GB" dirty="0"/>
              <a:t> </a:t>
            </a:r>
            <a:r>
              <a:rPr lang="en-GB" dirty="0" err="1"/>
              <a:t>aliquid</a:t>
            </a:r>
            <a:r>
              <a:rPr lang="en-GB" dirty="0"/>
              <a:t> ex </a:t>
            </a:r>
            <a:r>
              <a:rPr lang="en-GB" dirty="0" err="1"/>
              <a:t>ea</a:t>
            </a:r>
            <a:r>
              <a:rPr lang="en-GB" dirty="0"/>
              <a:t> </a:t>
            </a:r>
            <a:r>
              <a:rPr lang="en-GB" dirty="0" err="1"/>
              <a:t>commodi</a:t>
            </a:r>
            <a:r>
              <a:rPr lang="en-GB" dirty="0"/>
              <a:t> </a:t>
            </a:r>
            <a:r>
              <a:rPr lang="en-GB" dirty="0" err="1"/>
              <a:t>consequatur</a:t>
            </a:r>
            <a:r>
              <a:rPr lang="en-GB" dirty="0"/>
              <a:t> </a:t>
            </a:r>
            <a:r>
              <a:rPr lang="en-GB" dirty="0" err="1"/>
              <a:t>auteml</a:t>
            </a:r>
            <a:r>
              <a:rPr lang="en-GB" dirty="0"/>
              <a:t> </a:t>
            </a:r>
            <a:r>
              <a:rPr lang="en-GB" dirty="0" err="1"/>
              <a:t>eum</a:t>
            </a:r>
            <a:r>
              <a:rPr lang="en-GB" dirty="0"/>
              <a:t> </a:t>
            </a:r>
            <a:r>
              <a:rPr lang="en-GB" dirty="0" err="1"/>
              <a:t>iure</a:t>
            </a:r>
            <a:r>
              <a:rPr lang="en-GB" dirty="0"/>
              <a:t>.</a:t>
            </a:r>
          </a:p>
          <a:p>
            <a:pPr lvl="0"/>
            <a:endParaRPr lang="en-GB" dirty="0"/>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2278800" y="4525200"/>
            <a:ext cx="3492000" cy="1288800"/>
          </a:xfrm>
        </p:spPr>
        <p:txBody>
          <a:bodyPr/>
          <a:lstStyle>
            <a:lvl1pPr marL="0" indent="0" algn="ctr">
              <a:buNone/>
              <a:defRPr sz="1600"/>
            </a:lvl1pPr>
          </a:lstStyle>
          <a:p>
            <a:pPr lvl="0"/>
            <a:r>
              <a:rPr lang="en-GB" dirty="0"/>
              <a:t>16pt supporting copy approximately</a:t>
            </a:r>
            <a:br>
              <a:rPr lang="en-GB" dirty="0"/>
            </a:br>
            <a:r>
              <a:rPr lang="en-GB" dirty="0"/>
              <a:t>25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exercitationem</a:t>
            </a:r>
            <a:r>
              <a:rPr lang="en-GB" dirty="0"/>
              <a:t> </a:t>
            </a:r>
            <a:r>
              <a:rPr lang="en-GB" dirty="0" err="1"/>
              <a:t>ullam</a:t>
            </a:r>
            <a:r>
              <a:rPr lang="en-GB" dirty="0"/>
              <a:t> corporis </a:t>
            </a:r>
            <a:r>
              <a:rPr lang="en-GB" dirty="0" err="1"/>
              <a:t>suscipit</a:t>
            </a:r>
            <a:r>
              <a:rPr lang="en-GB" dirty="0"/>
              <a:t> </a:t>
            </a:r>
            <a:r>
              <a:rPr lang="en-GB" dirty="0" err="1"/>
              <a:t>laboriosam</a:t>
            </a:r>
            <a:r>
              <a:rPr lang="en-GB" dirty="0"/>
              <a:t>, </a:t>
            </a:r>
            <a:r>
              <a:rPr lang="en-GB" dirty="0" err="1"/>
              <a:t>nsi</a:t>
            </a:r>
            <a:r>
              <a:rPr lang="en-GB" dirty="0"/>
              <a:t> </a:t>
            </a:r>
            <a:r>
              <a:rPr lang="en-GB" dirty="0" err="1"/>
              <a:t>ut</a:t>
            </a:r>
            <a:r>
              <a:rPr lang="en-GB" dirty="0"/>
              <a:t> </a:t>
            </a:r>
            <a:r>
              <a:rPr lang="en-GB" dirty="0" err="1"/>
              <a:t>aliquid</a:t>
            </a:r>
            <a:r>
              <a:rPr lang="en-GB" dirty="0"/>
              <a:t> ex </a:t>
            </a:r>
            <a:r>
              <a:rPr lang="en-GB" dirty="0" err="1"/>
              <a:t>ea</a:t>
            </a:r>
            <a:r>
              <a:rPr lang="en-GB" dirty="0"/>
              <a:t> </a:t>
            </a:r>
            <a:r>
              <a:rPr lang="en-GB" dirty="0" err="1"/>
              <a:t>commodi</a:t>
            </a:r>
            <a:r>
              <a:rPr lang="en-GB" dirty="0"/>
              <a:t> </a:t>
            </a:r>
            <a:r>
              <a:rPr lang="en-GB" dirty="0" err="1"/>
              <a:t>consequatur</a:t>
            </a:r>
            <a:r>
              <a:rPr lang="en-GB" dirty="0"/>
              <a:t> </a:t>
            </a:r>
            <a:r>
              <a:rPr lang="en-GB" dirty="0" err="1"/>
              <a:t>auteml</a:t>
            </a:r>
            <a:r>
              <a:rPr lang="en-GB" dirty="0"/>
              <a:t> </a:t>
            </a:r>
            <a:r>
              <a:rPr lang="en-GB" dirty="0" err="1"/>
              <a:t>eum</a:t>
            </a:r>
            <a:r>
              <a:rPr lang="en-GB" dirty="0"/>
              <a:t> </a:t>
            </a:r>
            <a:r>
              <a:rPr lang="en-GB" dirty="0" err="1"/>
              <a:t>iure</a:t>
            </a:r>
            <a:r>
              <a:rPr lang="en-GB" dirty="0"/>
              <a:t>.</a:t>
            </a:r>
          </a:p>
          <a:p>
            <a:pPr lvl="0"/>
            <a:endParaRPr lang="en-GB" dirty="0"/>
          </a:p>
        </p:txBody>
      </p:sp>
      <p:cxnSp>
        <p:nvCxnSpPr>
          <p:cNvPr id="14" name="Straight Connector 13">
            <a:extLst>
              <a:ext uri="{FF2B5EF4-FFF2-40B4-BE49-F238E27FC236}">
                <a16:creationId xmlns:a16="http://schemas.microsoft.com/office/drawing/2014/main" id="{0C6F116D-AB1A-4A02-9AF7-1B2C6449DE35}"/>
              </a:ext>
            </a:extLst>
          </p:cNvPr>
          <p:cNvCxnSpPr>
            <a:cxnSpLocks/>
          </p:cNvCxnSpPr>
          <p:nvPr userDrawn="1"/>
        </p:nvCxnSpPr>
        <p:spPr>
          <a:xfrm>
            <a:off x="6096000" y="1811338"/>
            <a:ext cx="0" cy="4354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A36CEC-F4BA-4EED-9C66-A18F5FB061D4}"/>
              </a:ext>
            </a:extLst>
          </p:cNvPr>
          <p:cNvCxnSpPr>
            <a:cxnSpLocks/>
          </p:cNvCxnSpPr>
          <p:nvPr userDrawn="1"/>
        </p:nvCxnSpPr>
        <p:spPr>
          <a:xfrm>
            <a:off x="2279650" y="3848514"/>
            <a:ext cx="76327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97FF2B72-512C-4010-85BE-147BD09649CF}"/>
              </a:ext>
            </a:extLst>
          </p:cNvPr>
          <p:cNvSpPr>
            <a:spLocks noGrp="1"/>
          </p:cNvSpPr>
          <p:nvPr>
            <p:ph type="body" sz="quarter" idx="16" hasCustomPrompt="1"/>
          </p:nvPr>
        </p:nvSpPr>
        <p:spPr>
          <a:xfrm>
            <a:off x="6418800" y="4125600"/>
            <a:ext cx="3491957"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dirty="0"/>
              <a:t>Supporting heading</a:t>
            </a:r>
          </a:p>
        </p:txBody>
      </p:sp>
      <p:sp>
        <p:nvSpPr>
          <p:cNvPr id="9" name="Text Placeholder 8">
            <a:extLst>
              <a:ext uri="{FF2B5EF4-FFF2-40B4-BE49-F238E27FC236}">
                <a16:creationId xmlns:a16="http://schemas.microsoft.com/office/drawing/2014/main" id="{F5389F8A-A639-428F-9FFF-80A339785B37}"/>
              </a:ext>
            </a:extLst>
          </p:cNvPr>
          <p:cNvSpPr>
            <a:spLocks noGrp="1"/>
          </p:cNvSpPr>
          <p:nvPr>
            <p:ph type="body" sz="quarter" idx="17" hasCustomPrompt="1"/>
          </p:nvPr>
        </p:nvSpPr>
        <p:spPr>
          <a:xfrm>
            <a:off x="6418263" y="4525200"/>
            <a:ext cx="3492500" cy="1288800"/>
          </a:xfrm>
        </p:spPr>
        <p:txBody>
          <a:bodyPr/>
          <a:lstStyle>
            <a:lvl1pPr marL="0" indent="0" algn="ctr">
              <a:buNone/>
              <a:defRPr sz="1600"/>
            </a:lvl1pPr>
          </a:lstStyle>
          <a:p>
            <a:pPr lvl="0"/>
            <a:r>
              <a:rPr lang="en-GB" dirty="0"/>
              <a:t>16pt supporting copy approximately</a:t>
            </a:r>
            <a:br>
              <a:rPr lang="en-GB" dirty="0"/>
            </a:br>
            <a:r>
              <a:rPr lang="en-GB" dirty="0"/>
              <a:t>25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exercitationem</a:t>
            </a:r>
            <a:r>
              <a:rPr lang="en-GB" dirty="0"/>
              <a:t> </a:t>
            </a:r>
            <a:r>
              <a:rPr lang="en-GB" dirty="0" err="1"/>
              <a:t>ullam</a:t>
            </a:r>
            <a:r>
              <a:rPr lang="en-GB" dirty="0"/>
              <a:t> corporis </a:t>
            </a:r>
            <a:r>
              <a:rPr lang="en-GB" dirty="0" err="1"/>
              <a:t>suscipit</a:t>
            </a:r>
            <a:r>
              <a:rPr lang="en-GB" dirty="0"/>
              <a:t> </a:t>
            </a:r>
            <a:r>
              <a:rPr lang="en-GB" dirty="0" err="1"/>
              <a:t>laboriosam</a:t>
            </a:r>
            <a:r>
              <a:rPr lang="en-GB" dirty="0"/>
              <a:t>, </a:t>
            </a:r>
            <a:r>
              <a:rPr lang="en-GB" dirty="0" err="1"/>
              <a:t>nsi</a:t>
            </a:r>
            <a:r>
              <a:rPr lang="en-GB" dirty="0"/>
              <a:t> </a:t>
            </a:r>
            <a:r>
              <a:rPr lang="en-GB" dirty="0" err="1"/>
              <a:t>ut</a:t>
            </a:r>
            <a:r>
              <a:rPr lang="en-GB" dirty="0"/>
              <a:t> </a:t>
            </a:r>
            <a:r>
              <a:rPr lang="en-GB" dirty="0" err="1"/>
              <a:t>aliquid</a:t>
            </a:r>
            <a:r>
              <a:rPr lang="en-GB" dirty="0"/>
              <a:t> ex </a:t>
            </a:r>
            <a:r>
              <a:rPr lang="en-GB" dirty="0" err="1"/>
              <a:t>ea</a:t>
            </a:r>
            <a:r>
              <a:rPr lang="en-GB" dirty="0"/>
              <a:t> </a:t>
            </a:r>
            <a:r>
              <a:rPr lang="en-GB" dirty="0" err="1"/>
              <a:t>commodi</a:t>
            </a:r>
            <a:r>
              <a:rPr lang="en-GB" dirty="0"/>
              <a:t> </a:t>
            </a:r>
            <a:r>
              <a:rPr lang="en-GB" dirty="0" err="1"/>
              <a:t>consequatur</a:t>
            </a:r>
            <a:r>
              <a:rPr lang="en-GB" dirty="0"/>
              <a:t> </a:t>
            </a:r>
            <a:r>
              <a:rPr lang="en-GB" dirty="0" err="1"/>
              <a:t>auteml</a:t>
            </a:r>
            <a:r>
              <a:rPr lang="en-GB" dirty="0"/>
              <a:t> </a:t>
            </a:r>
            <a:r>
              <a:rPr lang="en-GB" dirty="0" err="1"/>
              <a:t>eum</a:t>
            </a:r>
            <a:r>
              <a:rPr lang="en-GB" dirty="0"/>
              <a:t> </a:t>
            </a:r>
            <a:r>
              <a:rPr lang="en-GB" dirty="0" err="1"/>
              <a:t>iure</a:t>
            </a:r>
            <a:r>
              <a:rPr lang="en-GB" dirty="0"/>
              <a:t>.</a:t>
            </a:r>
          </a:p>
        </p:txBody>
      </p:sp>
      <p:sp>
        <p:nvSpPr>
          <p:cNvPr id="3" name="Footer Placeholder 2">
            <a:extLst>
              <a:ext uri="{FF2B5EF4-FFF2-40B4-BE49-F238E27FC236}">
                <a16:creationId xmlns:a16="http://schemas.microsoft.com/office/drawing/2014/main" id="{0B024D79-E118-4261-B0FE-78FF659D4564}"/>
              </a:ext>
            </a:extLst>
          </p:cNvPr>
          <p:cNvSpPr>
            <a:spLocks noGrp="1"/>
          </p:cNvSpPr>
          <p:nvPr>
            <p:ph type="ftr" sz="quarter" idx="18"/>
          </p:nvPr>
        </p:nvSpPr>
        <p:spPr/>
        <p:txBody>
          <a:bodyPr/>
          <a:lstStyle/>
          <a:p>
            <a:endParaRPr lang="en-GB" dirty="0"/>
          </a:p>
        </p:txBody>
      </p:sp>
      <p:sp>
        <p:nvSpPr>
          <p:cNvPr id="7" name="Slide Number Placeholder 6">
            <a:extLst>
              <a:ext uri="{FF2B5EF4-FFF2-40B4-BE49-F238E27FC236}">
                <a16:creationId xmlns:a16="http://schemas.microsoft.com/office/drawing/2014/main" id="{830946E7-114D-43EE-ABEB-A30D465A3421}"/>
              </a:ext>
            </a:extLst>
          </p:cNvPr>
          <p:cNvSpPr>
            <a:spLocks noGrp="1"/>
          </p:cNvSpPr>
          <p:nvPr>
            <p:ph type="sldNum" sz="quarter" idx="19"/>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2311949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6A5B0387-226C-46FC-9EB2-EE61FC8E4006}"/>
              </a:ext>
            </a:extLst>
          </p:cNvPr>
          <p:cNvSpPr>
            <a:spLocks noGrp="1"/>
          </p:cNvSpPr>
          <p:nvPr>
            <p:ph type="body" sz="quarter" idx="11" hasCustomPrompt="1"/>
          </p:nvPr>
        </p:nvSpPr>
        <p:spPr>
          <a:xfrm>
            <a:off x="658812" y="587958"/>
            <a:ext cx="9037637" cy="531742"/>
          </a:xfrm>
          <a:prstGeom prst="rect">
            <a:avLst/>
          </a:prstGeom>
        </p:spPr>
        <p:txBody>
          <a:bodyPr>
            <a:noAutofit/>
          </a:bodyPr>
          <a:lstStyle>
            <a:lvl1pPr marL="0" indent="0">
              <a:lnSpc>
                <a:spcPct val="100000"/>
              </a:lnSpc>
              <a:spcBef>
                <a:spcPts val="0"/>
              </a:spcBef>
              <a:buFontTx/>
              <a:buNone/>
              <a:defRPr sz="4000">
                <a:solidFill>
                  <a:schemeClr val="tx1">
                    <a:lumMod val="90000"/>
                    <a:lumOff val="10000"/>
                  </a:schemeClr>
                </a:solidFill>
                <a:latin typeface="Times New Roman" panose="02020603050405020304" pitchFamily="18" charset="0"/>
                <a:cs typeface="Times New Roman" panose="02020603050405020304" pitchFamily="18" charset="0"/>
              </a:defRPr>
            </a:lvl1pPr>
          </a:lstStyle>
          <a:p>
            <a:pPr lvl="0"/>
            <a:r>
              <a:rPr lang="en-GB" dirty="0"/>
              <a:t>Main heading </a:t>
            </a:r>
          </a:p>
        </p:txBody>
      </p:sp>
      <p:sp>
        <p:nvSpPr>
          <p:cNvPr id="3" name="Media Placeholder 2">
            <a:extLst>
              <a:ext uri="{FF2B5EF4-FFF2-40B4-BE49-F238E27FC236}">
                <a16:creationId xmlns:a16="http://schemas.microsoft.com/office/drawing/2014/main" id="{511C8CDD-36AD-4D9A-9ECB-DB3F236688F5}"/>
              </a:ext>
            </a:extLst>
          </p:cNvPr>
          <p:cNvSpPr>
            <a:spLocks noGrp="1"/>
          </p:cNvSpPr>
          <p:nvPr>
            <p:ph type="media" sz="quarter" idx="12" hasCustomPrompt="1"/>
          </p:nvPr>
        </p:nvSpPr>
        <p:spPr>
          <a:xfrm>
            <a:off x="0" y="0"/>
            <a:ext cx="12192000" cy="6858000"/>
          </a:xfrm>
          <a:prstGeom prst="rect">
            <a:avLst/>
          </a:prstGeom>
          <a:solidFill>
            <a:schemeClr val="bg1">
              <a:lumMod val="95000"/>
            </a:schemeClr>
          </a:solidFill>
        </p:spPr>
        <p:txBody>
          <a:bodyPr tIns="504000" anchor="ctr">
            <a:normAutofit/>
          </a:bodyPr>
          <a:lstStyle>
            <a:lvl1pPr marL="0" indent="0" algn="ctr">
              <a:buFontTx/>
              <a:buNone/>
              <a:defRPr sz="1800"/>
            </a:lvl1pPr>
          </a:lstStyle>
          <a:p>
            <a:r>
              <a:rPr lang="en-GB" dirty="0"/>
              <a:t>Click on the icon to add media</a:t>
            </a:r>
          </a:p>
        </p:txBody>
      </p:sp>
      <p:sp>
        <p:nvSpPr>
          <p:cNvPr id="2" name="Footer Placeholder 1">
            <a:extLst>
              <a:ext uri="{FF2B5EF4-FFF2-40B4-BE49-F238E27FC236}">
                <a16:creationId xmlns:a16="http://schemas.microsoft.com/office/drawing/2014/main" id="{4F780FC4-2FA4-41CD-8E51-33935D575ECD}"/>
              </a:ext>
            </a:extLst>
          </p:cNvPr>
          <p:cNvSpPr>
            <a:spLocks noGrp="1"/>
          </p:cNvSpPr>
          <p:nvPr>
            <p:ph type="ftr" sz="quarter" idx="13"/>
          </p:nvPr>
        </p:nvSpPr>
        <p:spPr/>
        <p:txBody>
          <a:bodyPr/>
          <a:lstStyle/>
          <a:p>
            <a:endParaRPr lang="en-GB" dirty="0"/>
          </a:p>
        </p:txBody>
      </p:sp>
      <p:sp>
        <p:nvSpPr>
          <p:cNvPr id="5" name="Slide Number Placeholder 4">
            <a:extLst>
              <a:ext uri="{FF2B5EF4-FFF2-40B4-BE49-F238E27FC236}">
                <a16:creationId xmlns:a16="http://schemas.microsoft.com/office/drawing/2014/main" id="{3FF17C92-48FF-40D7-A1DB-806E7779A90E}"/>
              </a:ext>
            </a:extLst>
          </p:cNvPr>
          <p:cNvSpPr>
            <a:spLocks noGrp="1"/>
          </p:cNvSpPr>
          <p:nvPr>
            <p:ph type="sldNum" sz="quarter" idx="14"/>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4895504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 image">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6A5B0387-226C-46FC-9EB2-EE61FC8E4006}"/>
              </a:ext>
            </a:extLst>
          </p:cNvPr>
          <p:cNvSpPr>
            <a:spLocks noGrp="1"/>
          </p:cNvSpPr>
          <p:nvPr>
            <p:ph type="body" sz="quarter" idx="11" hasCustomPrompt="1"/>
          </p:nvPr>
        </p:nvSpPr>
        <p:spPr>
          <a:xfrm>
            <a:off x="658812" y="587958"/>
            <a:ext cx="9037637" cy="531742"/>
          </a:xfrm>
          <a:prstGeom prst="rect">
            <a:avLst/>
          </a:prstGeom>
        </p:spPr>
        <p:txBody>
          <a:bodyPr>
            <a:noAutofit/>
          </a:bodyPr>
          <a:lstStyle>
            <a:lvl1pPr marL="0" indent="0">
              <a:lnSpc>
                <a:spcPct val="100000"/>
              </a:lnSpc>
              <a:spcBef>
                <a:spcPts val="0"/>
              </a:spcBef>
              <a:buFontTx/>
              <a:buNone/>
              <a:defRPr sz="4000">
                <a:solidFill>
                  <a:schemeClr val="tx1">
                    <a:lumMod val="90000"/>
                    <a:lumOff val="10000"/>
                  </a:schemeClr>
                </a:solidFill>
                <a:latin typeface="Times New Roman" panose="02020603050405020304" pitchFamily="18" charset="0"/>
                <a:cs typeface="Times New Roman" panose="02020603050405020304" pitchFamily="18" charset="0"/>
              </a:defRPr>
            </a:lvl1pPr>
          </a:lstStyle>
          <a:p>
            <a:pPr lvl="0"/>
            <a:r>
              <a:rPr lang="en-GB" dirty="0"/>
              <a:t>Main heading </a:t>
            </a:r>
          </a:p>
        </p:txBody>
      </p:sp>
      <p:sp>
        <p:nvSpPr>
          <p:cNvPr id="5" name="Picture Placeholder 4">
            <a:extLst>
              <a:ext uri="{FF2B5EF4-FFF2-40B4-BE49-F238E27FC236}">
                <a16:creationId xmlns:a16="http://schemas.microsoft.com/office/drawing/2014/main" id="{37F14EF7-3C01-41FF-99B8-A80CF85BC22F}"/>
              </a:ext>
            </a:extLst>
          </p:cNvPr>
          <p:cNvSpPr>
            <a:spLocks noGrp="1"/>
          </p:cNvSpPr>
          <p:nvPr>
            <p:ph type="pic" sz="quarter" idx="12" hasCustomPrompt="1"/>
          </p:nvPr>
        </p:nvSpPr>
        <p:spPr>
          <a:xfrm>
            <a:off x="0" y="0"/>
            <a:ext cx="12192000"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7" name="Text Placeholder 2">
            <a:extLst>
              <a:ext uri="{FF2B5EF4-FFF2-40B4-BE49-F238E27FC236}">
                <a16:creationId xmlns:a16="http://schemas.microsoft.com/office/drawing/2014/main" id="{41264D5E-B5F3-41C4-AC1D-AC0CEA36F747}"/>
              </a:ext>
            </a:extLst>
          </p:cNvPr>
          <p:cNvSpPr>
            <a:spLocks noGrp="1"/>
          </p:cNvSpPr>
          <p:nvPr>
            <p:ph type="body" sz="quarter" idx="24" hasCustomPrompt="1"/>
          </p:nvPr>
        </p:nvSpPr>
        <p:spPr>
          <a:xfrm rot="16200000">
            <a:off x="11585300" y="6245144"/>
            <a:ext cx="811789" cy="413923"/>
          </a:xfrm>
          <a:prstGeom prst="rect">
            <a:avLst/>
          </a:prstGeom>
        </p:spPr>
        <p:txBody>
          <a:bodyPr wrap="none" lIns="144000" tIns="144000" rIns="144000" bIns="144000">
            <a:spAutoFit/>
          </a:bodyPr>
          <a:lstStyle>
            <a:lvl1pPr marL="0" indent="0">
              <a:buNone/>
              <a:defRPr sz="800"/>
            </a:lvl1pPr>
          </a:lstStyle>
          <a:p>
            <a:r>
              <a:rPr lang="en-GB" dirty="0"/>
              <a:t>© Copyright</a:t>
            </a:r>
          </a:p>
        </p:txBody>
      </p:sp>
      <p:sp>
        <p:nvSpPr>
          <p:cNvPr id="2" name="Footer Placeholder 1">
            <a:extLst>
              <a:ext uri="{FF2B5EF4-FFF2-40B4-BE49-F238E27FC236}">
                <a16:creationId xmlns:a16="http://schemas.microsoft.com/office/drawing/2014/main" id="{B8CBD6AC-E677-4A0A-89C6-9B9556EA4299}"/>
              </a:ext>
            </a:extLst>
          </p:cNvPr>
          <p:cNvSpPr>
            <a:spLocks noGrp="1"/>
          </p:cNvSpPr>
          <p:nvPr>
            <p:ph type="ftr" sz="quarter" idx="25"/>
          </p:nvPr>
        </p:nvSpPr>
        <p:spPr/>
        <p:txBody>
          <a:bodyPr/>
          <a:lstStyle/>
          <a:p>
            <a:endParaRPr lang="en-GB" dirty="0"/>
          </a:p>
        </p:txBody>
      </p:sp>
      <p:sp>
        <p:nvSpPr>
          <p:cNvPr id="3" name="Slide Number Placeholder 2">
            <a:extLst>
              <a:ext uri="{FF2B5EF4-FFF2-40B4-BE49-F238E27FC236}">
                <a16:creationId xmlns:a16="http://schemas.microsoft.com/office/drawing/2014/main" id="{7B373CDC-E785-4797-8E61-FE03967E7230}"/>
              </a:ext>
            </a:extLst>
          </p:cNvPr>
          <p:cNvSpPr>
            <a:spLocks noGrp="1"/>
          </p:cNvSpPr>
          <p:nvPr>
            <p:ph type="sldNum" sz="quarter" idx="26"/>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38352391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A7679B5-CA7A-4028-B7EA-48119129ECAC}"/>
              </a:ext>
            </a:extLst>
          </p:cNvPr>
          <p:cNvSpPr>
            <a:spLocks noGrp="1"/>
          </p:cNvSpPr>
          <p:nvPr>
            <p:ph type="pic" sz="quarter" idx="10" hasCustomPrompt="1"/>
          </p:nvPr>
        </p:nvSpPr>
        <p:spPr>
          <a:xfrm>
            <a:off x="-1" y="0"/>
            <a:ext cx="5978525"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5" name="Picture Placeholder 3">
            <a:extLst>
              <a:ext uri="{FF2B5EF4-FFF2-40B4-BE49-F238E27FC236}">
                <a16:creationId xmlns:a16="http://schemas.microsoft.com/office/drawing/2014/main" id="{1C262F76-6DCD-4E66-8B34-63019F8A517D}"/>
              </a:ext>
            </a:extLst>
          </p:cNvPr>
          <p:cNvSpPr>
            <a:spLocks noGrp="1"/>
          </p:cNvSpPr>
          <p:nvPr>
            <p:ph type="pic" sz="quarter" idx="11" hasCustomPrompt="1"/>
          </p:nvPr>
        </p:nvSpPr>
        <p:spPr>
          <a:xfrm>
            <a:off x="6213477" y="0"/>
            <a:ext cx="5971326"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754EF402-C451-403B-AB49-B445BD4E1830}"/>
              </a:ext>
            </a:extLst>
          </p:cNvPr>
          <p:cNvSpPr>
            <a:spLocks noGrp="1"/>
          </p:cNvSpPr>
          <p:nvPr>
            <p:ph type="ftr" sz="quarter" idx="26"/>
          </p:nvPr>
        </p:nvSpPr>
        <p:spPr/>
        <p:txBody>
          <a:bodyPr/>
          <a:lstStyle/>
          <a:p>
            <a:endParaRPr lang="en-GB" dirty="0"/>
          </a:p>
        </p:txBody>
      </p:sp>
      <p:sp>
        <p:nvSpPr>
          <p:cNvPr id="3" name="Slide Number Placeholder 2">
            <a:extLst>
              <a:ext uri="{FF2B5EF4-FFF2-40B4-BE49-F238E27FC236}">
                <a16:creationId xmlns:a16="http://schemas.microsoft.com/office/drawing/2014/main" id="{B25F47FB-DD28-4903-92F9-019BE6B8B5AC}"/>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36D4DA48-61E1-4E18-8037-8A7AC9F90C6F}"/>
              </a:ext>
            </a:extLst>
          </p:cNvPr>
          <p:cNvSpPr>
            <a:spLocks noGrp="1"/>
          </p:cNvSpPr>
          <p:nvPr>
            <p:ph type="body" sz="quarter" idx="29" hasCustomPrompt="1"/>
          </p:nvPr>
        </p:nvSpPr>
        <p:spPr>
          <a:xfrm rot="16200000">
            <a:off x="9806710" y="4441111"/>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1" name="Copyright">
            <a:extLst>
              <a:ext uri="{FF2B5EF4-FFF2-40B4-BE49-F238E27FC236}">
                <a16:creationId xmlns:a16="http://schemas.microsoft.com/office/drawing/2014/main" id="{A3ACC3AE-95D0-44AA-808F-F9FD3C99ABCA}"/>
              </a:ext>
            </a:extLst>
          </p:cNvPr>
          <p:cNvSpPr>
            <a:spLocks noGrp="1"/>
          </p:cNvSpPr>
          <p:nvPr>
            <p:ph type="body" sz="quarter" idx="30" hasCustomPrompt="1"/>
          </p:nvPr>
        </p:nvSpPr>
        <p:spPr>
          <a:xfrm rot="16200000">
            <a:off x="3622149" y="4441111"/>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7109634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FBE2879C-B203-4598-945D-0C57B7C72CE9}"/>
              </a:ext>
            </a:extLst>
          </p:cNvPr>
          <p:cNvSpPr>
            <a:spLocks noGrp="1"/>
          </p:cNvSpPr>
          <p:nvPr>
            <p:ph type="pic" sz="quarter" idx="24" hasCustomPrompt="1"/>
          </p:nvPr>
        </p:nvSpPr>
        <p:spPr>
          <a:xfrm>
            <a:off x="6210300" y="3517900"/>
            <a:ext cx="5975502"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4" name="Picture Placeholder 3">
            <a:extLst>
              <a:ext uri="{FF2B5EF4-FFF2-40B4-BE49-F238E27FC236}">
                <a16:creationId xmlns:a16="http://schemas.microsoft.com/office/drawing/2014/main" id="{8A7679B5-CA7A-4028-B7EA-48119129ECAC}"/>
              </a:ext>
            </a:extLst>
          </p:cNvPr>
          <p:cNvSpPr>
            <a:spLocks noGrp="1"/>
          </p:cNvSpPr>
          <p:nvPr>
            <p:ph type="pic" sz="quarter" idx="10" hasCustomPrompt="1"/>
          </p:nvPr>
        </p:nvSpPr>
        <p:spPr>
          <a:xfrm>
            <a:off x="-1" y="0"/>
            <a:ext cx="5981700"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3">
            <a:extLst>
              <a:ext uri="{FF2B5EF4-FFF2-40B4-BE49-F238E27FC236}">
                <a16:creationId xmlns:a16="http://schemas.microsoft.com/office/drawing/2014/main" id="{10BD3FBB-A5B1-47F3-81B5-3FEE291E14B9}"/>
              </a:ext>
            </a:extLst>
          </p:cNvPr>
          <p:cNvSpPr>
            <a:spLocks noGrp="1"/>
          </p:cNvSpPr>
          <p:nvPr>
            <p:ph type="pic" sz="quarter" idx="22" hasCustomPrompt="1"/>
          </p:nvPr>
        </p:nvSpPr>
        <p:spPr>
          <a:xfrm>
            <a:off x="-1" y="3517900"/>
            <a:ext cx="5981700"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9" name="Picture Placeholder 3">
            <a:extLst>
              <a:ext uri="{FF2B5EF4-FFF2-40B4-BE49-F238E27FC236}">
                <a16:creationId xmlns:a16="http://schemas.microsoft.com/office/drawing/2014/main" id="{9EA6B574-C0B0-467A-B86A-34F42619761E}"/>
              </a:ext>
            </a:extLst>
          </p:cNvPr>
          <p:cNvSpPr>
            <a:spLocks noGrp="1"/>
          </p:cNvSpPr>
          <p:nvPr>
            <p:ph type="pic" sz="quarter" idx="23" hasCustomPrompt="1"/>
          </p:nvPr>
        </p:nvSpPr>
        <p:spPr>
          <a:xfrm>
            <a:off x="6210300" y="0"/>
            <a:ext cx="5975502" cy="3341688"/>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0C9FC094-50DD-4B8B-835E-B56D2CA53D73}"/>
              </a:ext>
            </a:extLst>
          </p:cNvPr>
          <p:cNvSpPr>
            <a:spLocks noGrp="1"/>
          </p:cNvSpPr>
          <p:nvPr>
            <p:ph type="ftr" sz="quarter" idx="29"/>
          </p:nvPr>
        </p:nvSpPr>
        <p:spPr/>
        <p:txBody>
          <a:bodyPr/>
          <a:lstStyle/>
          <a:p>
            <a:endParaRPr lang="en-GB" dirty="0"/>
          </a:p>
        </p:txBody>
      </p:sp>
      <p:sp>
        <p:nvSpPr>
          <p:cNvPr id="3" name="Slide Number Placeholder 2">
            <a:extLst>
              <a:ext uri="{FF2B5EF4-FFF2-40B4-BE49-F238E27FC236}">
                <a16:creationId xmlns:a16="http://schemas.microsoft.com/office/drawing/2014/main" id="{130E1EEE-1030-455F-B1D2-6784A5351A2D}"/>
              </a:ext>
            </a:extLst>
          </p:cNvPr>
          <p:cNvSpPr>
            <a:spLocks noGrp="1"/>
          </p:cNvSpPr>
          <p:nvPr>
            <p:ph type="sldNum" sz="quarter" idx="30"/>
          </p:nvPr>
        </p:nvSpPr>
        <p:spPr/>
        <p:txBody>
          <a:bodyPr/>
          <a:lstStyle/>
          <a:p>
            <a:fld id="{1BE232AB-0B06-425F-9ADD-32A9A3D01189}" type="slidenum">
              <a:rPr lang="en-GB" smtClean="0"/>
              <a:pPr/>
              <a:t>‹#›</a:t>
            </a:fld>
            <a:endParaRPr lang="en-GB" dirty="0"/>
          </a:p>
        </p:txBody>
      </p:sp>
      <p:sp>
        <p:nvSpPr>
          <p:cNvPr id="12" name="Copyright">
            <a:extLst>
              <a:ext uri="{FF2B5EF4-FFF2-40B4-BE49-F238E27FC236}">
                <a16:creationId xmlns:a16="http://schemas.microsoft.com/office/drawing/2014/main" id="{8BAB32CB-BB1C-45FF-86A5-B1398EE9A803}"/>
              </a:ext>
            </a:extLst>
          </p:cNvPr>
          <p:cNvSpPr>
            <a:spLocks noGrp="1"/>
          </p:cNvSpPr>
          <p:nvPr>
            <p:ph type="body" sz="quarter" idx="31" hasCustomPrompt="1"/>
          </p:nvPr>
        </p:nvSpPr>
        <p:spPr>
          <a:xfrm rot="16200000">
            <a:off x="1054477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7" name="Copyright">
            <a:extLst>
              <a:ext uri="{FF2B5EF4-FFF2-40B4-BE49-F238E27FC236}">
                <a16:creationId xmlns:a16="http://schemas.microsoft.com/office/drawing/2014/main" id="{842EEB2C-2FA6-4E60-8BC0-3B0A200FE69B}"/>
              </a:ext>
            </a:extLst>
          </p:cNvPr>
          <p:cNvSpPr>
            <a:spLocks noGrp="1"/>
          </p:cNvSpPr>
          <p:nvPr>
            <p:ph type="body" sz="quarter" idx="32" hasCustomPrompt="1"/>
          </p:nvPr>
        </p:nvSpPr>
        <p:spPr>
          <a:xfrm rot="16200000">
            <a:off x="4360211"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9" name="Copyright">
            <a:extLst>
              <a:ext uri="{FF2B5EF4-FFF2-40B4-BE49-F238E27FC236}">
                <a16:creationId xmlns:a16="http://schemas.microsoft.com/office/drawing/2014/main" id="{7392EE9F-7032-44FA-9700-6A84928DA764}"/>
              </a:ext>
            </a:extLst>
          </p:cNvPr>
          <p:cNvSpPr>
            <a:spLocks noGrp="1"/>
          </p:cNvSpPr>
          <p:nvPr>
            <p:ph type="body" sz="quarter" idx="33" hasCustomPrompt="1"/>
          </p:nvPr>
        </p:nvSpPr>
        <p:spPr>
          <a:xfrm rot="16200000">
            <a:off x="1054477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0" name="Copyright">
            <a:extLst>
              <a:ext uri="{FF2B5EF4-FFF2-40B4-BE49-F238E27FC236}">
                <a16:creationId xmlns:a16="http://schemas.microsoft.com/office/drawing/2014/main" id="{98F55F89-83E9-43FE-BEE5-0B42464546FD}"/>
              </a:ext>
            </a:extLst>
          </p:cNvPr>
          <p:cNvSpPr>
            <a:spLocks noGrp="1"/>
          </p:cNvSpPr>
          <p:nvPr>
            <p:ph type="body" sz="quarter" idx="34" hasCustomPrompt="1"/>
          </p:nvPr>
        </p:nvSpPr>
        <p:spPr>
          <a:xfrm rot="16200000">
            <a:off x="4360212"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1530175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4" name="Picture Placeholder 10">
            <a:extLst>
              <a:ext uri="{FF2B5EF4-FFF2-40B4-BE49-F238E27FC236}">
                <a16:creationId xmlns:a16="http://schemas.microsoft.com/office/drawing/2014/main" id="{D7A7A7A5-234F-4CDF-903D-0AA005049FC1}"/>
              </a:ext>
            </a:extLst>
          </p:cNvPr>
          <p:cNvSpPr>
            <a:spLocks noGrp="1"/>
          </p:cNvSpPr>
          <p:nvPr>
            <p:ph type="pic" sz="quarter" idx="23" hasCustomPrompt="1"/>
          </p:nvPr>
        </p:nvSpPr>
        <p:spPr>
          <a:xfrm>
            <a:off x="-1" y="3529781"/>
            <a:ext cx="3924000"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1" name="Picture Placeholder 10">
            <a:extLst>
              <a:ext uri="{FF2B5EF4-FFF2-40B4-BE49-F238E27FC236}">
                <a16:creationId xmlns:a16="http://schemas.microsoft.com/office/drawing/2014/main" id="{FD77D09D-81A5-450E-B93E-B8A795013F2D}"/>
              </a:ext>
            </a:extLst>
          </p:cNvPr>
          <p:cNvSpPr>
            <a:spLocks noGrp="1"/>
          </p:cNvSpPr>
          <p:nvPr>
            <p:ph type="pic" sz="quarter" idx="20" hasCustomPrompt="1"/>
          </p:nvPr>
        </p:nvSpPr>
        <p:spPr>
          <a:xfrm>
            <a:off x="-1" y="0"/>
            <a:ext cx="3924000"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2" name="Picture Placeholder 10">
            <a:extLst>
              <a:ext uri="{FF2B5EF4-FFF2-40B4-BE49-F238E27FC236}">
                <a16:creationId xmlns:a16="http://schemas.microsoft.com/office/drawing/2014/main" id="{BFCF52BA-1C21-426E-9D5A-17A91BF2EF12}"/>
              </a:ext>
            </a:extLst>
          </p:cNvPr>
          <p:cNvSpPr>
            <a:spLocks noGrp="1"/>
          </p:cNvSpPr>
          <p:nvPr>
            <p:ph type="pic" sz="quarter" idx="21" hasCustomPrompt="1"/>
          </p:nvPr>
        </p:nvSpPr>
        <p:spPr>
          <a:xfrm>
            <a:off x="4127500" y="0"/>
            <a:ext cx="3930952"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3" name="Picture Placeholder 10">
            <a:extLst>
              <a:ext uri="{FF2B5EF4-FFF2-40B4-BE49-F238E27FC236}">
                <a16:creationId xmlns:a16="http://schemas.microsoft.com/office/drawing/2014/main" id="{9151B424-C24A-4355-A29D-66B6937E6285}"/>
              </a:ext>
            </a:extLst>
          </p:cNvPr>
          <p:cNvSpPr>
            <a:spLocks noGrp="1"/>
          </p:cNvSpPr>
          <p:nvPr>
            <p:ph type="pic" sz="quarter" idx="22" hasCustomPrompt="1"/>
          </p:nvPr>
        </p:nvSpPr>
        <p:spPr>
          <a:xfrm>
            <a:off x="8264526" y="0"/>
            <a:ext cx="3924000"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5" name="Picture Placeholder 10">
            <a:extLst>
              <a:ext uri="{FF2B5EF4-FFF2-40B4-BE49-F238E27FC236}">
                <a16:creationId xmlns:a16="http://schemas.microsoft.com/office/drawing/2014/main" id="{3069BA39-91D1-45E9-9627-ADB320DE0894}"/>
              </a:ext>
            </a:extLst>
          </p:cNvPr>
          <p:cNvSpPr>
            <a:spLocks noGrp="1"/>
          </p:cNvSpPr>
          <p:nvPr>
            <p:ph type="pic" sz="quarter" idx="24" hasCustomPrompt="1"/>
          </p:nvPr>
        </p:nvSpPr>
        <p:spPr>
          <a:xfrm>
            <a:off x="4128787" y="3529781"/>
            <a:ext cx="3930952"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6" name="Picture Placeholder 10">
            <a:extLst>
              <a:ext uri="{FF2B5EF4-FFF2-40B4-BE49-F238E27FC236}">
                <a16:creationId xmlns:a16="http://schemas.microsoft.com/office/drawing/2014/main" id="{3381A4D7-0DB1-41F3-8F9A-A623F55DE075}"/>
              </a:ext>
            </a:extLst>
          </p:cNvPr>
          <p:cNvSpPr>
            <a:spLocks noGrp="1"/>
          </p:cNvSpPr>
          <p:nvPr>
            <p:ph type="pic" sz="quarter" idx="25" hasCustomPrompt="1"/>
          </p:nvPr>
        </p:nvSpPr>
        <p:spPr>
          <a:xfrm>
            <a:off x="8253113" y="3529781"/>
            <a:ext cx="3924000"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4091821D-7263-4C0A-B312-401281B4F615}"/>
              </a:ext>
            </a:extLst>
          </p:cNvPr>
          <p:cNvSpPr>
            <a:spLocks noGrp="1"/>
          </p:cNvSpPr>
          <p:nvPr>
            <p:ph type="ftr" sz="quarter" idx="32"/>
          </p:nvPr>
        </p:nvSpPr>
        <p:spPr/>
        <p:txBody>
          <a:bodyPr/>
          <a:lstStyle/>
          <a:p>
            <a:endParaRPr lang="en-GB" dirty="0"/>
          </a:p>
        </p:txBody>
      </p:sp>
      <p:sp>
        <p:nvSpPr>
          <p:cNvPr id="3" name="Slide Number Placeholder 2">
            <a:extLst>
              <a:ext uri="{FF2B5EF4-FFF2-40B4-BE49-F238E27FC236}">
                <a16:creationId xmlns:a16="http://schemas.microsoft.com/office/drawing/2014/main" id="{80C780B1-5FD7-4476-8539-542EA95C777F}"/>
              </a:ext>
            </a:extLst>
          </p:cNvPr>
          <p:cNvSpPr>
            <a:spLocks noGrp="1"/>
          </p:cNvSpPr>
          <p:nvPr>
            <p:ph type="sldNum" sz="quarter" idx="33"/>
          </p:nvPr>
        </p:nvSpPr>
        <p:spPr/>
        <p:txBody>
          <a:bodyPr/>
          <a:lstStyle/>
          <a:p>
            <a:fld id="{1BE232AB-0B06-425F-9ADD-32A9A3D01189}" type="slidenum">
              <a:rPr lang="en-GB" smtClean="0"/>
              <a:pPr/>
              <a:t>‹#›</a:t>
            </a:fld>
            <a:endParaRPr lang="en-GB" dirty="0"/>
          </a:p>
        </p:txBody>
      </p:sp>
      <p:sp>
        <p:nvSpPr>
          <p:cNvPr id="17" name="Copyright">
            <a:extLst>
              <a:ext uri="{FF2B5EF4-FFF2-40B4-BE49-F238E27FC236}">
                <a16:creationId xmlns:a16="http://schemas.microsoft.com/office/drawing/2014/main" id="{8A2E1D88-07B2-471E-90A1-74C7AD1E275B}"/>
              </a:ext>
            </a:extLst>
          </p:cNvPr>
          <p:cNvSpPr>
            <a:spLocks noGrp="1"/>
          </p:cNvSpPr>
          <p:nvPr>
            <p:ph type="body" sz="quarter" idx="31" hasCustomPrompt="1"/>
          </p:nvPr>
        </p:nvSpPr>
        <p:spPr>
          <a:xfrm rot="16200000">
            <a:off x="1054477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8" name="Copyright">
            <a:extLst>
              <a:ext uri="{FF2B5EF4-FFF2-40B4-BE49-F238E27FC236}">
                <a16:creationId xmlns:a16="http://schemas.microsoft.com/office/drawing/2014/main" id="{050EE8D4-F5B0-4390-AF5C-1EAA874A7F46}"/>
              </a:ext>
            </a:extLst>
          </p:cNvPr>
          <p:cNvSpPr>
            <a:spLocks noGrp="1"/>
          </p:cNvSpPr>
          <p:nvPr>
            <p:ph type="body" sz="quarter" idx="34" hasCustomPrompt="1"/>
          </p:nvPr>
        </p:nvSpPr>
        <p:spPr>
          <a:xfrm rot="16200000">
            <a:off x="1054477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9" name="Copyright">
            <a:extLst>
              <a:ext uri="{FF2B5EF4-FFF2-40B4-BE49-F238E27FC236}">
                <a16:creationId xmlns:a16="http://schemas.microsoft.com/office/drawing/2014/main" id="{8FAE7B5C-6B8D-4484-9545-E71653BA2F27}"/>
              </a:ext>
            </a:extLst>
          </p:cNvPr>
          <p:cNvSpPr>
            <a:spLocks noGrp="1"/>
          </p:cNvSpPr>
          <p:nvPr>
            <p:ph type="body" sz="quarter" idx="35" hasCustomPrompt="1"/>
          </p:nvPr>
        </p:nvSpPr>
        <p:spPr>
          <a:xfrm rot="16200000">
            <a:off x="642188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0" name="Copyright">
            <a:extLst>
              <a:ext uri="{FF2B5EF4-FFF2-40B4-BE49-F238E27FC236}">
                <a16:creationId xmlns:a16="http://schemas.microsoft.com/office/drawing/2014/main" id="{FF2B36E2-7D6D-48C3-A60D-214213665E5C}"/>
              </a:ext>
            </a:extLst>
          </p:cNvPr>
          <p:cNvSpPr>
            <a:spLocks noGrp="1"/>
          </p:cNvSpPr>
          <p:nvPr>
            <p:ph type="body" sz="quarter" idx="36" hasCustomPrompt="1"/>
          </p:nvPr>
        </p:nvSpPr>
        <p:spPr>
          <a:xfrm rot="16200000">
            <a:off x="642188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1" name="Copyright">
            <a:extLst>
              <a:ext uri="{FF2B5EF4-FFF2-40B4-BE49-F238E27FC236}">
                <a16:creationId xmlns:a16="http://schemas.microsoft.com/office/drawing/2014/main" id="{652D745A-E943-4EFF-8B4F-6FD8C1784249}"/>
              </a:ext>
            </a:extLst>
          </p:cNvPr>
          <p:cNvSpPr>
            <a:spLocks noGrp="1"/>
          </p:cNvSpPr>
          <p:nvPr>
            <p:ph type="body" sz="quarter" idx="37" hasCustomPrompt="1"/>
          </p:nvPr>
        </p:nvSpPr>
        <p:spPr>
          <a:xfrm rot="16200000">
            <a:off x="2296269"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2" name="Copyright">
            <a:extLst>
              <a:ext uri="{FF2B5EF4-FFF2-40B4-BE49-F238E27FC236}">
                <a16:creationId xmlns:a16="http://schemas.microsoft.com/office/drawing/2014/main" id="{889B75A5-26AB-431B-A907-6EF11975EB12}"/>
              </a:ext>
            </a:extLst>
          </p:cNvPr>
          <p:cNvSpPr>
            <a:spLocks noGrp="1"/>
          </p:cNvSpPr>
          <p:nvPr>
            <p:ph type="body" sz="quarter" idx="38" hasCustomPrompt="1"/>
          </p:nvPr>
        </p:nvSpPr>
        <p:spPr>
          <a:xfrm rot="16200000">
            <a:off x="2296270"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8752747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act Details">
    <p:spTree>
      <p:nvGrpSpPr>
        <p:cNvPr id="1" name=""/>
        <p:cNvGrpSpPr/>
        <p:nvPr/>
      </p:nvGrpSpPr>
      <p:grpSpPr>
        <a:xfrm>
          <a:off x="0" y="0"/>
          <a:ext cx="0" cy="0"/>
          <a:chOff x="0" y="0"/>
          <a:chExt cx="0" cy="0"/>
        </a:xfrm>
      </p:grpSpPr>
      <p:sp>
        <p:nvSpPr>
          <p:cNvPr id="10" name="Picture Placeholder 24">
            <a:extLst>
              <a:ext uri="{FF2B5EF4-FFF2-40B4-BE49-F238E27FC236}">
                <a16:creationId xmlns:a16="http://schemas.microsoft.com/office/drawing/2014/main" id="{FAB32424-2569-4BE5-8F22-15750575562A}"/>
              </a:ext>
            </a:extLst>
          </p:cNvPr>
          <p:cNvSpPr>
            <a:spLocks noGrp="1"/>
          </p:cNvSpPr>
          <p:nvPr>
            <p:ph type="pic" sz="quarter" idx="41" hasCustomPrompt="1"/>
          </p:nvPr>
        </p:nvSpPr>
        <p:spPr>
          <a:xfrm>
            <a:off x="658813" y="657225"/>
            <a:ext cx="1620837" cy="1496189"/>
          </a:xfrm>
          <a:prstGeom prst="rect">
            <a:avLst/>
          </a:prstGeom>
          <a:solidFill>
            <a:schemeClr val="bg2">
              <a:lumMod val="95000"/>
            </a:schemeClr>
          </a:solidFill>
        </p:spPr>
        <p:txBody>
          <a:bodyPr tIns="504000" anchor="ctr"/>
          <a:lstStyle>
            <a:lvl1pPr marL="0" indent="0" algn="ctr">
              <a:buFontTx/>
              <a:buNone/>
              <a:defRPr sz="1800"/>
            </a:lvl1pPr>
          </a:lstStyle>
          <a:p>
            <a:r>
              <a:rPr lang="en-GB" sz="1800" dirty="0"/>
              <a:t>Person</a:t>
            </a:r>
            <a:endParaRPr lang="en-GB" dirty="0"/>
          </a:p>
        </p:txBody>
      </p:sp>
      <p:sp>
        <p:nvSpPr>
          <p:cNvPr id="11" name="Text Placeholder 17">
            <a:extLst>
              <a:ext uri="{FF2B5EF4-FFF2-40B4-BE49-F238E27FC236}">
                <a16:creationId xmlns:a16="http://schemas.microsoft.com/office/drawing/2014/main" id="{5E9E825B-33E5-4AE6-A4A7-0083A3962E03}"/>
              </a:ext>
            </a:extLst>
          </p:cNvPr>
          <p:cNvSpPr>
            <a:spLocks noGrp="1"/>
          </p:cNvSpPr>
          <p:nvPr>
            <p:ph type="body" sz="quarter" idx="13" hasCustomPrompt="1"/>
          </p:nvPr>
        </p:nvSpPr>
        <p:spPr>
          <a:xfrm>
            <a:off x="2511430" y="1961715"/>
            <a:ext cx="5329238" cy="246221"/>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2" name="Text Placeholder 17">
            <a:extLst>
              <a:ext uri="{FF2B5EF4-FFF2-40B4-BE49-F238E27FC236}">
                <a16:creationId xmlns:a16="http://schemas.microsoft.com/office/drawing/2014/main" id="{02CD2D82-70EC-4F1A-962A-5C917098C226}"/>
              </a:ext>
            </a:extLst>
          </p:cNvPr>
          <p:cNvSpPr>
            <a:spLocks noGrp="1"/>
          </p:cNvSpPr>
          <p:nvPr>
            <p:ph type="body" sz="quarter" idx="14" hasCustomPrompt="1"/>
          </p:nvPr>
        </p:nvSpPr>
        <p:spPr>
          <a:xfrm>
            <a:off x="2511430" y="1609916"/>
            <a:ext cx="5329238" cy="246221"/>
          </a:xfrm>
          <a:prstGeom prst="rect">
            <a:avLst/>
          </a:prstGeom>
        </p:spPr>
        <p:txBody>
          <a:bodyPr lIns="0" tIns="0" rIns="0" bIns="0">
            <a:noAutofit/>
          </a:bodyPr>
          <a:lstStyle>
            <a:lvl1pPr marL="0" indent="0" algn="l">
              <a:lnSpc>
                <a:spcPct val="100000"/>
              </a:lnSpc>
              <a:spcBef>
                <a:spcPts val="0"/>
              </a:spcBef>
              <a:buFontTx/>
              <a:buNone/>
              <a:defRPr sz="1600">
                <a:solidFill>
                  <a:schemeClr val="accent1"/>
                </a:solidFill>
                <a:latin typeface="Times New Roman" panose="02020603050405020304" pitchFamily="18" charset="0"/>
                <a:cs typeface="Times New Roman" panose="02020603050405020304" pitchFamily="18" charset="0"/>
              </a:defRPr>
            </a:lvl1pPr>
          </a:lstStyle>
          <a:p>
            <a:pPr lvl="0"/>
            <a:r>
              <a:rPr lang="en-GB" dirty="0"/>
              <a:t>Firstname Lastname</a:t>
            </a:r>
          </a:p>
        </p:txBody>
      </p:sp>
      <p:sp>
        <p:nvSpPr>
          <p:cNvPr id="2" name="Footer Placeholder 1">
            <a:extLst>
              <a:ext uri="{FF2B5EF4-FFF2-40B4-BE49-F238E27FC236}">
                <a16:creationId xmlns:a16="http://schemas.microsoft.com/office/drawing/2014/main" id="{5593EDDD-671A-4BFF-975B-45B562B84FDE}"/>
              </a:ext>
            </a:extLst>
          </p:cNvPr>
          <p:cNvSpPr>
            <a:spLocks noGrp="1"/>
          </p:cNvSpPr>
          <p:nvPr>
            <p:ph type="ftr" sz="quarter" idx="43"/>
          </p:nvPr>
        </p:nvSpPr>
        <p:spPr/>
        <p:txBody>
          <a:bodyPr/>
          <a:lstStyle/>
          <a:p>
            <a:endParaRPr lang="en-GB" dirty="0"/>
          </a:p>
        </p:txBody>
      </p:sp>
      <p:sp>
        <p:nvSpPr>
          <p:cNvPr id="3" name="Slide Number Placeholder 2">
            <a:extLst>
              <a:ext uri="{FF2B5EF4-FFF2-40B4-BE49-F238E27FC236}">
                <a16:creationId xmlns:a16="http://schemas.microsoft.com/office/drawing/2014/main" id="{44BFC7CB-7010-4FFC-B901-548335AE4D22}"/>
              </a:ext>
            </a:extLst>
          </p:cNvPr>
          <p:cNvSpPr>
            <a:spLocks noGrp="1"/>
          </p:cNvSpPr>
          <p:nvPr>
            <p:ph type="sldNum" sz="quarter" idx="44"/>
          </p:nvPr>
        </p:nvSpPr>
        <p:spPr/>
        <p:txBody>
          <a:bodyPr/>
          <a:lstStyle/>
          <a:p>
            <a:fld id="{1BE232AB-0B06-425F-9ADD-32A9A3D01189}" type="slidenum">
              <a:rPr lang="en-GB" smtClean="0"/>
              <a:pPr/>
              <a:t>‹#›</a:t>
            </a:fld>
            <a:endParaRPr lang="en-GB" dirty="0"/>
          </a:p>
        </p:txBody>
      </p:sp>
      <p:sp>
        <p:nvSpPr>
          <p:cNvPr id="4" name="TextBox 3">
            <a:extLst>
              <a:ext uri="{FF2B5EF4-FFF2-40B4-BE49-F238E27FC236}">
                <a16:creationId xmlns:a16="http://schemas.microsoft.com/office/drawing/2014/main" id="{9D92A866-64A8-4244-A1CA-57C95BBD376F}"/>
              </a:ext>
            </a:extLst>
          </p:cNvPr>
          <p:cNvSpPr txBox="1"/>
          <p:nvPr userDrawn="1"/>
        </p:nvSpPr>
        <p:spPr>
          <a:xfrm>
            <a:off x="2511430" y="1222506"/>
            <a:ext cx="1409700" cy="246221"/>
          </a:xfrm>
          <a:prstGeom prst="rect">
            <a:avLst/>
          </a:prstGeom>
          <a:noFill/>
        </p:spPr>
        <p:txBody>
          <a:bodyPr wrap="square" lIns="0" tIns="0" rIns="0" bIns="0" rtlCol="0">
            <a:noAutofit/>
          </a:bodyPr>
          <a:lstStyle/>
          <a:p>
            <a:r>
              <a:rPr lang="en-GB" sz="1600" b="1" dirty="0">
                <a:solidFill>
                  <a:schemeClr val="accent1"/>
                </a:solidFill>
                <a:latin typeface="Arial" panose="020B0604020202020204" pitchFamily="34" charset="0"/>
                <a:cs typeface="Arial" panose="020B0604020202020204" pitchFamily="34" charset="0"/>
              </a:rPr>
              <a:t>Contact</a:t>
            </a:r>
          </a:p>
        </p:txBody>
      </p:sp>
    </p:spTree>
    <p:extLst>
      <p:ext uri="{BB962C8B-B14F-4D97-AF65-F5344CB8AC3E}">
        <p14:creationId xmlns:p14="http://schemas.microsoft.com/office/powerpoint/2010/main" val="4127139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ank You and Questions">
    <p:spTree>
      <p:nvGrpSpPr>
        <p:cNvPr id="1" name=""/>
        <p:cNvGrpSpPr/>
        <p:nvPr/>
      </p:nvGrpSpPr>
      <p:grpSpPr>
        <a:xfrm>
          <a:off x="0" y="0"/>
          <a:ext cx="0" cy="0"/>
          <a:chOff x="0" y="0"/>
          <a:chExt cx="0" cy="0"/>
        </a:xfrm>
      </p:grpSpPr>
      <p:sp>
        <p:nvSpPr>
          <p:cNvPr id="7" name="Text Placeholder 12">
            <a:extLst>
              <a:ext uri="{FF2B5EF4-FFF2-40B4-BE49-F238E27FC236}">
                <a16:creationId xmlns:a16="http://schemas.microsoft.com/office/drawing/2014/main" id="{7EF3004D-07DD-4A07-84DE-710A16D04659}"/>
              </a:ext>
            </a:extLst>
          </p:cNvPr>
          <p:cNvSpPr>
            <a:spLocks noGrp="1"/>
          </p:cNvSpPr>
          <p:nvPr>
            <p:ph type="body" sz="quarter" idx="11" hasCustomPrompt="1"/>
          </p:nvPr>
        </p:nvSpPr>
        <p:spPr>
          <a:xfrm>
            <a:off x="658812" y="1811338"/>
            <a:ext cx="5319713" cy="579561"/>
          </a:xfrm>
          <a:prstGeom prst="rect">
            <a:avLst/>
          </a:prstGeom>
        </p:spPr>
        <p:txBody>
          <a:bodyPr lIns="0" tIns="0" rIns="0" bIns="0">
            <a:noAutofit/>
          </a:bodyPr>
          <a:lstStyle>
            <a:lvl1pPr marL="0" indent="0">
              <a:lnSpc>
                <a:spcPct val="100000"/>
              </a:lnSpc>
              <a:spcBef>
                <a:spcPts val="0"/>
              </a:spcBef>
              <a:buFontTx/>
              <a:buNone/>
              <a:defRPr sz="4000">
                <a:latin typeface="Times New Roman" panose="02020603050405020304" pitchFamily="18" charset="0"/>
                <a:cs typeface="Times New Roman" panose="02020603050405020304" pitchFamily="18" charset="0"/>
              </a:defRPr>
            </a:lvl1pPr>
          </a:lstStyle>
          <a:p>
            <a:pPr lvl="0"/>
            <a:r>
              <a:rPr lang="en-GB" dirty="0"/>
              <a:t>Thank you and questions </a:t>
            </a:r>
          </a:p>
        </p:txBody>
      </p:sp>
    </p:spTree>
    <p:extLst>
      <p:ext uri="{BB962C8B-B14F-4D97-AF65-F5344CB8AC3E}">
        <p14:creationId xmlns:p14="http://schemas.microsoft.com/office/powerpoint/2010/main" val="13097153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6458470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losing logo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C540EE-818B-4BD2-B896-84BDD66D1C6D}"/>
              </a:ext>
            </a:extLst>
          </p:cNvPr>
          <p:cNvSpPr/>
          <p:nvPr userDrawn="1"/>
        </p:nvSpPr>
        <p:spPr>
          <a:xfrm>
            <a:off x="0" y="0"/>
            <a:ext cx="12191999"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Graphic 4">
            <a:extLst>
              <a:ext uri="{FF2B5EF4-FFF2-40B4-BE49-F238E27FC236}">
                <a16:creationId xmlns:a16="http://schemas.microsoft.com/office/drawing/2014/main" id="{6B0C0825-138B-4F0A-8FB0-C6A1623969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648665" y="3045600"/>
            <a:ext cx="2894670" cy="766800"/>
          </a:xfrm>
          <a:prstGeom prst="rect">
            <a:avLst/>
          </a:prstGeom>
        </p:spPr>
      </p:pic>
    </p:spTree>
    <p:extLst>
      <p:ext uri="{BB962C8B-B14F-4D97-AF65-F5344CB8AC3E}">
        <p14:creationId xmlns:p14="http://schemas.microsoft.com/office/powerpoint/2010/main" val="2537846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x text or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224CF-B62D-43B3-ABC3-1EC2A3CB73EE}"/>
              </a:ext>
            </a:extLst>
          </p:cNvPr>
          <p:cNvSpPr>
            <a:spLocks noGrp="1"/>
          </p:cNvSpPr>
          <p:nvPr>
            <p:ph type="title" hasCustomPrompt="1"/>
          </p:nvPr>
        </p:nvSpPr>
        <p:spPr/>
        <p:txBody>
          <a:bodyPr/>
          <a:lstStyle>
            <a:lvl1pPr>
              <a:defRPr/>
            </a:lvl1pPr>
          </a:lstStyle>
          <a:p>
            <a:r>
              <a:rPr lang="en-GB" dirty="0"/>
              <a:t>Slide title</a:t>
            </a:r>
          </a:p>
        </p:txBody>
      </p:sp>
      <p:sp>
        <p:nvSpPr>
          <p:cNvPr id="13" name="Subtitle 2">
            <a:extLst>
              <a:ext uri="{FF2B5EF4-FFF2-40B4-BE49-F238E27FC236}">
                <a16:creationId xmlns:a16="http://schemas.microsoft.com/office/drawing/2014/main" id="{2CAF9701-EE58-43C3-8B35-4CE182DA9429}"/>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8" name="Content Placeholder 2">
            <a:extLst>
              <a:ext uri="{FF2B5EF4-FFF2-40B4-BE49-F238E27FC236}">
                <a16:creationId xmlns:a16="http://schemas.microsoft.com/office/drawing/2014/main" id="{8346BCF9-C87A-4439-AC19-4B8688D7A7CD}"/>
              </a:ext>
            </a:extLst>
          </p:cNvPr>
          <p:cNvSpPr>
            <a:spLocks noGrp="1"/>
          </p:cNvSpPr>
          <p:nvPr>
            <p:ph sz="quarter" idx="15" hasCustomPrompt="1"/>
          </p:nvPr>
        </p:nvSpPr>
        <p:spPr>
          <a:xfrm>
            <a:off x="655636" y="1811339"/>
            <a:ext cx="5322890" cy="4354512"/>
          </a:xfrm>
        </p:spPr>
        <p:txBody>
          <a:bodyPr/>
          <a:lstStyle>
            <a:lvl1pPr>
              <a:defRPr/>
            </a:lvl1pPr>
            <a:lvl5pPr>
              <a:defRPr/>
            </a:lvl5pPr>
            <a:lvl6pPr>
              <a:defRPr/>
            </a:lvl6pPr>
            <a:lvl7pPr>
              <a:defRPr/>
            </a:lvl7pPr>
            <a:lvl8pPr>
              <a:defRPr/>
            </a:lvl8pPr>
            <a:lvl9pPr>
              <a:defRPr/>
            </a:lvl9pPr>
          </a:lstStyle>
          <a:p>
            <a:pPr lvl="0"/>
            <a:r>
              <a:rPr lang="en-GB" dirty="0"/>
              <a:t>Click to add text, image or graph/table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2" name="Content Placeholder 3">
            <a:extLst>
              <a:ext uri="{FF2B5EF4-FFF2-40B4-BE49-F238E27FC236}">
                <a16:creationId xmlns:a16="http://schemas.microsoft.com/office/drawing/2014/main" id="{4356D59A-1FC5-4F41-AE37-8948D8490708}"/>
              </a:ext>
            </a:extLst>
          </p:cNvPr>
          <p:cNvSpPr>
            <a:spLocks noGrp="1"/>
          </p:cNvSpPr>
          <p:nvPr>
            <p:ph sz="quarter" idx="61" hasCustomPrompt="1"/>
          </p:nvPr>
        </p:nvSpPr>
        <p:spPr>
          <a:xfrm>
            <a:off x="6210300" y="1811339"/>
            <a:ext cx="5322888" cy="4354512"/>
          </a:xfrm>
        </p:spPr>
        <p:txBody>
          <a:bodyPr/>
          <a:lstStyle>
            <a:lvl1pPr>
              <a:defRPr/>
            </a:lvl1pPr>
            <a:lvl5pPr>
              <a:defRPr/>
            </a:lvl5pPr>
            <a:lvl6pPr>
              <a:defRPr/>
            </a:lvl6pPr>
            <a:lvl7pPr>
              <a:defRPr/>
            </a:lvl7pPr>
            <a:lvl8pPr>
              <a:defRPr/>
            </a:lvl8pPr>
            <a:lvl9pPr>
              <a:defRPr/>
            </a:lvl9pPr>
          </a:lstStyle>
          <a:p>
            <a:pPr lvl="0"/>
            <a:r>
              <a:rPr lang="en-GB" dirty="0"/>
              <a:t>Click to add text, image or graph/table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3" name="Footer Placeholder 22">
            <a:extLst>
              <a:ext uri="{FF2B5EF4-FFF2-40B4-BE49-F238E27FC236}">
                <a16:creationId xmlns:a16="http://schemas.microsoft.com/office/drawing/2014/main" id="{C54160DD-C600-48D9-BAC2-EC17A0153F31}"/>
              </a:ext>
            </a:extLst>
          </p:cNvPr>
          <p:cNvSpPr>
            <a:spLocks noGrp="1"/>
          </p:cNvSpPr>
          <p:nvPr>
            <p:ph type="ftr" sz="quarter" idx="62"/>
          </p:nvPr>
        </p:nvSpPr>
        <p:spPr/>
        <p:txBody>
          <a:bodyPr/>
          <a:lstStyle/>
          <a:p>
            <a:endParaRPr lang="en-GB" dirty="0"/>
          </a:p>
        </p:txBody>
      </p:sp>
      <p:sp>
        <p:nvSpPr>
          <p:cNvPr id="24" name="Slide Number Placeholder 23">
            <a:extLst>
              <a:ext uri="{FF2B5EF4-FFF2-40B4-BE49-F238E27FC236}">
                <a16:creationId xmlns:a16="http://schemas.microsoft.com/office/drawing/2014/main" id="{62DACF9D-B176-4395-B83A-A4F4B94814E0}"/>
              </a:ext>
            </a:extLst>
          </p:cNvPr>
          <p:cNvSpPr>
            <a:spLocks noGrp="1"/>
          </p:cNvSpPr>
          <p:nvPr>
            <p:ph type="sldNum" sz="quarter" idx="63"/>
          </p:nvPr>
        </p:nvSpPr>
        <p:spPr/>
        <p:txBody>
          <a:bodyPr/>
          <a:lstStyle/>
          <a:p>
            <a:fld id="{1BE232AB-0B06-425F-9ADD-32A9A3D01189}" type="slidenum">
              <a:rPr lang="en-GB" smtClean="0"/>
              <a:pPr/>
              <a:t>‹#›</a:t>
            </a:fld>
            <a:endParaRPr lang="en-GB" dirty="0"/>
          </a:p>
        </p:txBody>
      </p:sp>
      <p:sp>
        <p:nvSpPr>
          <p:cNvPr id="10" name="Text Placeholder 7">
            <a:extLst>
              <a:ext uri="{FF2B5EF4-FFF2-40B4-BE49-F238E27FC236}">
                <a16:creationId xmlns:a16="http://schemas.microsoft.com/office/drawing/2014/main" id="{F602C899-8005-40F8-A9B0-E4F2A7E86114}"/>
              </a:ext>
            </a:extLst>
          </p:cNvPr>
          <p:cNvSpPr>
            <a:spLocks noGrp="1"/>
          </p:cNvSpPr>
          <p:nvPr>
            <p:ph type="body" sz="quarter" idx="28" hasCustomPrompt="1"/>
          </p:nvPr>
        </p:nvSpPr>
        <p:spPr>
          <a:xfrm rot="16200000">
            <a:off x="3742587"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1" name="Text Placeholder 7">
            <a:extLst>
              <a:ext uri="{FF2B5EF4-FFF2-40B4-BE49-F238E27FC236}">
                <a16:creationId xmlns:a16="http://schemas.microsoft.com/office/drawing/2014/main" id="{C101D9F4-BB9A-4CE5-84BF-D5DBCF640878}"/>
              </a:ext>
            </a:extLst>
          </p:cNvPr>
          <p:cNvSpPr>
            <a:spLocks noGrp="1"/>
          </p:cNvSpPr>
          <p:nvPr>
            <p:ph type="body" sz="quarter" idx="64" hasCustomPrompt="1"/>
          </p:nvPr>
        </p:nvSpPr>
        <p:spPr>
          <a:xfrm rot="16200000">
            <a:off x="9291598"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6054646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losing logo 2">
    <p:bg>
      <p:bgPr>
        <a:solidFill>
          <a:schemeClr val="tx2">
            <a:alpha val="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C540EE-818B-4BD2-B896-84BDD66D1C6D}"/>
              </a:ext>
            </a:extLst>
          </p:cNvPr>
          <p:cNvSpPr/>
          <p:nvPr userDrawn="1"/>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Graphic 4">
            <a:extLst>
              <a:ext uri="{FF2B5EF4-FFF2-40B4-BE49-F238E27FC236}">
                <a16:creationId xmlns:a16="http://schemas.microsoft.com/office/drawing/2014/main" id="{95CF1649-656D-4D52-90FE-38B098A6D09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648665" y="3045600"/>
            <a:ext cx="2894670" cy="766800"/>
          </a:xfrm>
          <a:prstGeom prst="rect">
            <a:avLst/>
          </a:prstGeom>
        </p:spPr>
      </p:pic>
    </p:spTree>
    <p:extLst>
      <p:ext uri="{BB962C8B-B14F-4D97-AF65-F5344CB8AC3E}">
        <p14:creationId xmlns:p14="http://schemas.microsoft.com/office/powerpoint/2010/main" val="315839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User guide">
    <p:spTree>
      <p:nvGrpSpPr>
        <p:cNvPr id="1" name=""/>
        <p:cNvGrpSpPr/>
        <p:nvPr/>
      </p:nvGrpSpPr>
      <p:grpSpPr>
        <a:xfrm>
          <a:off x="0" y="0"/>
          <a:ext cx="0" cy="0"/>
          <a:chOff x="0" y="0"/>
          <a:chExt cx="0" cy="0"/>
        </a:xfrm>
      </p:grpSpPr>
      <p:sp>
        <p:nvSpPr>
          <p:cNvPr id="20" name="Date Placeholder 6" hidden="1">
            <a:extLst>
              <a:ext uri="{FF2B5EF4-FFF2-40B4-BE49-F238E27FC236}">
                <a16:creationId xmlns:a16="http://schemas.microsoft.com/office/drawing/2014/main" id="{C8F77785-DAC9-4046-8A82-0AC407341173}"/>
              </a:ext>
            </a:extLst>
          </p:cNvPr>
          <p:cNvSpPr>
            <a:spLocks noGrp="1"/>
          </p:cNvSpPr>
          <p:nvPr>
            <p:ph type="dt" sz="half" idx="15"/>
          </p:nvPr>
        </p:nvSpPr>
        <p:spPr>
          <a:xfrm>
            <a:off x="540000" y="6433200"/>
            <a:ext cx="2743200" cy="180000"/>
          </a:xfrm>
          <a:prstGeom prst="rect">
            <a:avLst/>
          </a:prstGeom>
        </p:spPr>
        <p:txBody>
          <a:bodyPr vert="horz" lIns="0" tIns="0" rIns="0" bIns="0" rtlCol="0" anchor="b" anchorCtr="0"/>
          <a:lstStyle>
            <a:defPPr>
              <a:defRPr lang="en-US"/>
            </a:defPPr>
            <a:lvl1pPr marL="0" algn="l" defTabSz="914400" rtl="0" eaLnBrk="1" latinLnBrk="0" hangingPunct="1">
              <a:defRPr sz="10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
        <p:nvSpPr>
          <p:cNvPr id="21" name="Footer Placeholder 8" hidden="1">
            <a:extLst>
              <a:ext uri="{FF2B5EF4-FFF2-40B4-BE49-F238E27FC236}">
                <a16:creationId xmlns:a16="http://schemas.microsoft.com/office/drawing/2014/main" id="{9675D1FD-FB10-4317-AAF4-BDCB2224F107}"/>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23" name="Slide Number Placeholder 10" hidden="1">
            <a:extLst>
              <a:ext uri="{FF2B5EF4-FFF2-40B4-BE49-F238E27FC236}">
                <a16:creationId xmlns:a16="http://schemas.microsoft.com/office/drawing/2014/main" id="{BBF7E881-962B-4385-8C0A-994D3D7717F3}"/>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30" name="Text Box 2">
            <a:extLst>
              <a:ext uri="{FF2B5EF4-FFF2-40B4-BE49-F238E27FC236}">
                <a16:creationId xmlns:a16="http://schemas.microsoft.com/office/drawing/2014/main" id="{29B69B38-E4DC-46EC-8251-C0FF4979DBB5}"/>
              </a:ext>
            </a:extLst>
          </p:cNvPr>
          <p:cNvSpPr txBox="1">
            <a:spLocks noChangeArrowheads="1"/>
          </p:cNvSpPr>
          <p:nvPr userDrawn="1"/>
        </p:nvSpPr>
        <p:spPr bwMode="auto">
          <a:xfrm>
            <a:off x="658810" y="1556270"/>
            <a:ext cx="3458564" cy="5370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dirty="0">
                <a:solidFill>
                  <a:schemeClr val="accent1"/>
                </a:solidFill>
                <a:latin typeface="Arial" panose="020B0604020202020204" pitchFamily="34" charset="0"/>
                <a:cs typeface="Arial" panose="020B0604020202020204" pitchFamily="34" charset="0"/>
              </a:rPr>
              <a:t>Styles pane</a:t>
            </a:r>
            <a:endParaRPr lang="en-GB" altLang="da-DK" sz="1200" b="1" noProof="1">
              <a:solidFill>
                <a:schemeClr val="accent1"/>
              </a:solidFill>
              <a:latin typeface="Arial" panose="020B0604020202020204" pitchFamily="34" charset="0"/>
              <a:cs typeface="Arial" panose="020B0604020202020204" pitchFamily="34" charset="0"/>
            </a:endParaRPr>
          </a:p>
          <a:p>
            <a:pPr eaLnBrk="1" hangingPunct="1">
              <a:spcAft>
                <a:spcPts val="600"/>
              </a:spcAft>
              <a:defRPr/>
            </a:pPr>
            <a:r>
              <a:rPr lang="en-GB" sz="1000" b="0" noProof="1">
                <a:solidFill>
                  <a:schemeClr val="tx1"/>
                </a:solidFill>
                <a:latin typeface="+mn-lt"/>
                <a:cs typeface="Arial" panose="020B0604020202020204" pitchFamily="34" charset="0"/>
              </a:rPr>
              <a:t>Click </a:t>
            </a:r>
            <a:r>
              <a:rPr lang="en-GB" sz="1000" b="0" noProof="1">
                <a:solidFill>
                  <a:schemeClr val="accent1"/>
                </a:solidFill>
                <a:latin typeface="+mn-lt"/>
                <a:cs typeface="Arial" panose="020B0604020202020204" pitchFamily="34" charset="0"/>
              </a:rPr>
              <a:t>Styles Pane </a:t>
            </a:r>
            <a:r>
              <a:rPr lang="en-GB" sz="1000" b="0" noProof="1">
                <a:solidFill>
                  <a:schemeClr val="tx1"/>
                </a:solidFill>
                <a:latin typeface="+mn-lt"/>
                <a:cs typeface="Arial" panose="020B0604020202020204" pitchFamily="34" charset="0"/>
              </a:rPr>
              <a:t>on Templafy ribbon to </a:t>
            </a:r>
            <a:br>
              <a:rPr lang="en-GB" sz="1000" b="0" noProof="1">
                <a:solidFill>
                  <a:schemeClr val="tx1"/>
                </a:solidFill>
                <a:latin typeface="+mn-lt"/>
                <a:cs typeface="Arial" panose="020B0604020202020204" pitchFamily="34" charset="0"/>
              </a:rPr>
            </a:br>
            <a:r>
              <a:rPr lang="en-GB" sz="1000" b="0" noProof="1">
                <a:solidFill>
                  <a:schemeClr val="tx1"/>
                </a:solidFill>
                <a:latin typeface="+mn-lt"/>
                <a:cs typeface="Arial" panose="020B0604020202020204" pitchFamily="34" charset="0"/>
              </a:rPr>
              <a:t>select up to 9 different level text or headings. </a:t>
            </a:r>
          </a:p>
          <a:p>
            <a:pPr eaLnBrk="1" hangingPunct="1">
              <a:spcAft>
                <a:spcPts val="600"/>
              </a:spcAft>
              <a:defRPr/>
            </a:pPr>
            <a:r>
              <a:rPr lang="en-GB" sz="1000" b="0" noProof="1">
                <a:solidFill>
                  <a:schemeClr val="tx1"/>
                </a:solidFill>
                <a:latin typeface="+mn-lt"/>
                <a:cs typeface="Arial" panose="020B0604020202020204" pitchFamily="34" charset="0"/>
              </a:rPr>
              <a:t>Alternatively, select </a:t>
            </a:r>
            <a:r>
              <a:rPr lang="en-GB" sz="1000" b="0" kern="1200" noProof="1">
                <a:solidFill>
                  <a:schemeClr val="accent1"/>
                </a:solidFill>
                <a:latin typeface="+mn-lt"/>
                <a:ea typeface="+mn-ea"/>
                <a:cs typeface="Arial" panose="020B0604020202020204" pitchFamily="34" charset="0"/>
              </a:rPr>
              <a:t>Increase</a:t>
            </a:r>
            <a:r>
              <a:rPr lang="en-GB" sz="1000" baseline="0" noProof="1">
                <a:solidFill>
                  <a:schemeClr val="tx1"/>
                </a:solidFill>
                <a:latin typeface="+mn-lt"/>
                <a:cs typeface="Arial" panose="020B0604020202020204" pitchFamily="34" charset="0"/>
              </a:rPr>
              <a:t> or </a:t>
            </a:r>
            <a:r>
              <a:rPr lang="en-GB" sz="1000" b="0" kern="1200" noProof="1">
                <a:solidFill>
                  <a:schemeClr val="accent1"/>
                </a:solidFill>
                <a:latin typeface="+mn-lt"/>
                <a:ea typeface="+mn-ea"/>
                <a:cs typeface="Arial" panose="020B0604020202020204" pitchFamily="34" charset="0"/>
              </a:rPr>
              <a:t>Decrease</a:t>
            </a:r>
            <a:r>
              <a:rPr lang="en-GB" sz="1000" b="1" baseline="0" noProof="1">
                <a:solidFill>
                  <a:schemeClr val="tx1"/>
                </a:solidFill>
                <a:latin typeface="+mn-lt"/>
                <a:cs typeface="Arial" panose="020B0604020202020204" pitchFamily="34" charset="0"/>
              </a:rPr>
              <a:t> </a:t>
            </a:r>
            <a:r>
              <a:rPr lang="en-GB" sz="1000" baseline="0" noProof="1">
                <a:solidFill>
                  <a:schemeClr val="tx1"/>
                </a:solidFill>
                <a:latin typeface="+mn-lt"/>
                <a:cs typeface="Arial" panose="020B0604020202020204" pitchFamily="34" charset="0"/>
              </a:rPr>
              <a:t>list </a:t>
            </a:r>
            <a:br>
              <a:rPr lang="en-GB" sz="1000" baseline="0" noProof="1">
                <a:solidFill>
                  <a:schemeClr val="tx1"/>
                </a:solidFill>
                <a:latin typeface="+mn-lt"/>
                <a:cs typeface="Arial" panose="020B0604020202020204" pitchFamily="34" charset="0"/>
              </a:rPr>
            </a:br>
            <a:r>
              <a:rPr lang="en-GB" sz="1000" baseline="0" noProof="1">
                <a:solidFill>
                  <a:schemeClr val="tx1"/>
                </a:solidFill>
                <a:latin typeface="+mn-lt"/>
                <a:cs typeface="Arial" panose="020B0604020202020204" pitchFamily="34" charset="0"/>
              </a:rPr>
              <a:t>level to go up a level to change the style.</a:t>
            </a:r>
            <a:endParaRPr lang="en-GB" altLang="da-DK" sz="1000" b="0" noProof="1">
              <a:solidFill>
                <a:schemeClr val="tx1"/>
              </a:solidFill>
              <a:latin typeface="+mn-lt"/>
              <a:cs typeface="Arial" panose="020B0604020202020204" pitchFamily="34" charset="0"/>
            </a:endParaRPr>
          </a:p>
          <a:p>
            <a:pPr eaLnBrk="1" hangingPunct="1">
              <a:spcAft>
                <a:spcPts val="600"/>
              </a:spcAft>
              <a:defRPr/>
            </a:pPr>
            <a:endParaRPr lang="en-GB" altLang="da-DK" sz="1000" b="0" noProof="1">
              <a:solidFill>
                <a:schemeClr val="tx1"/>
              </a:solidFill>
              <a:latin typeface="+mn-lt"/>
              <a:cs typeface="Arial" panose="020B0604020202020204" pitchFamily="34" charset="0"/>
            </a:endParaRPr>
          </a:p>
          <a:p>
            <a:pPr eaLnBrk="1" hangingPunct="1">
              <a:spcAft>
                <a:spcPts val="600"/>
              </a:spcAft>
              <a:defRPr/>
            </a:pPr>
            <a:br>
              <a:rPr lang="en-GB" altLang="da-DK" sz="1000" b="0" noProof="1">
                <a:solidFill>
                  <a:schemeClr val="tx1"/>
                </a:solidFill>
                <a:latin typeface="+mn-lt"/>
                <a:cs typeface="Arial" panose="020B0604020202020204" pitchFamily="34" charset="0"/>
              </a:rPr>
            </a:br>
            <a:br>
              <a:rPr lang="en-GB" altLang="da-DK" sz="1000" b="0" noProof="1">
                <a:solidFill>
                  <a:schemeClr val="tx1"/>
                </a:solidFill>
                <a:latin typeface="+mn-lt"/>
                <a:cs typeface="Arial" panose="020B0604020202020204" pitchFamily="34" charset="0"/>
              </a:rPr>
            </a:br>
            <a:r>
              <a:rPr lang="en-GB" sz="1000" b="0" noProof="1">
                <a:solidFill>
                  <a:schemeClr val="accent1"/>
                </a:solidFill>
                <a:latin typeface="+mn-lt"/>
                <a:cs typeface="Arial" panose="020B0604020202020204" pitchFamily="34" charset="0"/>
              </a:rPr>
              <a:t>Reset slide</a:t>
            </a:r>
            <a:br>
              <a:rPr lang="en-GB" sz="1000" b="0" noProof="1">
                <a:solidFill>
                  <a:schemeClr val="tx2"/>
                </a:solidFill>
                <a:latin typeface="+mn-lt"/>
                <a:cs typeface="Arial" panose="020B0604020202020204" pitchFamily="34" charset="0"/>
              </a:rPr>
            </a:br>
            <a:r>
              <a:rPr lang="en-GB" altLang="da-DK" sz="1000" noProof="1">
                <a:solidFill>
                  <a:schemeClr val="tx1"/>
                </a:solidFill>
                <a:latin typeface="+mn-lt"/>
                <a:cs typeface="Arial" panose="020B0604020202020204" pitchFamily="34" charset="0"/>
              </a:rPr>
              <a:t>Click the </a:t>
            </a:r>
            <a:r>
              <a:rPr lang="en-GB" altLang="da-DK" sz="1000" b="0" kern="1200" noProof="1">
                <a:solidFill>
                  <a:schemeClr val="accent1"/>
                </a:solidFill>
                <a:latin typeface="+mn-lt"/>
                <a:ea typeface="+mn-ea"/>
                <a:cs typeface="Arial" panose="020B0604020202020204" pitchFamily="34" charset="0"/>
              </a:rPr>
              <a:t>Reset</a:t>
            </a:r>
            <a:r>
              <a:rPr lang="en-GB" altLang="da-DK" sz="1000" b="1" baseline="0" noProof="1">
                <a:solidFill>
                  <a:schemeClr val="tx1"/>
                </a:solidFill>
                <a:latin typeface="+mn-lt"/>
                <a:cs typeface="Arial" panose="020B0604020202020204" pitchFamily="34" charset="0"/>
              </a:rPr>
              <a:t> </a:t>
            </a:r>
            <a:r>
              <a:rPr lang="en-GB" altLang="da-DK" sz="1000" noProof="1">
                <a:solidFill>
                  <a:schemeClr val="tx1"/>
                </a:solidFill>
                <a:latin typeface="+mn-lt"/>
                <a:cs typeface="Arial" panose="020B0604020202020204" pitchFamily="34" charset="0"/>
              </a:rPr>
              <a:t>menu to reset position, size</a:t>
            </a:r>
            <a:r>
              <a:rPr lang="en-GB" altLang="da-DK" sz="1000" baseline="0" noProof="1">
                <a:solidFill>
                  <a:schemeClr val="tx1"/>
                </a:solidFill>
                <a:latin typeface="+mn-lt"/>
                <a:cs typeface="Arial" panose="020B0604020202020204" pitchFamily="34" charset="0"/>
              </a:rPr>
              <a:t> and </a:t>
            </a:r>
            <a:br>
              <a:rPr lang="en-GB" altLang="da-DK" sz="1000" baseline="0" noProof="1">
                <a:solidFill>
                  <a:schemeClr val="tx1"/>
                </a:solidFill>
                <a:latin typeface="+mn-lt"/>
                <a:cs typeface="Arial" panose="020B0604020202020204" pitchFamily="34" charset="0"/>
              </a:rPr>
            </a:br>
            <a:r>
              <a:rPr lang="en-GB" altLang="da-DK" sz="1000" baseline="0" noProof="1">
                <a:solidFill>
                  <a:schemeClr val="tx1"/>
                </a:solidFill>
                <a:latin typeface="+mn-lt"/>
                <a:cs typeface="Arial" panose="020B0604020202020204" pitchFamily="34" charset="0"/>
              </a:rPr>
              <a:t>formatting of the slide placeholders to their default settings</a:t>
            </a:r>
          </a:p>
          <a:p>
            <a:pPr marL="0" marR="0" lvl="0" indent="0" algn="l" defTabSz="914400" rtl="0" eaLnBrk="1" fontAlgn="auto" latinLnBrk="0" hangingPunct="1">
              <a:lnSpc>
                <a:spcPct val="100000"/>
              </a:lnSpc>
              <a:spcBef>
                <a:spcPts val="0"/>
              </a:spcBef>
              <a:spcAft>
                <a:spcPts val="600"/>
              </a:spcAft>
              <a:buClrTx/>
              <a:buSzTx/>
              <a:buFontTx/>
              <a:buNone/>
              <a:tabLst/>
              <a:defRPr/>
            </a:pPr>
            <a:br>
              <a:rPr lang="en-GB" altLang="da-DK" sz="800" b="0" noProof="1">
                <a:solidFill>
                  <a:schemeClr val="tx1"/>
                </a:solidFill>
                <a:latin typeface="+mn-lt"/>
                <a:cs typeface="Arial" panose="020B0604020202020204" pitchFamily="34" charset="0"/>
              </a:rPr>
            </a:br>
            <a:r>
              <a:rPr lang="en-GB" sz="1200" b="1" dirty="0">
                <a:solidFill>
                  <a:schemeClr val="accent1"/>
                </a:solidFill>
                <a:latin typeface="Arial" panose="020B0604020202020204" pitchFamily="34" charset="0"/>
                <a:cs typeface="Arial" panose="020B0604020202020204" pitchFamily="34" charset="0"/>
              </a:rPr>
              <a:t>Slides and layouts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1000" b="0" noProof="1">
                <a:solidFill>
                  <a:schemeClr val="tx1"/>
                </a:solidFill>
                <a:latin typeface="+mn-lt"/>
                <a:cs typeface="Arial" panose="020B0604020202020204" pitchFamily="34" charset="0"/>
              </a:rPr>
              <a:t>Click on the menu </a:t>
            </a:r>
            <a:r>
              <a:rPr lang="en-GB" altLang="da-DK" sz="1000" b="0" kern="1200" noProof="1">
                <a:solidFill>
                  <a:schemeClr val="accent1"/>
                </a:solidFill>
                <a:latin typeface="+mn-lt"/>
                <a:ea typeface="+mn-ea"/>
                <a:cs typeface="Arial" panose="020B0604020202020204" pitchFamily="34" charset="0"/>
              </a:rPr>
              <a:t>New Slide </a:t>
            </a:r>
            <a:r>
              <a:rPr lang="en-GB" altLang="da-DK" sz="1000" b="0" noProof="1">
                <a:solidFill>
                  <a:schemeClr val="tx1"/>
                </a:solidFill>
                <a:latin typeface="+mn-lt"/>
                <a:cs typeface="Arial" panose="020B0604020202020204" pitchFamily="34" charset="0"/>
              </a:rPr>
              <a:t>in the </a:t>
            </a:r>
            <a:r>
              <a:rPr lang="en-GB" altLang="da-DK" sz="1000" b="0" kern="1200" noProof="1">
                <a:solidFill>
                  <a:schemeClr val="accent1"/>
                </a:solidFill>
                <a:latin typeface="+mn-lt"/>
                <a:ea typeface="+mn-ea"/>
                <a:cs typeface="Arial" panose="020B0604020202020204" pitchFamily="34" charset="0"/>
              </a:rPr>
              <a:t>Home</a:t>
            </a:r>
            <a:r>
              <a:rPr lang="en-GB" altLang="da-DK" sz="1000" b="0" noProof="1">
                <a:solidFill>
                  <a:schemeClr val="tx1"/>
                </a:solidFill>
                <a:latin typeface="+mn-lt"/>
                <a:cs typeface="Arial" panose="020B0604020202020204" pitchFamily="34" charset="0"/>
              </a:rPr>
              <a:t> tab to insert a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new slide</a:t>
            </a:r>
            <a:br>
              <a:rPr lang="en-GB" altLang="da-DK" sz="1000" b="0" noProof="1">
                <a:solidFill>
                  <a:schemeClr val="tx1"/>
                </a:solidFill>
                <a:latin typeface="+mn-lt"/>
                <a:cs typeface="Arial" panose="020B0604020202020204" pitchFamily="34" charset="0"/>
              </a:rPr>
            </a:br>
            <a:br>
              <a:rPr lang="en-GB" altLang="da-DK" sz="1000" b="0" noProof="1">
                <a:solidFill>
                  <a:schemeClr val="tx1"/>
                </a:solidFill>
                <a:latin typeface="+mn-lt"/>
                <a:cs typeface="Arial" panose="020B0604020202020204" pitchFamily="34" charset="0"/>
              </a:rPr>
            </a:br>
            <a:r>
              <a:rPr lang="en-GB" altLang="da-DK" sz="1000" b="0" noProof="1">
                <a:solidFill>
                  <a:schemeClr val="accent1"/>
                </a:solidFill>
                <a:latin typeface="+mn-lt"/>
                <a:cs typeface="Arial" panose="020B0604020202020204" pitchFamily="34" charset="0"/>
              </a:rPr>
              <a:t>Change layout</a:t>
            </a:r>
            <a:br>
              <a:rPr lang="en-GB" altLang="da-DK" sz="1000" b="0" noProof="1">
                <a:solidFill>
                  <a:schemeClr val="tx2"/>
                </a:solidFill>
                <a:latin typeface="+mn-lt"/>
                <a:cs typeface="Arial" panose="020B0604020202020204" pitchFamily="34" charset="0"/>
              </a:rPr>
            </a:br>
            <a:r>
              <a:rPr lang="en-GB" sz="1000" dirty="0">
                <a:solidFill>
                  <a:srgbClr val="000000"/>
                </a:solidFill>
                <a:latin typeface="+mn-lt"/>
                <a:ea typeface="Arial" panose="020B0604020202020204" pitchFamily="34" charset="0"/>
              </a:rPr>
              <a:t>Click on the arrow next to </a:t>
            </a:r>
            <a:r>
              <a:rPr lang="en-GB" sz="1000" b="0" kern="1200" dirty="0">
                <a:solidFill>
                  <a:schemeClr val="accent1"/>
                </a:solidFill>
                <a:latin typeface="+mn-lt"/>
                <a:ea typeface="+mn-ea"/>
                <a:cs typeface="Arial" panose="020B0604020202020204" pitchFamily="34" charset="0"/>
              </a:rPr>
              <a:t>Layout</a:t>
            </a:r>
            <a:r>
              <a:rPr lang="en-GB" sz="1000" b="1" dirty="0">
                <a:solidFill>
                  <a:srgbClr val="000000"/>
                </a:solidFill>
                <a:latin typeface="+mn-lt"/>
                <a:ea typeface="Arial" panose="020B0604020202020204" pitchFamily="34" charset="0"/>
              </a:rPr>
              <a:t> </a:t>
            </a:r>
            <a:r>
              <a:rPr lang="en-GB" sz="1000" dirty="0">
                <a:solidFill>
                  <a:srgbClr val="000000"/>
                </a:solidFill>
                <a:latin typeface="+mn-lt"/>
                <a:ea typeface="Arial" panose="020B0604020202020204" pitchFamily="34" charset="0"/>
              </a:rPr>
              <a:t>to view a dropdown </a:t>
            </a:r>
            <a:br>
              <a:rPr lang="en-GB" sz="1000" dirty="0">
                <a:solidFill>
                  <a:srgbClr val="000000"/>
                </a:solidFill>
                <a:latin typeface="+mn-lt"/>
                <a:ea typeface="Arial" panose="020B0604020202020204" pitchFamily="34" charset="0"/>
              </a:rPr>
            </a:br>
            <a:r>
              <a:rPr lang="en-GB" sz="1000" dirty="0">
                <a:solidFill>
                  <a:srgbClr val="000000"/>
                </a:solidFill>
                <a:latin typeface="+mn-lt"/>
                <a:ea typeface="Arial" panose="020B0604020202020204" pitchFamily="34" charset="0"/>
              </a:rPr>
              <a:t>menu of possible slide layouts</a:t>
            </a:r>
          </a:p>
          <a:p>
            <a:pPr marL="0" indent="0">
              <a:spcAft>
                <a:spcPts val="600"/>
              </a:spcAft>
              <a:buFont typeface="+mj-lt"/>
              <a:buNone/>
            </a:pPr>
            <a:r>
              <a:rPr lang="en-GB" sz="1000" b="0" dirty="0">
                <a:solidFill>
                  <a:schemeClr val="accent1"/>
                </a:solidFill>
                <a:latin typeface="+mn-lt"/>
                <a:ea typeface="Arial" panose="020B0604020202020204" pitchFamily="34" charset="0"/>
              </a:rPr>
              <a:t>Animations</a:t>
            </a:r>
            <a:br>
              <a:rPr lang="en-GB" sz="1000" b="1" dirty="0">
                <a:solidFill>
                  <a:srgbClr val="000000"/>
                </a:solidFill>
                <a:latin typeface="+mn-lt"/>
                <a:ea typeface="Arial" panose="020B0604020202020204" pitchFamily="34" charset="0"/>
              </a:rPr>
            </a:br>
            <a:r>
              <a:rPr lang="en-GB" sz="1000" dirty="0">
                <a:latin typeface="+mn-lt"/>
                <a:ea typeface="Arial" panose="020B0604020202020204" pitchFamily="34" charset="0"/>
              </a:rPr>
              <a:t>No animated slides included,  keep animation simple e.g., fade</a:t>
            </a:r>
          </a:p>
          <a:p>
            <a:pPr marL="0" indent="0">
              <a:spcAft>
                <a:spcPts val="0"/>
              </a:spcAft>
              <a:buFont typeface="+mj-lt"/>
              <a:buNone/>
            </a:pPr>
            <a:endParaRPr lang="en-GB" sz="1000" dirty="0">
              <a:latin typeface="+mn-lt"/>
              <a:ea typeface="Arial" panose="020B0604020202020204" pitchFamily="34" charset="0"/>
            </a:endParaRPr>
          </a:p>
          <a:p>
            <a:pPr eaLnBrk="1" hangingPunct="1">
              <a:spcAft>
                <a:spcPts val="600"/>
              </a:spcAft>
              <a:defRPr/>
            </a:pPr>
            <a:r>
              <a:rPr lang="en-GB" sz="1200" b="1" dirty="0">
                <a:solidFill>
                  <a:schemeClr val="accent1"/>
                </a:solidFill>
                <a:latin typeface="Arial" panose="020B0604020202020204" pitchFamily="34" charset="0"/>
                <a:cs typeface="Arial" panose="020B0604020202020204" pitchFamily="34" charset="0"/>
              </a:rPr>
              <a:t>Guides</a:t>
            </a:r>
          </a:p>
          <a:p>
            <a:pPr eaLnBrk="1" hangingPunct="1">
              <a:spcAft>
                <a:spcPts val="600"/>
              </a:spcAft>
              <a:defRPr/>
            </a:pPr>
            <a:r>
              <a:rPr lang="en-GB" altLang="da-DK" sz="1000" b="0" kern="1200" noProof="1">
                <a:solidFill>
                  <a:schemeClr val="tx1"/>
                </a:solidFill>
                <a:latin typeface="+mn-lt"/>
                <a:ea typeface="+mn-ea"/>
                <a:cs typeface="Arial" panose="020B0604020202020204" pitchFamily="34" charset="0"/>
              </a:rPr>
              <a:t>Click the </a:t>
            </a:r>
            <a:r>
              <a:rPr lang="en-GB" altLang="da-DK" sz="1000" b="0" kern="1200" noProof="1">
                <a:solidFill>
                  <a:schemeClr val="accent1"/>
                </a:solidFill>
                <a:latin typeface="+mn-lt"/>
                <a:ea typeface="+mn-ea"/>
                <a:cs typeface="Arial" panose="020B0604020202020204" pitchFamily="34" charset="0"/>
              </a:rPr>
              <a:t>View</a:t>
            </a:r>
            <a:r>
              <a:rPr lang="en-GB" altLang="da-DK" sz="1000" b="0" kern="1200" noProof="1">
                <a:solidFill>
                  <a:schemeClr val="tx1"/>
                </a:solidFill>
                <a:latin typeface="+mn-lt"/>
                <a:ea typeface="+mn-ea"/>
                <a:cs typeface="Arial" panose="020B0604020202020204" pitchFamily="34" charset="0"/>
              </a:rPr>
              <a:t> tab and set tick mark next to </a:t>
            </a:r>
            <a:r>
              <a:rPr lang="en-GB" altLang="da-DK" sz="1000" b="0" kern="1200" noProof="1">
                <a:solidFill>
                  <a:schemeClr val="accent1"/>
                </a:solidFill>
                <a:latin typeface="+mn-lt"/>
                <a:ea typeface="+mn-ea"/>
                <a:cs typeface="Arial" panose="020B0604020202020204" pitchFamily="34" charset="0"/>
              </a:rPr>
              <a:t>Guides</a:t>
            </a:r>
          </a:p>
          <a:p>
            <a:pPr eaLnBrk="1" hangingPunct="1">
              <a:spcAft>
                <a:spcPts val="600"/>
              </a:spcAft>
              <a:defRPr/>
            </a:pPr>
            <a:r>
              <a:rPr lang="en-GB" altLang="da-DK" sz="1000" b="0" kern="1200" noProof="1">
                <a:solidFill>
                  <a:schemeClr val="accent1"/>
                </a:solidFill>
                <a:latin typeface="+mn-lt"/>
                <a:ea typeface="+mn-ea"/>
                <a:cs typeface="Arial" panose="020B0604020202020204" pitchFamily="34" charset="0"/>
              </a:rPr>
              <a:t>Hint: Alt + F9 </a:t>
            </a:r>
            <a:r>
              <a:rPr lang="en-GB" altLang="da-DK" sz="1000" b="0" kern="1200" noProof="1">
                <a:solidFill>
                  <a:schemeClr val="tx1"/>
                </a:solidFill>
                <a:latin typeface="+mn-lt"/>
                <a:ea typeface="+mn-ea"/>
                <a:cs typeface="Arial" panose="020B0604020202020204" pitchFamily="34" charset="0"/>
              </a:rPr>
              <a:t>for quick view of guides</a:t>
            </a:r>
            <a:br>
              <a:rPr lang="en-GB" altLang="da-DK" sz="1000" b="0" kern="1200" noProof="1">
                <a:solidFill>
                  <a:schemeClr val="tx1"/>
                </a:solidFill>
                <a:latin typeface="+mn-lt"/>
                <a:ea typeface="+mn-ea"/>
                <a:cs typeface="Arial" panose="020B0604020202020204" pitchFamily="34" charset="0"/>
              </a:rPr>
            </a:br>
            <a:r>
              <a:rPr lang="en-GB" altLang="da-DK" sz="1000" b="0" kern="1200" noProof="1">
                <a:solidFill>
                  <a:schemeClr val="accent1"/>
                </a:solidFill>
                <a:latin typeface="+mn-lt"/>
                <a:ea typeface="+mn-ea"/>
                <a:cs typeface="Arial" panose="020B0604020202020204" pitchFamily="34" charset="0"/>
              </a:rPr>
              <a:t>Mac: </a:t>
            </a:r>
            <a:r>
              <a:rPr lang="en-GB" sz="1000" b="0" i="0" dirty="0">
                <a:solidFill>
                  <a:srgbClr val="333333"/>
                </a:solidFill>
                <a:effectLst/>
                <a:latin typeface="+mn-lt"/>
              </a:rPr>
              <a:t>⌘ </a:t>
            </a:r>
            <a:r>
              <a:rPr lang="en-GB" altLang="da-DK" sz="1000" b="0" kern="1200" noProof="1">
                <a:solidFill>
                  <a:schemeClr val="tx1"/>
                </a:solidFill>
                <a:latin typeface="+mn-lt"/>
                <a:ea typeface="+mn-ea"/>
                <a:cs typeface="Arial" panose="020B0604020202020204" pitchFamily="34" charset="0"/>
              </a:rPr>
              <a:t>+ option + ctrl + G</a:t>
            </a:r>
            <a:endParaRPr lang="en-GB" sz="1000" dirty="0">
              <a:latin typeface="+mn-lt"/>
              <a:ea typeface="Arial" panose="020B0604020202020204" pitchFamily="34" charset="0"/>
            </a:endParaRPr>
          </a:p>
          <a:p>
            <a:pPr marL="0" indent="0">
              <a:spcAft>
                <a:spcPts val="600"/>
              </a:spcAft>
              <a:buFont typeface="+mj-lt"/>
              <a:buNone/>
            </a:pPr>
            <a:br>
              <a:rPr lang="en-GB" altLang="da-DK" sz="1000" b="0" kern="1200" noProof="1">
                <a:solidFill>
                  <a:schemeClr val="tx1"/>
                </a:solidFill>
                <a:latin typeface="Arial" charset="0"/>
                <a:ea typeface="+mn-ea"/>
                <a:cs typeface="Arial" panose="020B0604020202020204" pitchFamily="34" charset="0"/>
              </a:rPr>
            </a:br>
            <a:endParaRPr lang="en-GB" sz="1000" dirty="0">
              <a:latin typeface="+mn-lt"/>
              <a:ea typeface="Arial" panose="020B0604020202020204" pitchFamily="34" charset="0"/>
            </a:endParaRPr>
          </a:p>
        </p:txBody>
      </p:sp>
      <p:sp>
        <p:nvSpPr>
          <p:cNvPr id="31" name="Text Box 3">
            <a:extLst>
              <a:ext uri="{FF2B5EF4-FFF2-40B4-BE49-F238E27FC236}">
                <a16:creationId xmlns:a16="http://schemas.microsoft.com/office/drawing/2014/main" id="{F569F601-11CF-4F09-9ACA-29DB61293B18}"/>
              </a:ext>
            </a:extLst>
          </p:cNvPr>
          <p:cNvSpPr txBox="1">
            <a:spLocks noChangeArrowheads="1"/>
          </p:cNvSpPr>
          <p:nvPr userDrawn="1"/>
        </p:nvSpPr>
        <p:spPr bwMode="auto">
          <a:xfrm>
            <a:off x="4359275" y="1556270"/>
            <a:ext cx="347345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dirty="0">
                <a:solidFill>
                  <a:schemeClr val="accent1"/>
                </a:solidFill>
                <a:latin typeface="Arial" panose="020B0604020202020204" pitchFamily="34" charset="0"/>
                <a:cs typeface="Arial" panose="020B0604020202020204" pitchFamily="34" charset="0"/>
              </a:rPr>
              <a:t>Pictures</a:t>
            </a:r>
            <a:endParaRPr lang="en-GB" sz="1200" b="1" noProof="1">
              <a:solidFill>
                <a:schemeClr val="accent1"/>
              </a:solidFill>
              <a:latin typeface="Arial" panose="020B0604020202020204" pitchFamily="34" charset="0"/>
              <a:cs typeface="Arial" panose="020B0604020202020204" pitchFamily="34" charset="0"/>
            </a:endParaRPr>
          </a:p>
          <a:p>
            <a:pPr marL="0" lvl="0" indent="0" algn="l" defTabSz="914400" rtl="0" eaLnBrk="1" latinLnBrk="0" hangingPunct="1">
              <a:lnSpc>
                <a:spcPct val="100000"/>
              </a:lnSpc>
              <a:spcBef>
                <a:spcPts val="0"/>
              </a:spcBef>
              <a:spcAft>
                <a:spcPts val="0"/>
              </a:spcAft>
              <a:buClr>
                <a:srgbClr val="000000"/>
              </a:buClr>
              <a:buSzPct val="100000"/>
              <a:buFont typeface="+mj-lt"/>
              <a:buNone/>
              <a:defRPr/>
            </a:pPr>
            <a:r>
              <a:rPr lang="en-GB" altLang="da-DK" sz="1050" b="0" i="0" u="none" kern="1200" cap="none" noProof="1">
                <a:solidFill>
                  <a:srgbClr val="000000"/>
                </a:solidFill>
                <a:latin typeface="Times New Roman" panose="02020603050405020304" pitchFamily="18" charset="0"/>
                <a:ea typeface="+mn-ea"/>
                <a:cs typeface="+mn-cs"/>
              </a:rPr>
              <a:t>On slides with picture placeholder click icon, </a:t>
            </a:r>
            <a:br>
              <a:rPr lang="en-GB" altLang="da-DK" sz="1050" b="0" i="0" u="none" kern="1200" cap="none" noProof="1">
                <a:solidFill>
                  <a:srgbClr val="000000"/>
                </a:solidFill>
                <a:latin typeface="Times New Roman" panose="02020603050405020304" pitchFamily="18" charset="0"/>
                <a:ea typeface="+mn-ea"/>
                <a:cs typeface="+mn-cs"/>
              </a:rPr>
            </a:br>
            <a:r>
              <a:rPr lang="en-GB" altLang="da-DK" sz="1050" b="0" i="0" u="none" kern="1200" cap="none" noProof="1">
                <a:solidFill>
                  <a:srgbClr val="000000"/>
                </a:solidFill>
                <a:latin typeface="Times New Roman" panose="02020603050405020304" pitchFamily="18" charset="0"/>
                <a:ea typeface="+mn-ea"/>
                <a:cs typeface="+mn-cs"/>
              </a:rPr>
              <a:t>s</a:t>
            </a:r>
            <a:r>
              <a:rPr lang="en-GB" altLang="da-DK" sz="1050" b="0" i="0" u="none" cap="none" noProof="1">
                <a:solidFill>
                  <a:srgbClr val="000000"/>
                </a:solidFill>
                <a:latin typeface="Times New Roman" panose="02020603050405020304" pitchFamily="18" charset="0"/>
                <a:ea typeface="+mn-ea"/>
                <a:cs typeface="+mn-cs"/>
              </a:rPr>
              <a:t>elect </a:t>
            </a:r>
            <a:r>
              <a:rPr lang="en-GB" altLang="da-DK" sz="1000" b="0" kern="1200" noProof="1">
                <a:solidFill>
                  <a:schemeClr val="accent1"/>
                </a:solidFill>
                <a:latin typeface="+mn-lt"/>
                <a:ea typeface="+mn-ea"/>
                <a:cs typeface="Arial" panose="020B0604020202020204" pitchFamily="34" charset="0"/>
              </a:rPr>
              <a:t>Image</a:t>
            </a:r>
            <a:r>
              <a:rPr lang="en-GB" altLang="da-DK" sz="1050" b="1" i="0" u="none" cap="none" noProof="1">
                <a:solidFill>
                  <a:srgbClr val="000000"/>
                </a:solidFill>
                <a:latin typeface="Times New Roman" panose="02020603050405020304" pitchFamily="18" charset="0"/>
                <a:ea typeface="+mn-ea"/>
                <a:cs typeface="+mn-cs"/>
              </a:rPr>
              <a:t> </a:t>
            </a:r>
            <a:r>
              <a:rPr lang="en-GB" altLang="da-DK" sz="1000" b="0" kern="1200" noProof="1">
                <a:solidFill>
                  <a:schemeClr val="accent1"/>
                </a:solidFill>
                <a:latin typeface="+mn-lt"/>
                <a:ea typeface="+mn-ea"/>
                <a:cs typeface="Arial" panose="020B0604020202020204" pitchFamily="34" charset="0"/>
              </a:rPr>
              <a:t>Tools</a:t>
            </a:r>
            <a:r>
              <a:rPr lang="en-GB" altLang="da-DK" sz="1050" b="1" i="0" u="none" cap="none" noProof="1">
                <a:solidFill>
                  <a:srgbClr val="000000"/>
                </a:solidFill>
                <a:latin typeface="Times New Roman" panose="02020603050405020304" pitchFamily="18" charset="0"/>
                <a:ea typeface="+mn-ea"/>
                <a:cs typeface="+mn-cs"/>
              </a:rPr>
              <a:t> </a:t>
            </a:r>
            <a:r>
              <a:rPr lang="en-GB" altLang="da-DK" sz="1050" b="0" i="0" u="none" cap="none" noProof="1">
                <a:solidFill>
                  <a:srgbClr val="000000"/>
                </a:solidFill>
                <a:latin typeface="Times New Roman" panose="02020603050405020304" pitchFamily="18" charset="0"/>
                <a:ea typeface="+mn-ea"/>
                <a:cs typeface="+mn-cs"/>
              </a:rPr>
              <a:t>options on Templafy ribbon </a:t>
            </a:r>
            <a:br>
              <a:rPr lang="en-GB" altLang="da-DK" sz="1050" b="0" i="0" u="none" cap="none" noProof="1">
                <a:solidFill>
                  <a:srgbClr val="000000"/>
                </a:solidFill>
                <a:latin typeface="Times New Roman" panose="02020603050405020304" pitchFamily="18" charset="0"/>
                <a:ea typeface="+mn-ea"/>
                <a:cs typeface="+mn-cs"/>
              </a:rPr>
            </a:br>
            <a:r>
              <a:rPr lang="en-GB" altLang="da-DK" sz="1050" b="0" i="0" u="none" cap="none" noProof="1">
                <a:solidFill>
                  <a:srgbClr val="000000"/>
                </a:solidFill>
                <a:latin typeface="Times New Roman" panose="02020603050405020304" pitchFamily="18" charset="0"/>
                <a:ea typeface="+mn-ea"/>
                <a:cs typeface="+mn-cs"/>
              </a:rPr>
              <a:t>and select </a:t>
            </a:r>
            <a:r>
              <a:rPr lang="en-GB" altLang="da-DK" sz="1000" b="0" kern="1200" noProof="1">
                <a:solidFill>
                  <a:schemeClr val="accent1"/>
                </a:solidFill>
                <a:latin typeface="+mn-lt"/>
                <a:ea typeface="+mn-ea"/>
                <a:cs typeface="Arial" panose="020B0604020202020204" pitchFamily="34" charset="0"/>
              </a:rPr>
              <a:t>Insert</a:t>
            </a:r>
            <a:r>
              <a:rPr lang="en-GB" altLang="da-DK" sz="1050" b="1" i="0" u="none" cap="none" noProof="1">
                <a:solidFill>
                  <a:srgbClr val="000000"/>
                </a:solidFill>
                <a:latin typeface="Times New Roman" panose="02020603050405020304" pitchFamily="18" charset="0"/>
                <a:ea typeface="+mn-ea"/>
                <a:cs typeface="+mn-cs"/>
              </a:rPr>
              <a:t> </a:t>
            </a:r>
            <a:r>
              <a:rPr lang="en-GB" altLang="da-DK" sz="1050" b="0" i="0" u="none" cap="none" noProof="1">
                <a:solidFill>
                  <a:srgbClr val="000000"/>
                </a:solidFill>
                <a:latin typeface="Times New Roman" panose="02020603050405020304" pitchFamily="18" charset="0"/>
                <a:ea typeface="+mn-ea"/>
                <a:cs typeface="+mn-cs"/>
              </a:rPr>
              <a:t>or </a:t>
            </a:r>
            <a:r>
              <a:rPr lang="en-GB" altLang="da-DK" sz="1000" b="0" kern="1200" noProof="1">
                <a:solidFill>
                  <a:schemeClr val="accent1"/>
                </a:solidFill>
                <a:latin typeface="+mn-lt"/>
                <a:ea typeface="+mn-ea"/>
                <a:cs typeface="Arial" panose="020B0604020202020204" pitchFamily="34" charset="0"/>
              </a:rPr>
              <a:t>Paste</a:t>
            </a:r>
            <a:r>
              <a:rPr lang="en-GB" altLang="da-DK" sz="1050" b="0" i="0" u="none" cap="none" noProof="1">
                <a:solidFill>
                  <a:srgbClr val="000000"/>
                </a:solidFill>
                <a:latin typeface="Times New Roman" panose="02020603050405020304" pitchFamily="18" charset="0"/>
                <a:ea typeface="+mn-ea"/>
                <a:cs typeface="+mn-cs"/>
              </a:rPr>
              <a:t>. Then move the picture </a:t>
            </a:r>
            <a:br>
              <a:rPr lang="en-GB" altLang="da-DK" sz="1050" b="0" i="0" u="none" cap="none" noProof="1">
                <a:solidFill>
                  <a:srgbClr val="000000"/>
                </a:solidFill>
                <a:latin typeface="Times New Roman" panose="02020603050405020304" pitchFamily="18" charset="0"/>
                <a:ea typeface="+mn-ea"/>
                <a:cs typeface="+mn-cs"/>
              </a:rPr>
            </a:br>
            <a:r>
              <a:rPr lang="en-GB" altLang="da-DK" sz="1050" b="0" i="0" u="none" cap="none" noProof="1">
                <a:solidFill>
                  <a:srgbClr val="000000"/>
                </a:solidFill>
                <a:latin typeface="Times New Roman" panose="02020603050405020304" pitchFamily="18" charset="0"/>
                <a:ea typeface="+mn-ea"/>
                <a:cs typeface="+mn-cs"/>
              </a:rPr>
              <a:t>within the placeholder to focus. </a:t>
            </a:r>
            <a:endParaRPr lang="en-GB" altLang="da-DK" sz="1200" b="0" i="0" u="none" cap="none" noProof="1">
              <a:solidFill>
                <a:srgbClr val="000000"/>
              </a:solidFill>
              <a:latin typeface="Times New Roman" panose="02020603050405020304" pitchFamily="18" charset="0"/>
              <a:ea typeface="+mn-ea"/>
              <a:cs typeface="+mn-cs"/>
            </a:endParaRPr>
          </a:p>
          <a:p>
            <a:pPr eaLnBrk="1" hangingPunct="1">
              <a:spcBef>
                <a:spcPts val="1200"/>
              </a:spcBef>
              <a:spcAft>
                <a:spcPts val="600"/>
              </a:spcAft>
              <a:defRPr/>
            </a:pPr>
            <a:r>
              <a:rPr lang="en-GB" sz="900" b="0" i="0" noProof="1">
                <a:solidFill>
                  <a:schemeClr val="accent1"/>
                </a:solidFill>
                <a:latin typeface="+mn-lt"/>
                <a:cs typeface="Arial" panose="020B0604020202020204" pitchFamily="34" charset="0"/>
              </a:rPr>
              <a:t>Crop picture</a:t>
            </a:r>
          </a:p>
          <a:p>
            <a:pPr marL="144000" indent="-144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Click </a:t>
            </a:r>
            <a:r>
              <a:rPr lang="en-GB" altLang="da-DK" sz="1000" b="0" kern="1200" noProof="1">
                <a:solidFill>
                  <a:schemeClr val="accent1"/>
                </a:solidFill>
                <a:latin typeface="+mn-lt"/>
                <a:ea typeface="+mn-ea"/>
                <a:cs typeface="Arial" panose="020B0604020202020204" pitchFamily="34" charset="0"/>
              </a:rPr>
              <a:t>Crop</a:t>
            </a:r>
            <a:r>
              <a:rPr lang="en-GB" altLang="da-DK" sz="1000" b="0" noProof="1">
                <a:solidFill>
                  <a:schemeClr val="tx1"/>
                </a:solidFill>
                <a:latin typeface="+mn-lt"/>
                <a:cs typeface="Arial" panose="020B0604020202020204" pitchFamily="34" charset="0"/>
              </a:rPr>
              <a:t> to change size or focus of the picture</a:t>
            </a:r>
          </a:p>
          <a:p>
            <a:pPr marL="144000" indent="-144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If you want to scale the picture, hold </a:t>
            </a:r>
            <a:r>
              <a:rPr lang="en-GB" altLang="da-DK" sz="1000" b="0" kern="1200" noProof="1">
                <a:solidFill>
                  <a:schemeClr val="accent1"/>
                </a:solidFill>
                <a:latin typeface="+mn-lt"/>
                <a:ea typeface="+mn-ea"/>
                <a:cs typeface="Arial" panose="020B0604020202020204" pitchFamily="34" charset="0"/>
              </a:rPr>
              <a:t>SHIFT</a:t>
            </a:r>
            <a:r>
              <a:rPr lang="en-GB" altLang="da-DK" sz="1000" b="0" noProof="1">
                <a:solidFill>
                  <a:schemeClr val="tx1"/>
                </a:solidFill>
                <a:latin typeface="+mn-lt"/>
                <a:cs typeface="Arial" panose="020B0604020202020204" pitchFamily="34" charset="0"/>
              </a:rPr>
              <a:t>-key down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while dragging the corners of the picture</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000" b="0" kern="1200" noProof="1">
                <a:solidFill>
                  <a:schemeClr val="accent1"/>
                </a:solidFill>
                <a:latin typeface="+mn-lt"/>
                <a:ea typeface="+mn-ea"/>
                <a:cs typeface="Arial" panose="020B0604020202020204" pitchFamily="34" charset="0"/>
              </a:rPr>
              <a:t>Hint: </a:t>
            </a:r>
            <a:r>
              <a:rPr lang="en-GB" altLang="da-DK" sz="1000" b="0" noProof="1">
                <a:solidFill>
                  <a:schemeClr val="tx1"/>
                </a:solidFill>
                <a:latin typeface="+mn-lt"/>
                <a:cs typeface="Arial" panose="020B0604020202020204" pitchFamily="34" charset="0"/>
              </a:rPr>
              <a:t>If you delete the picture and insert a new one, the picture may lie in front of the text or graphic. If this happens, select the picture, right-click and choose </a:t>
            </a:r>
            <a:r>
              <a:rPr lang="en-GB" altLang="da-DK" sz="1000" b="0" kern="1200" noProof="1">
                <a:solidFill>
                  <a:schemeClr val="accent1"/>
                </a:solidFill>
                <a:latin typeface="+mn-lt"/>
                <a:ea typeface="+mn-ea"/>
                <a:cs typeface="Arial" panose="020B0604020202020204" pitchFamily="34" charset="0"/>
              </a:rPr>
              <a:t>Send to Back</a:t>
            </a:r>
            <a:br>
              <a:rPr lang="en-GB" altLang="da-DK" sz="900" b="0" noProof="1">
                <a:solidFill>
                  <a:schemeClr val="tx1"/>
                </a:solidFill>
                <a:latin typeface="+mn-lt"/>
                <a:cs typeface="Arial" panose="020B0604020202020204" pitchFamily="34" charset="0"/>
              </a:rPr>
            </a:br>
            <a:endParaRPr lang="en-GB" altLang="da-DK" sz="8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Accessibility</a:t>
            </a:r>
          </a:p>
          <a:p>
            <a:pPr eaLnBrk="1" hangingPunct="1">
              <a:spcAft>
                <a:spcPts val="600"/>
              </a:spcAft>
              <a:defRPr/>
            </a:pPr>
            <a:r>
              <a:rPr lang="en-GB" altLang="da-DK" sz="1000" b="0" noProof="1">
                <a:solidFill>
                  <a:schemeClr val="tx1"/>
                </a:solidFill>
                <a:latin typeface="+mn-lt"/>
                <a:cs typeface="Arial" panose="020B0604020202020204" pitchFamily="34" charset="0"/>
              </a:rPr>
              <a:t>Keep the audience engaged with the simple rule of one concept per slide</a:t>
            </a:r>
          </a:p>
          <a:p>
            <a:pPr eaLnBrk="1" hangingPunct="1">
              <a:spcAft>
                <a:spcPts val="600"/>
              </a:spcAft>
              <a:defRPr/>
            </a:pPr>
            <a:r>
              <a:rPr lang="en-GB" altLang="da-DK" sz="1000" b="0" noProof="1">
                <a:solidFill>
                  <a:schemeClr val="tx1"/>
                </a:solidFill>
                <a:latin typeface="+mn-lt"/>
                <a:cs typeface="Arial" panose="020B0604020202020204" pitchFamily="34" charset="0"/>
              </a:rPr>
              <a:t>Run the Accessibility Checker, found under the Review tab</a:t>
            </a:r>
          </a:p>
          <a:p>
            <a:pPr eaLnBrk="1" hangingPunct="1">
              <a:spcAft>
                <a:spcPts val="600"/>
              </a:spcAft>
              <a:defRPr/>
            </a:pPr>
            <a:r>
              <a:rPr lang="en-GB" altLang="da-DK" sz="1000" b="0" noProof="1">
                <a:solidFill>
                  <a:schemeClr val="tx1"/>
                </a:solidFill>
                <a:latin typeface="+mn-lt"/>
                <a:cs typeface="Arial" panose="020B0604020202020204" pitchFamily="34" charset="0"/>
              </a:rPr>
              <a:t>For charts and diagrams use the secondary colour palette in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the order shown in </a:t>
            </a:r>
            <a:r>
              <a:rPr lang="en-GB" altLang="da-DK" sz="1000" b="1" noProof="1">
                <a:solidFill>
                  <a:schemeClr val="tx1"/>
                </a:solidFill>
                <a:latin typeface="+mn-lt"/>
                <a:cs typeface="Arial" panose="020B0604020202020204" pitchFamily="34" charset="0"/>
              </a:rPr>
              <a:t>Custom Colours</a:t>
            </a:r>
            <a:r>
              <a:rPr lang="en-GB" altLang="da-DK" sz="1000" b="0" noProof="1">
                <a:solidFill>
                  <a:schemeClr val="tx1"/>
                </a:solidFill>
                <a:latin typeface="+mn-lt"/>
                <a:cs typeface="Arial" panose="020B0604020202020204" pitchFamily="34" charset="0"/>
              </a:rPr>
              <a:t> to make provision for colour blindness</a:t>
            </a:r>
            <a:endParaRPr lang="en-GB" altLang="da-DK" sz="1000" b="0" kern="1200" noProof="1">
              <a:solidFill>
                <a:schemeClr val="tx1"/>
              </a:solidFill>
              <a:latin typeface="Arial" charset="0"/>
              <a:ea typeface="+mn-ea"/>
              <a:cs typeface="Arial" panose="020B0604020202020204" pitchFamily="34" charset="0"/>
            </a:endParaRPr>
          </a:p>
          <a:p>
            <a:pPr eaLnBrk="1" hangingPunct="1">
              <a:spcAft>
                <a:spcPts val="600"/>
              </a:spcAft>
              <a:defRPr/>
            </a:pPr>
            <a:endParaRPr lang="en-GB" altLang="da-DK" sz="900" b="0" noProof="1">
              <a:solidFill>
                <a:schemeClr val="tx1"/>
              </a:solidFill>
              <a:latin typeface="+mn-lt"/>
              <a:cs typeface="Arial" panose="020B0604020202020204" pitchFamily="34" charset="0"/>
            </a:endParaRPr>
          </a:p>
          <a:p>
            <a:pPr eaLnBrk="1" hangingPunct="1">
              <a:spcAft>
                <a:spcPts val="600"/>
              </a:spcAft>
              <a:defRPr/>
            </a:pPr>
            <a:endParaRPr lang="en-GB" altLang="da-DK" sz="900" b="0" noProof="1">
              <a:solidFill>
                <a:schemeClr val="tx1"/>
              </a:solidFill>
              <a:latin typeface="+mn-lt"/>
              <a:cs typeface="Arial" panose="020B0604020202020204" pitchFamily="34" charset="0"/>
            </a:endParaRPr>
          </a:p>
        </p:txBody>
      </p:sp>
      <p:sp>
        <p:nvSpPr>
          <p:cNvPr id="32" name="Text Box 4">
            <a:extLst>
              <a:ext uri="{FF2B5EF4-FFF2-40B4-BE49-F238E27FC236}">
                <a16:creationId xmlns:a16="http://schemas.microsoft.com/office/drawing/2014/main" id="{2682DB02-2CDA-471F-B752-2FCF9D501612}"/>
              </a:ext>
            </a:extLst>
          </p:cNvPr>
          <p:cNvSpPr txBox="1">
            <a:spLocks noChangeArrowheads="1"/>
          </p:cNvSpPr>
          <p:nvPr userDrawn="1"/>
        </p:nvSpPr>
        <p:spPr bwMode="auto">
          <a:xfrm>
            <a:off x="8057481" y="1561190"/>
            <a:ext cx="3473450" cy="380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dirty="0">
                <a:solidFill>
                  <a:schemeClr val="accent1"/>
                </a:solidFill>
                <a:latin typeface="Arial" panose="020B0604020202020204" pitchFamily="34" charset="0"/>
                <a:cs typeface="Arial" panose="020B0604020202020204" pitchFamily="34" charset="0"/>
              </a:rPr>
              <a:t>Header and footer</a:t>
            </a:r>
            <a:endParaRPr lang="en-GB" altLang="da-DK" sz="1200" b="1" noProof="1">
              <a:solidFill>
                <a:schemeClr val="accent1"/>
              </a:solidFill>
              <a:latin typeface="Arial" panose="020B0604020202020204" pitchFamily="34" charset="0"/>
              <a:cs typeface="Arial" panose="020B0604020202020204" pitchFamily="34" charset="0"/>
            </a:endParaRPr>
          </a:p>
          <a:p>
            <a:pPr eaLnBrk="1" hangingPunct="1">
              <a:spcAft>
                <a:spcPts val="600"/>
              </a:spcAft>
              <a:defRPr/>
            </a:pPr>
            <a:r>
              <a:rPr lang="en-GB" altLang="da-DK" sz="1000" b="0" noProof="1">
                <a:solidFill>
                  <a:schemeClr val="tx1"/>
                </a:solidFill>
                <a:latin typeface="+mn-lt"/>
                <a:cs typeface="Arial" panose="020B0604020202020204" pitchFamily="34" charset="0"/>
              </a:rPr>
              <a:t>Do this at the very end to apply the changes on all slides</a:t>
            </a:r>
          </a:p>
          <a:p>
            <a:pPr eaLnBrk="1" hangingPunct="1">
              <a:spcAft>
                <a:spcPts val="600"/>
              </a:spcAft>
              <a:defRPr/>
            </a:pPr>
            <a:r>
              <a:rPr lang="en-GB" altLang="da-DK" sz="1000" b="0" noProof="1">
                <a:solidFill>
                  <a:schemeClr val="tx1"/>
                </a:solidFill>
                <a:latin typeface="+mn-lt"/>
                <a:cs typeface="Arial" panose="020B0604020202020204" pitchFamily="34" charset="0"/>
              </a:rPr>
              <a:t>Click on </a:t>
            </a:r>
            <a:r>
              <a:rPr lang="en-GB" altLang="da-DK" sz="1000" b="0" kern="1200" noProof="1">
                <a:solidFill>
                  <a:schemeClr val="accent1"/>
                </a:solidFill>
                <a:latin typeface="+mn-lt"/>
                <a:ea typeface="+mn-ea"/>
                <a:cs typeface="Arial" panose="020B0604020202020204" pitchFamily="34" charset="0"/>
              </a:rPr>
              <a:t>Header and Footer </a:t>
            </a:r>
            <a:r>
              <a:rPr lang="en-GB" altLang="da-DK" sz="1000" b="0" noProof="1">
                <a:solidFill>
                  <a:schemeClr val="tx1"/>
                </a:solidFill>
                <a:latin typeface="+mn-lt"/>
                <a:cs typeface="Arial" panose="020B0604020202020204" pitchFamily="34" charset="0"/>
              </a:rPr>
              <a:t>in the </a:t>
            </a:r>
            <a:r>
              <a:rPr lang="en-GB" altLang="da-DK" sz="1000" b="0" kern="1200" noProof="1">
                <a:solidFill>
                  <a:schemeClr val="accent1"/>
                </a:solidFill>
                <a:latin typeface="+mn-lt"/>
                <a:ea typeface="+mn-ea"/>
                <a:cs typeface="Arial" panose="020B0604020202020204" pitchFamily="34" charset="0"/>
              </a:rPr>
              <a:t>Insert</a:t>
            </a:r>
            <a:r>
              <a:rPr lang="en-GB" altLang="da-DK" sz="1000" b="0" noProof="1">
                <a:solidFill>
                  <a:schemeClr val="tx1"/>
                </a:solidFill>
                <a:latin typeface="+mn-lt"/>
                <a:cs typeface="Arial" panose="020B0604020202020204" pitchFamily="34" charset="0"/>
              </a:rPr>
              <a:t> tab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(write the desired text, click date or page number from or to)</a:t>
            </a:r>
          </a:p>
          <a:p>
            <a:pPr eaLnBrk="1" hangingPunct="1">
              <a:spcAft>
                <a:spcPts val="600"/>
              </a:spcAft>
              <a:defRPr/>
            </a:pPr>
            <a:r>
              <a:rPr lang="en-GB" altLang="da-DK" sz="1000" b="0" noProof="1">
                <a:solidFill>
                  <a:schemeClr val="tx1"/>
                </a:solidFill>
                <a:latin typeface="+mn-lt"/>
                <a:cs typeface="Arial" panose="020B0604020202020204" pitchFamily="34" charset="0"/>
              </a:rPr>
              <a:t>Click </a:t>
            </a:r>
            <a:r>
              <a:rPr lang="en-GB" altLang="da-DK" sz="1000" b="0" kern="1200" noProof="1">
                <a:solidFill>
                  <a:schemeClr val="accent1"/>
                </a:solidFill>
                <a:latin typeface="+mn-lt"/>
                <a:ea typeface="+mn-ea"/>
                <a:cs typeface="Arial" panose="020B0604020202020204" pitchFamily="34" charset="0"/>
              </a:rPr>
              <a:t>Apply</a:t>
            </a:r>
            <a:r>
              <a:rPr lang="en-GB" altLang="da-DK" sz="1000" b="1" noProof="1">
                <a:solidFill>
                  <a:schemeClr val="tx1"/>
                </a:solidFill>
                <a:latin typeface="+mn-lt"/>
                <a:cs typeface="Arial" panose="020B0604020202020204" pitchFamily="34" charset="0"/>
              </a:rPr>
              <a:t> </a:t>
            </a:r>
            <a:r>
              <a:rPr lang="en-GB" altLang="da-DK" sz="1000" b="0" kern="1200" noProof="1">
                <a:solidFill>
                  <a:schemeClr val="accent1"/>
                </a:solidFill>
                <a:latin typeface="+mn-lt"/>
                <a:ea typeface="+mn-ea"/>
                <a:cs typeface="Arial" panose="020B0604020202020204" pitchFamily="34" charset="0"/>
              </a:rPr>
              <a:t>to</a:t>
            </a:r>
            <a:r>
              <a:rPr lang="en-GB" altLang="da-DK" sz="1000" b="1" noProof="1">
                <a:solidFill>
                  <a:schemeClr val="tx1"/>
                </a:solidFill>
                <a:latin typeface="+mn-lt"/>
                <a:cs typeface="Arial" panose="020B0604020202020204" pitchFamily="34" charset="0"/>
              </a:rPr>
              <a:t> </a:t>
            </a:r>
            <a:r>
              <a:rPr lang="en-GB" altLang="da-DK" sz="1000" b="0" kern="1200" noProof="1">
                <a:solidFill>
                  <a:schemeClr val="accent1"/>
                </a:solidFill>
                <a:latin typeface="+mn-lt"/>
                <a:ea typeface="+mn-ea"/>
                <a:cs typeface="Arial" panose="020B0604020202020204" pitchFamily="34" charset="0"/>
              </a:rPr>
              <a:t>All</a:t>
            </a:r>
            <a:r>
              <a:rPr lang="en-GB" altLang="da-DK" sz="1000" b="1" noProof="1">
                <a:solidFill>
                  <a:schemeClr val="tx1"/>
                </a:solidFill>
                <a:latin typeface="+mn-lt"/>
                <a:cs typeface="Arial" panose="020B0604020202020204" pitchFamily="34" charset="0"/>
              </a:rPr>
              <a:t> </a:t>
            </a:r>
            <a:r>
              <a:rPr lang="en-GB" altLang="da-DK" sz="1000" b="0" noProof="1">
                <a:solidFill>
                  <a:schemeClr val="tx1"/>
                </a:solidFill>
                <a:latin typeface="+mn-lt"/>
                <a:cs typeface="Arial" panose="020B0604020202020204" pitchFamily="34" charset="0"/>
              </a:rPr>
              <a:t>or </a:t>
            </a:r>
            <a:r>
              <a:rPr lang="en-GB" altLang="da-DK" sz="1000" b="0" kern="1200" noProof="1">
                <a:solidFill>
                  <a:schemeClr val="accent1"/>
                </a:solidFill>
                <a:latin typeface="+mn-lt"/>
                <a:ea typeface="+mn-ea"/>
                <a:cs typeface="Arial" panose="020B0604020202020204" pitchFamily="34" charset="0"/>
              </a:rPr>
              <a:t>Apply</a:t>
            </a:r>
            <a:r>
              <a:rPr lang="en-GB" altLang="da-DK" sz="1000" b="0" noProof="1">
                <a:solidFill>
                  <a:schemeClr val="tx1"/>
                </a:solidFill>
                <a:latin typeface="+mn-lt"/>
                <a:cs typeface="Arial" panose="020B0604020202020204" pitchFamily="34" charset="0"/>
              </a:rPr>
              <a:t> if only used on one slide</a:t>
            </a:r>
            <a:br>
              <a:rPr lang="en-GB" altLang="da-DK" sz="900" b="0" noProof="1">
                <a:solidFill>
                  <a:schemeClr val="tx1"/>
                </a:solidFill>
                <a:latin typeface="+mn-lt"/>
                <a:cs typeface="Arial" panose="020B0604020202020204" pitchFamily="34" charset="0"/>
              </a:rPr>
            </a:br>
            <a:br>
              <a:rPr lang="en-GB" altLang="da-DK" sz="900" b="0" noProof="1">
                <a:solidFill>
                  <a:schemeClr val="tx1"/>
                </a:solidFill>
                <a:latin typeface="+mn-lt"/>
                <a:cs typeface="Arial" panose="020B0604020202020204" pitchFamily="34" charset="0"/>
              </a:rPr>
            </a:br>
            <a:endParaRPr lang="en-GB" altLang="da-DK" sz="8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Copy/paste content</a:t>
            </a:r>
          </a:p>
          <a:p>
            <a:pPr eaLnBrk="1" hangingPunct="1">
              <a:spcAft>
                <a:spcPts val="600"/>
              </a:spcAft>
              <a:defRPr/>
            </a:pPr>
            <a:r>
              <a:rPr lang="en-GB" altLang="da-DK" sz="1000" b="0" noProof="1">
                <a:solidFill>
                  <a:schemeClr val="tx1"/>
                </a:solidFill>
                <a:latin typeface="+mn-lt"/>
                <a:cs typeface="Arial" panose="020B0604020202020204" pitchFamily="34" charset="0"/>
              </a:rPr>
              <a:t>When copying old content to your new presentation, 2 options are available:</a:t>
            </a:r>
          </a:p>
          <a:p>
            <a:pPr marL="180000" indent="-180000" eaLnBrk="1" hangingPunct="1">
              <a:spcAft>
                <a:spcPts val="600"/>
              </a:spcAft>
              <a:buFont typeface="+mj-lt"/>
              <a:buAutoNum type="arabicPeriod"/>
              <a:defRPr/>
            </a:pPr>
            <a:r>
              <a:rPr lang="en-GB" altLang="da-DK" sz="1000" b="0" kern="1200" noProof="1">
                <a:solidFill>
                  <a:schemeClr val="accent1"/>
                </a:solidFill>
                <a:latin typeface="+mn-lt"/>
                <a:ea typeface="+mn-ea"/>
                <a:cs typeface="Arial" panose="020B0604020202020204" pitchFamily="34" charset="0"/>
              </a:rPr>
              <a:t>Best practice: </a:t>
            </a:r>
            <a:r>
              <a:rPr lang="en-GB" altLang="da-DK" sz="1000" b="0" noProof="1">
                <a:solidFill>
                  <a:schemeClr val="tx1"/>
                </a:solidFill>
                <a:latin typeface="+mn-lt"/>
                <a:cs typeface="Arial" panose="020B0604020202020204" pitchFamily="34" charset="0"/>
              </a:rPr>
              <a:t>Create a slide in your new presentation and copy </a:t>
            </a:r>
            <a:r>
              <a:rPr lang="en-GB" altLang="da-DK" sz="1000" b="0" kern="1200" noProof="1">
                <a:solidFill>
                  <a:schemeClr val="accent1"/>
                </a:solidFill>
                <a:latin typeface="+mn-lt"/>
                <a:ea typeface="+mn-ea"/>
                <a:cs typeface="Arial" panose="020B0604020202020204" pitchFamily="34" charset="0"/>
              </a:rPr>
              <a:t>one</a:t>
            </a:r>
            <a:r>
              <a:rPr lang="en-GB" altLang="da-DK" sz="1000" b="0" i="0" u="none" noProof="1">
                <a:solidFill>
                  <a:schemeClr val="tx1"/>
                </a:solidFill>
                <a:latin typeface="+mn-lt"/>
                <a:cs typeface="Arial" panose="020B0604020202020204" pitchFamily="34" charset="0"/>
              </a:rPr>
              <a:t> piece of content at a time (e.g. copy all text from </a:t>
            </a:r>
            <a:r>
              <a:rPr lang="en-GB" altLang="da-DK" sz="1000" b="0" kern="1200" noProof="1">
                <a:solidFill>
                  <a:schemeClr val="accent1"/>
                </a:solidFill>
                <a:latin typeface="+mn-lt"/>
                <a:ea typeface="+mn-ea"/>
                <a:cs typeface="Arial" panose="020B0604020202020204" pitchFamily="34" charset="0"/>
              </a:rPr>
              <a:t>one</a:t>
            </a:r>
            <a:r>
              <a:rPr lang="en-GB" altLang="da-DK" sz="1000" b="0" i="0" u="none" noProof="1">
                <a:solidFill>
                  <a:schemeClr val="tx1"/>
                </a:solidFill>
                <a:latin typeface="+mn-lt"/>
                <a:cs typeface="Arial" panose="020B0604020202020204" pitchFamily="34" charset="0"/>
              </a:rPr>
              <a:t> textbox)</a:t>
            </a:r>
            <a:endParaRPr lang="en-GB" altLang="da-DK" sz="1000" b="1" i="0" u="sng" noProof="1">
              <a:solidFill>
                <a:schemeClr val="tx1"/>
              </a:solidFill>
              <a:latin typeface="+mn-lt"/>
              <a:cs typeface="Arial" panose="020B0604020202020204" pitchFamily="34" charset="0"/>
            </a:endParaRPr>
          </a:p>
          <a:p>
            <a:pPr marL="180000" indent="-180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Or copy an entire slide into your new presentation and then choose a fitting layout. Remember to delete the old, wrong layouts (go to View &gt; Slidemaster and delete them)</a:t>
            </a:r>
          </a:p>
          <a:p>
            <a:pPr eaLnBrk="1" hangingPunct="1">
              <a:spcAft>
                <a:spcPts val="0"/>
              </a:spcAft>
              <a:defRPr/>
            </a:pP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Colours and order of use</a:t>
            </a:r>
          </a:p>
          <a:p>
            <a:pPr eaLnBrk="1" hangingPunct="1">
              <a:spcAft>
                <a:spcPts val="600"/>
              </a:spcAft>
              <a:defRPr/>
            </a:pPr>
            <a:r>
              <a:rPr lang="en-GB" altLang="da-DK" sz="1000" b="0" noProof="1">
                <a:solidFill>
                  <a:schemeClr val="tx1"/>
                </a:solidFill>
                <a:latin typeface="+mn-lt"/>
                <a:cs typeface="Arial" panose="020B0604020202020204" pitchFamily="34" charset="0"/>
              </a:rPr>
              <a:t>Where one or two colours adequately convey the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information, then the primary palette should be used</a:t>
            </a:r>
            <a:endParaRPr lang="en-GB" altLang="da-DK" sz="1000" b="1" noProof="1">
              <a:solidFill>
                <a:schemeClr val="tx1"/>
              </a:solidFill>
              <a:latin typeface="+mn-lt"/>
              <a:cs typeface="Arial" panose="020B0604020202020204" pitchFamily="34" charset="0"/>
            </a:endParaRPr>
          </a:p>
        </p:txBody>
      </p:sp>
      <p:pic>
        <p:nvPicPr>
          <p:cNvPr id="33" name="Picture 32">
            <a:extLst>
              <a:ext uri="{FF2B5EF4-FFF2-40B4-BE49-F238E27FC236}">
                <a16:creationId xmlns:a16="http://schemas.microsoft.com/office/drawing/2014/main" id="{FBB584EE-8C00-4508-B274-AFA10B3ABBEE}"/>
              </a:ext>
            </a:extLst>
          </p:cNvPr>
          <p:cNvPicPr>
            <a:picLocks noChangeAspect="1"/>
          </p:cNvPicPr>
          <p:nvPr userDrawn="1"/>
        </p:nvPicPr>
        <p:blipFill>
          <a:blip r:embed="rId2"/>
          <a:stretch>
            <a:fillRect/>
          </a:stretch>
        </p:blipFill>
        <p:spPr>
          <a:xfrm>
            <a:off x="3644742" y="4676636"/>
            <a:ext cx="475428" cy="176762"/>
          </a:xfrm>
          <a:prstGeom prst="rect">
            <a:avLst/>
          </a:prstGeom>
        </p:spPr>
      </p:pic>
      <p:pic>
        <p:nvPicPr>
          <p:cNvPr id="35" name="Picture 16">
            <a:extLst>
              <a:ext uri="{FF2B5EF4-FFF2-40B4-BE49-F238E27FC236}">
                <a16:creationId xmlns:a16="http://schemas.microsoft.com/office/drawing/2014/main" id="{41BC802C-A869-4D85-92E3-B3EBC84B5E76}"/>
              </a:ext>
            </a:extLst>
          </p:cNvPr>
          <p:cNvPicPr>
            <a:picLocks noChangeAspect="1"/>
          </p:cNvPicPr>
          <p:nvPr userDrawn="1"/>
        </p:nvPicPr>
        <p:blipFill>
          <a:blip r:embed="rId3"/>
          <a:stretch>
            <a:fillRect/>
          </a:stretch>
        </p:blipFill>
        <p:spPr>
          <a:xfrm>
            <a:off x="3805638" y="3988871"/>
            <a:ext cx="328881" cy="505501"/>
          </a:xfrm>
          <a:prstGeom prst="rect">
            <a:avLst/>
          </a:prstGeom>
        </p:spPr>
      </p:pic>
      <p:pic>
        <p:nvPicPr>
          <p:cNvPr id="36" name="Picture 20">
            <a:extLst>
              <a:ext uri="{FF2B5EF4-FFF2-40B4-BE49-F238E27FC236}">
                <a16:creationId xmlns:a16="http://schemas.microsoft.com/office/drawing/2014/main" id="{F7E1D6D1-B653-444A-A572-F87B91C8552B}"/>
              </a:ext>
            </a:extLst>
          </p:cNvPr>
          <p:cNvPicPr>
            <a:picLocks noChangeAspect="1"/>
          </p:cNvPicPr>
          <p:nvPr userDrawn="1"/>
        </p:nvPicPr>
        <p:blipFill>
          <a:blip r:embed="rId4"/>
          <a:stretch>
            <a:fillRect/>
          </a:stretch>
        </p:blipFill>
        <p:spPr>
          <a:xfrm>
            <a:off x="3644742" y="3256159"/>
            <a:ext cx="538465" cy="172841"/>
          </a:xfrm>
          <a:prstGeom prst="rect">
            <a:avLst/>
          </a:prstGeom>
        </p:spPr>
      </p:pic>
      <p:pic>
        <p:nvPicPr>
          <p:cNvPr id="37" name="Picture 19">
            <a:extLst>
              <a:ext uri="{FF2B5EF4-FFF2-40B4-BE49-F238E27FC236}">
                <a16:creationId xmlns:a16="http://schemas.microsoft.com/office/drawing/2014/main" id="{A91EB139-9D90-427B-9229-AFB288306F92}"/>
              </a:ext>
            </a:extLst>
          </p:cNvPr>
          <p:cNvPicPr>
            <a:picLocks noChangeAspect="1"/>
          </p:cNvPicPr>
          <p:nvPr userDrawn="1"/>
        </p:nvPicPr>
        <p:blipFill>
          <a:blip r:embed="rId5"/>
          <a:stretch>
            <a:fillRect/>
          </a:stretch>
        </p:blipFill>
        <p:spPr>
          <a:xfrm>
            <a:off x="7514612" y="2732345"/>
            <a:ext cx="313788" cy="543900"/>
          </a:xfrm>
          <a:prstGeom prst="rect">
            <a:avLst/>
          </a:prstGeom>
        </p:spPr>
      </p:pic>
      <p:pic>
        <p:nvPicPr>
          <p:cNvPr id="38" name="Picture 12">
            <a:extLst>
              <a:ext uri="{FF2B5EF4-FFF2-40B4-BE49-F238E27FC236}">
                <a16:creationId xmlns:a16="http://schemas.microsoft.com/office/drawing/2014/main" id="{9302297C-8714-4F04-80C4-D88FCB711B81}"/>
              </a:ext>
            </a:extLst>
          </p:cNvPr>
          <p:cNvPicPr>
            <a:picLocks noChangeAspect="1"/>
          </p:cNvPicPr>
          <p:nvPr userDrawn="1"/>
        </p:nvPicPr>
        <p:blipFill>
          <a:blip r:embed="rId6"/>
          <a:stretch>
            <a:fillRect/>
          </a:stretch>
        </p:blipFill>
        <p:spPr>
          <a:xfrm>
            <a:off x="11154895" y="2350953"/>
            <a:ext cx="378293" cy="543366"/>
          </a:xfrm>
          <a:prstGeom prst="rect">
            <a:avLst/>
          </a:prstGeom>
        </p:spPr>
      </p:pic>
      <p:pic>
        <p:nvPicPr>
          <p:cNvPr id="39" name="Picture 38">
            <a:extLst>
              <a:ext uri="{FF2B5EF4-FFF2-40B4-BE49-F238E27FC236}">
                <a16:creationId xmlns:a16="http://schemas.microsoft.com/office/drawing/2014/main" id="{0E3E34AB-E599-431C-B998-23EB2D866138}"/>
              </a:ext>
            </a:extLst>
          </p:cNvPr>
          <p:cNvPicPr>
            <a:picLocks noChangeAspect="1"/>
          </p:cNvPicPr>
          <p:nvPr userDrawn="1"/>
        </p:nvPicPr>
        <p:blipFill>
          <a:blip r:embed="rId7"/>
          <a:stretch>
            <a:fillRect/>
          </a:stretch>
        </p:blipFill>
        <p:spPr>
          <a:xfrm>
            <a:off x="654485" y="2558845"/>
            <a:ext cx="457143" cy="257143"/>
          </a:xfrm>
          <a:prstGeom prst="rect">
            <a:avLst/>
          </a:prstGeom>
        </p:spPr>
      </p:pic>
      <p:grpSp>
        <p:nvGrpSpPr>
          <p:cNvPr id="40" name="Group 39">
            <a:extLst>
              <a:ext uri="{FF2B5EF4-FFF2-40B4-BE49-F238E27FC236}">
                <a16:creationId xmlns:a16="http://schemas.microsoft.com/office/drawing/2014/main" id="{72902734-3D03-4C28-A006-0BEC608D23B2}"/>
              </a:ext>
            </a:extLst>
          </p:cNvPr>
          <p:cNvGrpSpPr/>
          <p:nvPr userDrawn="1"/>
        </p:nvGrpSpPr>
        <p:grpSpPr>
          <a:xfrm>
            <a:off x="11353188" y="5065031"/>
            <a:ext cx="180000" cy="608519"/>
            <a:chOff x="11353188" y="5592256"/>
            <a:chExt cx="180000" cy="608519"/>
          </a:xfrm>
        </p:grpSpPr>
        <p:sp>
          <p:nvSpPr>
            <p:cNvPr id="41" name="TextBox 40">
              <a:extLst>
                <a:ext uri="{FF2B5EF4-FFF2-40B4-BE49-F238E27FC236}">
                  <a16:creationId xmlns:a16="http://schemas.microsoft.com/office/drawing/2014/main" id="{38B58C93-1F46-455C-8D5F-F2CD48D279E9}"/>
                </a:ext>
              </a:extLst>
            </p:cNvPr>
            <p:cNvSpPr txBox="1"/>
            <p:nvPr userDrawn="1"/>
          </p:nvSpPr>
          <p:spPr>
            <a:xfrm>
              <a:off x="11353188" y="5807237"/>
              <a:ext cx="180000" cy="180000"/>
            </a:xfrm>
            <a:prstGeom prst="rect">
              <a:avLst/>
            </a:prstGeom>
            <a:solidFill>
              <a:schemeClr val="bg2"/>
            </a:solidFill>
            <a:ln w="3175">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2" name="TextBox 41">
              <a:extLst>
                <a:ext uri="{FF2B5EF4-FFF2-40B4-BE49-F238E27FC236}">
                  <a16:creationId xmlns:a16="http://schemas.microsoft.com/office/drawing/2014/main" id="{17A2DB1B-A420-4B12-85ED-CF483E503527}"/>
                </a:ext>
              </a:extLst>
            </p:cNvPr>
            <p:cNvSpPr txBox="1"/>
            <p:nvPr userDrawn="1"/>
          </p:nvSpPr>
          <p:spPr>
            <a:xfrm>
              <a:off x="11353188" y="6020775"/>
              <a:ext cx="180000" cy="180000"/>
            </a:xfrm>
            <a:prstGeom prst="rect">
              <a:avLst/>
            </a:prstGeom>
            <a:solidFill>
              <a:schemeClr val="tx1"/>
            </a:solidFill>
            <a:ln>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3" name="TextBox 42">
              <a:extLst>
                <a:ext uri="{FF2B5EF4-FFF2-40B4-BE49-F238E27FC236}">
                  <a16:creationId xmlns:a16="http://schemas.microsoft.com/office/drawing/2014/main" id="{5D0F578B-638A-4F2E-801D-451C157902C7}"/>
                </a:ext>
              </a:extLst>
            </p:cNvPr>
            <p:cNvSpPr txBox="1"/>
            <p:nvPr userDrawn="1"/>
          </p:nvSpPr>
          <p:spPr>
            <a:xfrm>
              <a:off x="11353188" y="5592256"/>
              <a:ext cx="180000" cy="180000"/>
            </a:xfrm>
            <a:prstGeom prst="rect">
              <a:avLst/>
            </a:prstGeom>
            <a:solidFill>
              <a:schemeClr val="accent1"/>
            </a:solidFill>
            <a:ln>
              <a:solidFill>
                <a:schemeClr val="tx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44" name="Title 2">
            <a:extLst>
              <a:ext uri="{FF2B5EF4-FFF2-40B4-BE49-F238E27FC236}">
                <a16:creationId xmlns:a16="http://schemas.microsoft.com/office/drawing/2014/main" id="{88AC562C-7CEE-4D41-9A95-F1606A2EBDEB}"/>
              </a:ext>
            </a:extLst>
          </p:cNvPr>
          <p:cNvSpPr>
            <a:spLocks noGrp="1"/>
          </p:cNvSpPr>
          <p:nvPr>
            <p:ph type="title" hasCustomPrompt="1"/>
          </p:nvPr>
        </p:nvSpPr>
        <p:spPr>
          <a:xfrm>
            <a:off x="658810" y="504000"/>
            <a:ext cx="7172327" cy="532800"/>
          </a:xfrm>
        </p:spPr>
        <p:txBody>
          <a:bodyPr/>
          <a:lstStyle>
            <a:lvl1pPr>
              <a:defRPr/>
            </a:lvl1pPr>
          </a:lstStyle>
          <a:p>
            <a:r>
              <a:rPr lang="en-GB" dirty="0"/>
              <a:t>Tips and Tricks: user guide</a:t>
            </a:r>
          </a:p>
        </p:txBody>
      </p:sp>
      <p:pic>
        <p:nvPicPr>
          <p:cNvPr id="2" name="Picture 1">
            <a:extLst>
              <a:ext uri="{FF2B5EF4-FFF2-40B4-BE49-F238E27FC236}">
                <a16:creationId xmlns:a16="http://schemas.microsoft.com/office/drawing/2014/main" id="{04E091B5-7F19-4FC3-BFBD-9868B3E235AB}"/>
              </a:ext>
            </a:extLst>
          </p:cNvPr>
          <p:cNvPicPr>
            <a:picLocks noChangeAspect="1"/>
          </p:cNvPicPr>
          <p:nvPr userDrawn="1"/>
        </p:nvPicPr>
        <p:blipFill>
          <a:blip r:embed="rId8"/>
          <a:stretch>
            <a:fillRect/>
          </a:stretch>
        </p:blipFill>
        <p:spPr>
          <a:xfrm>
            <a:off x="3301231" y="1585888"/>
            <a:ext cx="873267" cy="1193899"/>
          </a:xfrm>
          <a:prstGeom prst="rect">
            <a:avLst/>
          </a:prstGeom>
        </p:spPr>
      </p:pic>
      <p:pic>
        <p:nvPicPr>
          <p:cNvPr id="6" name="Picture 5">
            <a:extLst>
              <a:ext uri="{FF2B5EF4-FFF2-40B4-BE49-F238E27FC236}">
                <a16:creationId xmlns:a16="http://schemas.microsoft.com/office/drawing/2014/main" id="{CAF5A0E2-DFA0-4F60-BCDA-05EE8CD09854}"/>
              </a:ext>
            </a:extLst>
          </p:cNvPr>
          <p:cNvPicPr>
            <a:picLocks noChangeAspect="1"/>
          </p:cNvPicPr>
          <p:nvPr userDrawn="1"/>
        </p:nvPicPr>
        <p:blipFill rotWithShape="1">
          <a:blip r:embed="rId9"/>
          <a:srcRect t="1" b="14057"/>
          <a:stretch/>
        </p:blipFill>
        <p:spPr>
          <a:xfrm>
            <a:off x="7127918" y="1787380"/>
            <a:ext cx="700482" cy="771465"/>
          </a:xfrm>
          <a:prstGeom prst="rect">
            <a:avLst/>
          </a:prstGeom>
        </p:spPr>
      </p:pic>
    </p:spTree>
    <p:extLst>
      <p:ext uri="{BB962C8B-B14F-4D97-AF65-F5344CB8AC3E}">
        <p14:creationId xmlns:p14="http://schemas.microsoft.com/office/powerpoint/2010/main" val="3775545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P TOC">
    <p:spTree>
      <p:nvGrpSpPr>
        <p:cNvPr id="1" name=""/>
        <p:cNvGrpSpPr/>
        <p:nvPr/>
      </p:nvGrpSpPr>
      <p:grpSpPr>
        <a:xfrm>
          <a:off x="0" y="0"/>
          <a:ext cx="0" cy="0"/>
          <a:chOff x="0" y="0"/>
          <a:chExt cx="0" cy="0"/>
        </a:xfrm>
      </p:grpSpPr>
      <p:grpSp>
        <p:nvGrpSpPr>
          <p:cNvPr id="3" name="SP Agenda Section" hidden="1"/>
          <p:cNvGrpSpPr/>
          <p:nvPr userDrawn="1"/>
        </p:nvGrpSpPr>
        <p:grpSpPr>
          <a:xfrm>
            <a:off x="561176" y="1824042"/>
            <a:ext cx="11044248" cy="369332"/>
            <a:chOff x="1630533" y="2085631"/>
            <a:chExt cx="11044247" cy="369332"/>
          </a:xfrm>
        </p:grpSpPr>
        <p:sp>
          <p:nvSpPr>
            <p:cNvPr id="20" name="Section Title"/>
            <p:cNvSpPr txBox="1">
              <a:spLocks/>
            </p:cNvSpPr>
            <p:nvPr userDrawn="1"/>
          </p:nvSpPr>
          <p:spPr>
            <a:xfrm>
              <a:off x="1630533" y="2085631"/>
              <a:ext cx="3843347" cy="369332"/>
            </a:xfrm>
            <a:prstGeom prst="rect">
              <a:avLst/>
            </a:prstGeom>
            <a:noFill/>
          </p:spPr>
          <p:txBody>
            <a:bodyPr wrap="square" rtlCol="0" anchor="ctr">
              <a:noAutofit/>
            </a:bodyPr>
            <a:lstStyle/>
            <a:p>
              <a:pPr defTabSz="9334267">
                <a:tabLst>
                  <a:tab pos="9512062" algn="l"/>
                </a:tabLst>
              </a:pPr>
              <a:r>
                <a:rPr lang="en-US" sz="2800" dirty="0"/>
                <a:t>&lt;TEXT&gt;</a:t>
              </a:r>
            </a:p>
          </p:txBody>
        </p:sp>
        <p:sp>
          <p:nvSpPr>
            <p:cNvPr id="22" name="Slide Number"/>
            <p:cNvSpPr txBox="1">
              <a:spLocks/>
            </p:cNvSpPr>
            <p:nvPr userDrawn="1"/>
          </p:nvSpPr>
          <p:spPr>
            <a:xfrm>
              <a:off x="12037786" y="2085631"/>
              <a:ext cx="636994" cy="369332"/>
            </a:xfrm>
            <a:prstGeom prst="rect">
              <a:avLst/>
            </a:prstGeom>
            <a:noFill/>
          </p:spPr>
          <p:txBody>
            <a:bodyPr wrap="none" rtlCol="0" anchor="ctr">
              <a:noAutofit/>
            </a:bodyPr>
            <a:lstStyle/>
            <a:p>
              <a:pPr algn="r"/>
              <a:r>
                <a:rPr lang="en-US" sz="2800" dirty="0"/>
                <a:t>&lt;P&gt;</a:t>
              </a:r>
            </a:p>
          </p:txBody>
        </p:sp>
      </p:grpSp>
      <p:grpSp>
        <p:nvGrpSpPr>
          <p:cNvPr id="4" name="SP Agenda Section Highlight" hidden="1"/>
          <p:cNvGrpSpPr>
            <a:grpSpLocks/>
          </p:cNvGrpSpPr>
          <p:nvPr userDrawn="1"/>
        </p:nvGrpSpPr>
        <p:grpSpPr>
          <a:xfrm>
            <a:off x="561176" y="2384090"/>
            <a:ext cx="11044248" cy="369332"/>
            <a:chOff x="1547504" y="2616963"/>
            <a:chExt cx="11044248" cy="369332"/>
          </a:xfrm>
          <a:noFill/>
        </p:grpSpPr>
        <p:sp>
          <p:nvSpPr>
            <p:cNvPr id="32" name="Section Title"/>
            <p:cNvSpPr txBox="1">
              <a:spLocks/>
            </p:cNvSpPr>
            <p:nvPr userDrawn="1"/>
          </p:nvSpPr>
          <p:spPr>
            <a:xfrm>
              <a:off x="1547504" y="2616963"/>
              <a:ext cx="3843347" cy="369332"/>
            </a:xfrm>
            <a:prstGeom prst="rect">
              <a:avLst/>
            </a:prstGeom>
            <a:grpFill/>
          </p:spPr>
          <p:txBody>
            <a:bodyPr wrap="square" rtlCol="0" anchor="ctr">
              <a:noAutofit/>
            </a:bodyPr>
            <a:lstStyle/>
            <a:p>
              <a:pPr defTabSz="9334267">
                <a:tabLst>
                  <a:tab pos="9512062" algn="l"/>
                </a:tabLst>
              </a:pPr>
              <a:r>
                <a:rPr lang="en-US" sz="2800" b="0" dirty="0">
                  <a:solidFill>
                    <a:srgbClr val="FF0000"/>
                  </a:solidFill>
                </a:rPr>
                <a:t>&lt;TEXT&gt;</a:t>
              </a:r>
            </a:p>
          </p:txBody>
        </p:sp>
        <p:sp>
          <p:nvSpPr>
            <p:cNvPr id="34" name="Slide Number"/>
            <p:cNvSpPr txBox="1">
              <a:spLocks/>
            </p:cNvSpPr>
            <p:nvPr userDrawn="1"/>
          </p:nvSpPr>
          <p:spPr>
            <a:xfrm>
              <a:off x="11954758" y="2616963"/>
              <a:ext cx="636994" cy="369332"/>
            </a:xfrm>
            <a:prstGeom prst="rect">
              <a:avLst/>
            </a:prstGeom>
            <a:grpFill/>
          </p:spPr>
          <p:txBody>
            <a:bodyPr wrap="none" rtlCol="0" anchor="ctr">
              <a:noAutofit/>
            </a:bodyPr>
            <a:lstStyle/>
            <a:p>
              <a:pPr algn="r"/>
              <a:r>
                <a:rPr lang="en-US" sz="2800" b="0" dirty="0">
                  <a:solidFill>
                    <a:srgbClr val="FF0000"/>
                  </a:solidFill>
                </a:rPr>
                <a:t>&lt;P&gt;</a:t>
              </a:r>
            </a:p>
          </p:txBody>
        </p:sp>
      </p:grpSp>
      <p:grpSp>
        <p:nvGrpSpPr>
          <p:cNvPr id="8" name="SP Agenda Subsection" hidden="1"/>
          <p:cNvGrpSpPr>
            <a:grpSpLocks/>
          </p:cNvGrpSpPr>
          <p:nvPr userDrawn="1"/>
        </p:nvGrpSpPr>
        <p:grpSpPr>
          <a:xfrm>
            <a:off x="561176" y="2943456"/>
            <a:ext cx="11044248" cy="369332"/>
            <a:chOff x="2062894" y="3155687"/>
            <a:chExt cx="11044247" cy="369332"/>
          </a:xfrm>
        </p:grpSpPr>
        <p:sp>
          <p:nvSpPr>
            <p:cNvPr id="39" name="Section Title"/>
            <p:cNvSpPr txBox="1">
              <a:spLocks/>
            </p:cNvSpPr>
            <p:nvPr userDrawn="1"/>
          </p:nvSpPr>
          <p:spPr>
            <a:xfrm>
              <a:off x="2062894" y="3155687"/>
              <a:ext cx="3366444" cy="369332"/>
            </a:xfrm>
            <a:prstGeom prst="rect">
              <a:avLst/>
            </a:prstGeom>
            <a:noFill/>
          </p:spPr>
          <p:txBody>
            <a:bodyPr wrap="square" rtlCol="0" anchor="ctr">
              <a:noAutofit/>
            </a:bodyPr>
            <a:lstStyle/>
            <a:p>
              <a:pPr defTabSz="9334267">
                <a:tabLst>
                  <a:tab pos="9512062" algn="l"/>
                </a:tabLst>
              </a:pPr>
              <a:r>
                <a:rPr lang="en-US" sz="2800" dirty="0"/>
                <a:t>&lt;TEXT&gt;</a:t>
              </a:r>
            </a:p>
          </p:txBody>
        </p:sp>
        <p:sp>
          <p:nvSpPr>
            <p:cNvPr id="41" name="Slide Number"/>
            <p:cNvSpPr txBox="1">
              <a:spLocks/>
            </p:cNvSpPr>
            <p:nvPr userDrawn="1"/>
          </p:nvSpPr>
          <p:spPr>
            <a:xfrm>
              <a:off x="12470147" y="3155687"/>
              <a:ext cx="636994" cy="369332"/>
            </a:xfrm>
            <a:prstGeom prst="rect">
              <a:avLst/>
            </a:prstGeom>
            <a:noFill/>
          </p:spPr>
          <p:txBody>
            <a:bodyPr wrap="none" rtlCol="0" anchor="ctr">
              <a:noAutofit/>
            </a:bodyPr>
            <a:lstStyle/>
            <a:p>
              <a:pPr algn="r"/>
              <a:r>
                <a:rPr lang="en-US" sz="2800" dirty="0"/>
                <a:t>&lt;P&gt;</a:t>
              </a:r>
            </a:p>
          </p:txBody>
        </p:sp>
      </p:grpSp>
      <p:grpSp>
        <p:nvGrpSpPr>
          <p:cNvPr id="9" name="SP Agenda Subsection Highlight" hidden="1"/>
          <p:cNvGrpSpPr>
            <a:grpSpLocks/>
          </p:cNvGrpSpPr>
          <p:nvPr userDrawn="1"/>
        </p:nvGrpSpPr>
        <p:grpSpPr>
          <a:xfrm>
            <a:off x="561176" y="3502822"/>
            <a:ext cx="11044248" cy="369332"/>
            <a:chOff x="2062894" y="3694411"/>
            <a:chExt cx="11044248" cy="369332"/>
          </a:xfrm>
          <a:noFill/>
        </p:grpSpPr>
        <p:sp>
          <p:nvSpPr>
            <p:cNvPr id="46" name="Section Title"/>
            <p:cNvSpPr txBox="1">
              <a:spLocks/>
            </p:cNvSpPr>
            <p:nvPr userDrawn="1"/>
          </p:nvSpPr>
          <p:spPr>
            <a:xfrm>
              <a:off x="2062894" y="3694411"/>
              <a:ext cx="3366444" cy="369332"/>
            </a:xfrm>
            <a:prstGeom prst="rect">
              <a:avLst/>
            </a:prstGeom>
            <a:grpFill/>
          </p:spPr>
          <p:txBody>
            <a:bodyPr wrap="square" rtlCol="0" anchor="ctr">
              <a:noAutofit/>
            </a:bodyPr>
            <a:lstStyle/>
            <a:p>
              <a:pPr defTabSz="9334267">
                <a:tabLst>
                  <a:tab pos="9512062" algn="l"/>
                </a:tabLst>
              </a:pPr>
              <a:r>
                <a:rPr lang="en-US" sz="2800" b="0" dirty="0">
                  <a:solidFill>
                    <a:srgbClr val="FF0000"/>
                  </a:solidFill>
                </a:rPr>
                <a:t>&lt;TEXT&gt;</a:t>
              </a:r>
            </a:p>
          </p:txBody>
        </p:sp>
        <p:sp>
          <p:nvSpPr>
            <p:cNvPr id="48" name="Slide Number"/>
            <p:cNvSpPr txBox="1">
              <a:spLocks/>
            </p:cNvSpPr>
            <p:nvPr userDrawn="1"/>
          </p:nvSpPr>
          <p:spPr>
            <a:xfrm>
              <a:off x="12470148" y="3694411"/>
              <a:ext cx="636994" cy="369332"/>
            </a:xfrm>
            <a:prstGeom prst="rect">
              <a:avLst/>
            </a:prstGeom>
            <a:grpFill/>
          </p:spPr>
          <p:txBody>
            <a:bodyPr wrap="none" rtlCol="0" anchor="ctr">
              <a:noAutofit/>
            </a:bodyPr>
            <a:lstStyle/>
            <a:p>
              <a:pPr algn="r"/>
              <a:r>
                <a:rPr lang="en-US" sz="2800" b="0" dirty="0">
                  <a:solidFill>
                    <a:srgbClr val="FF0000"/>
                  </a:solidFill>
                </a:rPr>
                <a:t>&lt;P&gt;</a:t>
              </a:r>
            </a:p>
          </p:txBody>
        </p:sp>
      </p:grpSp>
      <p:sp>
        <p:nvSpPr>
          <p:cNvPr id="2" name="Title 1">
            <a:extLst>
              <a:ext uri="{FF2B5EF4-FFF2-40B4-BE49-F238E27FC236}">
                <a16:creationId xmlns:a16="http://schemas.microsoft.com/office/drawing/2014/main" id="{D9B412AA-C027-4FE7-B3CE-FC0157DDC117}"/>
              </a:ext>
            </a:extLst>
          </p:cNvPr>
          <p:cNvSpPr>
            <a:spLocks noGrp="1"/>
          </p:cNvSpPr>
          <p:nvPr>
            <p:ph type="title" idx="10" hasCustomPrompt="1"/>
          </p:nvPr>
        </p:nvSpPr>
        <p:spPr/>
        <p:txBody>
          <a:bodyPr/>
          <a:lstStyle/>
          <a:p>
            <a:r>
              <a:rPr lang="en-US"/>
              <a:t>Agenda</a:t>
            </a:r>
          </a:p>
        </p:txBody>
      </p:sp>
    </p:spTree>
    <p:extLst>
      <p:ext uri="{BB962C8B-B14F-4D97-AF65-F5344CB8AC3E}">
        <p14:creationId xmlns:p14="http://schemas.microsoft.com/office/powerpoint/2010/main" val="3475449806"/>
      </p:ext>
    </p:extLst>
  </p:cSld>
  <p:clrMapOvr>
    <a:masterClrMapping/>
  </p:clrMapOvr>
  <p:extLst>
    <p:ext uri="{DCECCB84-F9BA-43D5-87BE-67443E8EF086}">
      <p15:sldGuideLst xmlns:p15="http://schemas.microsoft.com/office/powerpoint/2012/main">
        <p15:guide id="1" orient="horz" pos="2160">
          <p15:clr>
            <a:srgbClr val="FBAE40"/>
          </p15:clr>
        </p15:guide>
        <p15:guide id="2" pos="1164">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P Divider 1">
    <p:spTree>
      <p:nvGrpSpPr>
        <p:cNvPr id="1" name=""/>
        <p:cNvGrpSpPr/>
        <p:nvPr/>
      </p:nvGrpSpPr>
      <p:grpSpPr>
        <a:xfrm>
          <a:off x="0" y="0"/>
          <a:ext cx="0" cy="0"/>
          <a:chOff x="0" y="0"/>
          <a:chExt cx="0" cy="0"/>
        </a:xfrm>
      </p:grpSpPr>
      <p:grpSp>
        <p:nvGrpSpPr>
          <p:cNvPr id="71" name="SP Agenda Section" hidden="1">
            <a:extLst>
              <a:ext uri="{FF2B5EF4-FFF2-40B4-BE49-F238E27FC236}">
                <a16:creationId xmlns:a16="http://schemas.microsoft.com/office/drawing/2014/main" id="{91D61CFA-1A29-4B89-8F49-1E216E25DD2B}"/>
              </a:ext>
            </a:extLst>
          </p:cNvPr>
          <p:cNvGrpSpPr>
            <a:grpSpLocks/>
          </p:cNvGrpSpPr>
          <p:nvPr userDrawn="1"/>
        </p:nvGrpSpPr>
        <p:grpSpPr>
          <a:xfrm>
            <a:off x="561804" y="1933043"/>
            <a:ext cx="9499096" cy="369332"/>
            <a:chOff x="1685325" y="2085631"/>
            <a:chExt cx="5598384" cy="369332"/>
          </a:xfrm>
        </p:grpSpPr>
        <p:sp>
          <p:nvSpPr>
            <p:cNvPr id="72" name="Section Title">
              <a:extLst>
                <a:ext uri="{FF2B5EF4-FFF2-40B4-BE49-F238E27FC236}">
                  <a16:creationId xmlns:a16="http://schemas.microsoft.com/office/drawing/2014/main" id="{8BF45C0E-D24F-4800-98B2-20E0A3AC8C3F}"/>
                </a:ext>
              </a:extLst>
            </p:cNvPr>
            <p:cNvSpPr txBox="1">
              <a:spLocks/>
            </p:cNvSpPr>
            <p:nvPr userDrawn="1"/>
          </p:nvSpPr>
          <p:spPr>
            <a:xfrm>
              <a:off x="1685325" y="2085631"/>
              <a:ext cx="5598384" cy="369332"/>
            </a:xfrm>
            <a:prstGeom prst="rect">
              <a:avLst/>
            </a:prstGeom>
            <a:noFill/>
          </p:spPr>
          <p:txBody>
            <a:bodyPr wrap="square" rtlCol="0" anchor="ctr">
              <a:noAutofit/>
            </a:bodyPr>
            <a:lstStyle/>
            <a:p>
              <a:pPr defTabSz="9334267">
                <a:tabLst>
                  <a:tab pos="9512062" algn="l"/>
                </a:tabLst>
              </a:pPr>
              <a:r>
                <a:rPr lang="en-US" sz="4000" b="0" dirty="0">
                  <a:solidFill>
                    <a:schemeClr val="tx1"/>
                  </a:solidFill>
                </a:rPr>
                <a:t>&lt;TEXT&gt;</a:t>
              </a:r>
            </a:p>
          </p:txBody>
        </p:sp>
        <p:sp>
          <p:nvSpPr>
            <p:cNvPr id="73" name="Section Number">
              <a:extLst>
                <a:ext uri="{FF2B5EF4-FFF2-40B4-BE49-F238E27FC236}">
                  <a16:creationId xmlns:a16="http://schemas.microsoft.com/office/drawing/2014/main" id="{B36140C3-09D5-4D3F-906D-270C63E34027}"/>
                </a:ext>
              </a:extLst>
            </p:cNvPr>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4000" b="0" dirty="0">
                  <a:solidFill>
                    <a:srgbClr val="000000">
                      <a:alpha val="0"/>
                    </a:srgbClr>
                  </a:solidFill>
                </a:rPr>
                <a:t>&lt;N&gt;</a:t>
              </a:r>
            </a:p>
          </p:txBody>
        </p:sp>
        <p:sp>
          <p:nvSpPr>
            <p:cNvPr id="74" name="Slide Number">
              <a:extLst>
                <a:ext uri="{FF2B5EF4-FFF2-40B4-BE49-F238E27FC236}">
                  <a16:creationId xmlns:a16="http://schemas.microsoft.com/office/drawing/2014/main" id="{871FFF1F-6558-47A3-B57A-1327C25BF06E}"/>
                </a:ext>
              </a:extLst>
            </p:cNvPr>
            <p:cNvSpPr txBox="1">
              <a:spLocks/>
            </p:cNvSpPr>
            <p:nvPr userDrawn="1"/>
          </p:nvSpPr>
          <p:spPr>
            <a:xfrm>
              <a:off x="6912263" y="2085631"/>
              <a:ext cx="0" cy="0"/>
            </a:xfrm>
            <a:prstGeom prst="rect">
              <a:avLst/>
            </a:prstGeom>
            <a:noFill/>
          </p:spPr>
          <p:txBody>
            <a:bodyPr wrap="none" rtlCol="0" anchor="ctr">
              <a:noAutofit/>
            </a:bodyPr>
            <a:lstStyle/>
            <a:p>
              <a:pPr algn="r"/>
              <a:r>
                <a:rPr lang="en-US" sz="4000" b="0" dirty="0">
                  <a:solidFill>
                    <a:srgbClr val="000000">
                      <a:alpha val="0"/>
                    </a:srgbClr>
                  </a:solidFill>
                </a:rPr>
                <a:t>&lt;P&gt;</a:t>
              </a:r>
            </a:p>
          </p:txBody>
        </p:sp>
        <p:sp>
          <p:nvSpPr>
            <p:cNvPr id="75" name="Timeslot">
              <a:extLst>
                <a:ext uri="{FF2B5EF4-FFF2-40B4-BE49-F238E27FC236}">
                  <a16:creationId xmlns:a16="http://schemas.microsoft.com/office/drawing/2014/main" id="{98FFC8B2-AAEA-4B46-BACD-C8587958201A}"/>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dirty="0">
                  <a:solidFill>
                    <a:srgbClr val="000000">
                      <a:alpha val="0"/>
                    </a:srgbClr>
                  </a:solidFill>
                </a:rPr>
                <a:t>&lt;TIMESLOT&gt;</a:t>
              </a:r>
            </a:p>
          </p:txBody>
        </p:sp>
        <p:sp>
          <p:nvSpPr>
            <p:cNvPr id="76" name="Responsible">
              <a:extLst>
                <a:ext uri="{FF2B5EF4-FFF2-40B4-BE49-F238E27FC236}">
                  <a16:creationId xmlns:a16="http://schemas.microsoft.com/office/drawing/2014/main" id="{0E8F7A35-E5F6-48B1-BC2B-4D8D2886AA71}"/>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dirty="0">
                  <a:solidFill>
                    <a:srgbClr val="000000">
                      <a:alpha val="0"/>
                    </a:srgbClr>
                  </a:solidFill>
                </a:rPr>
                <a:t>&lt;RESPONSIBLE&gt;</a:t>
              </a:r>
            </a:p>
          </p:txBody>
        </p:sp>
        <p:sp>
          <p:nvSpPr>
            <p:cNvPr id="77" name="Duration">
              <a:extLst>
                <a:ext uri="{FF2B5EF4-FFF2-40B4-BE49-F238E27FC236}">
                  <a16:creationId xmlns:a16="http://schemas.microsoft.com/office/drawing/2014/main" id="{D42D33A2-C40A-44B6-BE0C-4D7653C496BC}"/>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dirty="0">
                  <a:solidFill>
                    <a:srgbClr val="000000">
                      <a:alpha val="0"/>
                    </a:srgbClr>
                  </a:solidFill>
                </a:rPr>
                <a:t>&lt;DURATION&gt;</a:t>
              </a:r>
            </a:p>
          </p:txBody>
        </p:sp>
      </p:grpSp>
      <p:grpSp>
        <p:nvGrpSpPr>
          <p:cNvPr id="78" name="SP Agenda Subsection" hidden="1">
            <a:extLst>
              <a:ext uri="{FF2B5EF4-FFF2-40B4-BE49-F238E27FC236}">
                <a16:creationId xmlns:a16="http://schemas.microsoft.com/office/drawing/2014/main" id="{3CDEAECC-3C3D-40DC-8048-05157150AD6E}"/>
              </a:ext>
            </a:extLst>
          </p:cNvPr>
          <p:cNvGrpSpPr>
            <a:grpSpLocks/>
          </p:cNvGrpSpPr>
          <p:nvPr userDrawn="1"/>
        </p:nvGrpSpPr>
        <p:grpSpPr>
          <a:xfrm>
            <a:off x="561798" y="2566133"/>
            <a:ext cx="9499097" cy="369332"/>
            <a:chOff x="1685318" y="2085631"/>
            <a:chExt cx="5598384" cy="369332"/>
          </a:xfrm>
        </p:grpSpPr>
        <p:sp>
          <p:nvSpPr>
            <p:cNvPr id="79" name="Section Title">
              <a:extLst>
                <a:ext uri="{FF2B5EF4-FFF2-40B4-BE49-F238E27FC236}">
                  <a16:creationId xmlns:a16="http://schemas.microsoft.com/office/drawing/2014/main" id="{584D4FFB-892A-49C8-973F-893B258E19BF}"/>
                </a:ext>
              </a:extLst>
            </p:cNvPr>
            <p:cNvSpPr txBox="1">
              <a:spLocks/>
            </p:cNvSpPr>
            <p:nvPr userDrawn="1"/>
          </p:nvSpPr>
          <p:spPr>
            <a:xfrm>
              <a:off x="1685318" y="2085631"/>
              <a:ext cx="5598384" cy="369332"/>
            </a:xfrm>
            <a:prstGeom prst="rect">
              <a:avLst/>
            </a:prstGeom>
            <a:noFill/>
          </p:spPr>
          <p:txBody>
            <a:bodyPr wrap="square" rtlCol="0" anchor="ctr">
              <a:noAutofit/>
            </a:bodyPr>
            <a:lstStyle/>
            <a:p>
              <a:pPr defTabSz="9334267">
                <a:tabLst>
                  <a:tab pos="9512062" algn="l"/>
                </a:tabLst>
              </a:pPr>
              <a:r>
                <a:rPr lang="en-US" sz="4000" b="0" dirty="0">
                  <a:solidFill>
                    <a:schemeClr val="tx1"/>
                  </a:solidFill>
                </a:rPr>
                <a:t>&lt;TEXT&gt;</a:t>
              </a:r>
            </a:p>
          </p:txBody>
        </p:sp>
        <p:sp>
          <p:nvSpPr>
            <p:cNvPr id="80" name="Section Number">
              <a:extLst>
                <a:ext uri="{FF2B5EF4-FFF2-40B4-BE49-F238E27FC236}">
                  <a16:creationId xmlns:a16="http://schemas.microsoft.com/office/drawing/2014/main" id="{BB144044-4B4E-495D-8D8D-9D01BCCA9A24}"/>
                </a:ext>
              </a:extLst>
            </p:cNvPr>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4000" b="0" dirty="0">
                  <a:solidFill>
                    <a:srgbClr val="000000">
                      <a:alpha val="0"/>
                    </a:srgbClr>
                  </a:solidFill>
                </a:rPr>
                <a:t>&lt;N&gt;</a:t>
              </a:r>
            </a:p>
          </p:txBody>
        </p:sp>
        <p:sp>
          <p:nvSpPr>
            <p:cNvPr id="81" name="Slide Number">
              <a:extLst>
                <a:ext uri="{FF2B5EF4-FFF2-40B4-BE49-F238E27FC236}">
                  <a16:creationId xmlns:a16="http://schemas.microsoft.com/office/drawing/2014/main" id="{72849E41-8C22-4F28-A058-02BC25DF49BB}"/>
                </a:ext>
              </a:extLst>
            </p:cNvPr>
            <p:cNvSpPr txBox="1">
              <a:spLocks/>
            </p:cNvSpPr>
            <p:nvPr userDrawn="1"/>
          </p:nvSpPr>
          <p:spPr>
            <a:xfrm>
              <a:off x="6912263" y="2086339"/>
              <a:ext cx="0" cy="0"/>
            </a:xfrm>
            <a:prstGeom prst="rect">
              <a:avLst/>
            </a:prstGeom>
            <a:noFill/>
          </p:spPr>
          <p:txBody>
            <a:bodyPr wrap="none" rtlCol="0" anchor="ctr">
              <a:noAutofit/>
            </a:bodyPr>
            <a:lstStyle/>
            <a:p>
              <a:pPr algn="r"/>
              <a:r>
                <a:rPr lang="en-US" sz="4000" b="0" dirty="0">
                  <a:solidFill>
                    <a:srgbClr val="000000">
                      <a:alpha val="0"/>
                    </a:srgbClr>
                  </a:solidFill>
                </a:rPr>
                <a:t>&lt;P&gt;</a:t>
              </a:r>
            </a:p>
          </p:txBody>
        </p:sp>
        <p:sp>
          <p:nvSpPr>
            <p:cNvPr id="82" name="Timeslot">
              <a:extLst>
                <a:ext uri="{FF2B5EF4-FFF2-40B4-BE49-F238E27FC236}">
                  <a16:creationId xmlns:a16="http://schemas.microsoft.com/office/drawing/2014/main" id="{CA1BEB0B-B88B-4782-BF66-3BC90122CA1F}"/>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dirty="0">
                  <a:solidFill>
                    <a:srgbClr val="000000">
                      <a:alpha val="0"/>
                    </a:srgbClr>
                  </a:solidFill>
                </a:rPr>
                <a:t>&lt;TIMESLOT&gt;</a:t>
              </a:r>
            </a:p>
          </p:txBody>
        </p:sp>
        <p:sp>
          <p:nvSpPr>
            <p:cNvPr id="83" name="Responsible">
              <a:extLst>
                <a:ext uri="{FF2B5EF4-FFF2-40B4-BE49-F238E27FC236}">
                  <a16:creationId xmlns:a16="http://schemas.microsoft.com/office/drawing/2014/main" id="{2488CE60-C0C7-4375-8E28-316DE55D3DE1}"/>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dirty="0">
                  <a:solidFill>
                    <a:srgbClr val="000000">
                      <a:alpha val="0"/>
                    </a:srgbClr>
                  </a:solidFill>
                </a:rPr>
                <a:t>&lt;RESPONSIBLE&gt;</a:t>
              </a:r>
            </a:p>
          </p:txBody>
        </p:sp>
        <p:sp>
          <p:nvSpPr>
            <p:cNvPr id="84" name="Duration">
              <a:extLst>
                <a:ext uri="{FF2B5EF4-FFF2-40B4-BE49-F238E27FC236}">
                  <a16:creationId xmlns:a16="http://schemas.microsoft.com/office/drawing/2014/main" id="{FDCF7982-797D-46DB-BA8C-F96B93FBBFAF}"/>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dirty="0">
                  <a:solidFill>
                    <a:srgbClr val="000000">
                      <a:alpha val="0"/>
                    </a:srgbClr>
                  </a:solidFill>
                </a:rPr>
                <a:t>&lt;DURATION&gt;</a:t>
              </a:r>
            </a:p>
          </p:txBody>
        </p:sp>
      </p:grpSp>
    </p:spTree>
    <p:extLst>
      <p:ext uri="{BB962C8B-B14F-4D97-AF65-F5344CB8AC3E}">
        <p14:creationId xmlns:p14="http://schemas.microsoft.com/office/powerpoint/2010/main" val="3404361246"/>
      </p:ext>
    </p:extLst>
  </p:cSld>
  <p:clrMapOvr>
    <a:masterClrMapping/>
  </p:clrMapOvr>
  <p:extLst>
    <p:ext uri="{DCECCB84-F9BA-43D5-87BE-67443E8EF086}">
      <p15:sldGuideLst xmlns:p15="http://schemas.microsoft.com/office/powerpoint/2012/main">
        <p15:guide id="1" orient="horz" pos="2160">
          <p15:clr>
            <a:srgbClr val="FBAE40"/>
          </p15:clr>
        </p15:guide>
        <p15:guide id="2" pos="1164">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2008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dirty="0"/>
              <a:t>Slide title</a:t>
            </a:r>
          </a:p>
        </p:txBody>
      </p:sp>
      <p:sp>
        <p:nvSpPr>
          <p:cNvPr id="10" name="Subtitle 2">
            <a:extLst>
              <a:ext uri="{FF2B5EF4-FFF2-40B4-BE49-F238E27FC236}">
                <a16:creationId xmlns:a16="http://schemas.microsoft.com/office/drawing/2014/main" id="{CA740BB2-3E05-438D-A466-10499F9D16BA}"/>
              </a:ext>
            </a:extLst>
          </p:cNvPr>
          <p:cNvSpPr>
            <a:spLocks noGrp="1"/>
          </p:cNvSpPr>
          <p:nvPr>
            <p:ph type="subTitle" idx="1" hasCustomPrompt="1"/>
          </p:nvPr>
        </p:nvSpPr>
        <p:spPr>
          <a:xfrm>
            <a:off x="658814" y="1306800"/>
            <a:ext cx="5322885"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
        <p:nvSpPr>
          <p:cNvPr id="7" name="Text Placeholder 5">
            <a:extLst>
              <a:ext uri="{FF2B5EF4-FFF2-40B4-BE49-F238E27FC236}">
                <a16:creationId xmlns:a16="http://schemas.microsoft.com/office/drawing/2014/main" id="{94288418-885E-4C4C-9679-4E525D7DF722}"/>
              </a:ext>
            </a:extLst>
          </p:cNvPr>
          <p:cNvSpPr>
            <a:spLocks noGrp="1"/>
          </p:cNvSpPr>
          <p:nvPr>
            <p:ph type="body" sz="quarter" idx="10" hasCustomPrompt="1"/>
          </p:nvPr>
        </p:nvSpPr>
        <p:spPr>
          <a:xfrm>
            <a:off x="658813" y="1811337"/>
            <a:ext cx="10874375" cy="4354513"/>
          </a:xfrm>
        </p:spPr>
        <p:txBody>
          <a:bodyPr>
            <a:noAutofit/>
          </a:bodyPr>
          <a:lstStyle>
            <a:lvl1pPr marL="0" indent="0" eaLnBrk="1" hangingPunct="1">
              <a:lnSpc>
                <a:spcPts val="3200"/>
              </a:lnSpc>
              <a:spcAft>
                <a:spcPts val="600"/>
              </a:spcAft>
              <a:buFont typeface="Arial" panose="020B0604020202020204" pitchFamily="34" charset="0"/>
              <a:buNone/>
              <a:defRPr/>
            </a:lvl1pPr>
            <a:lvl2pPr marL="0" indent="0">
              <a:lnSpc>
                <a:spcPts val="3200"/>
              </a:lnSpc>
              <a:spcAft>
                <a:spcPts val="1200"/>
              </a:spcAft>
              <a:buFont typeface="Arial" panose="020B0604020202020204" pitchFamily="34" charset="0"/>
              <a:buChar char="​"/>
              <a:defRPr sz="2800">
                <a:solidFill>
                  <a:schemeClr val="accent1"/>
                </a:solidFill>
              </a:defRPr>
            </a:lvl2pPr>
            <a:lvl3pPr marL="0" indent="0">
              <a:lnSpc>
                <a:spcPts val="3200"/>
              </a:lnSpc>
              <a:spcAft>
                <a:spcPts val="1200"/>
              </a:spcAft>
              <a:buFont typeface="Arial" panose="020B0604020202020204" pitchFamily="34" charset="0"/>
              <a:buChar char="​"/>
              <a:defRPr sz="2800"/>
            </a:lvl3pPr>
            <a:lvl4pPr marL="0" indent="0">
              <a:lnSpc>
                <a:spcPts val="3200"/>
              </a:lnSpc>
              <a:spcAft>
                <a:spcPts val="1200"/>
              </a:spcAft>
              <a:buFont typeface="Arial" panose="020B0604020202020204" pitchFamily="34" charset="0"/>
              <a:buChar char="​"/>
              <a:defRPr sz="2800" b="0">
                <a:solidFill>
                  <a:schemeClr val="accent1"/>
                </a:solidFill>
                <a:latin typeface="+mn-lt"/>
              </a:defRPr>
            </a:lvl4pPr>
            <a:lvl5pPr>
              <a:lnSpc>
                <a:spcPts val="3200"/>
              </a:lnSpc>
              <a:spcAft>
                <a:spcPts val="1200"/>
              </a:spcAft>
              <a:buNone/>
              <a:defRPr sz="2800" b="0">
                <a:solidFill>
                  <a:schemeClr val="tx1"/>
                </a:solidFill>
                <a:latin typeface="+mn-lt"/>
              </a:defRPr>
            </a:lvl5pPr>
            <a:lvl6pPr>
              <a:lnSpc>
                <a:spcPts val="3200"/>
              </a:lnSpc>
              <a:spcAft>
                <a:spcPts val="1200"/>
              </a:spcAft>
              <a:defRPr lang="en-GB" sz="2800" b="0" kern="1200" dirty="0" smtClean="0">
                <a:solidFill>
                  <a:schemeClr val="accent1"/>
                </a:solidFill>
                <a:latin typeface="+mn-lt"/>
                <a:ea typeface="+mn-ea"/>
                <a:cs typeface="+mn-cs"/>
              </a:defRPr>
            </a:lvl6pPr>
            <a:lvl7pPr>
              <a:lnSpc>
                <a:spcPts val="3200"/>
              </a:lnSpc>
              <a:spcAft>
                <a:spcPts val="1200"/>
              </a:spcAft>
              <a:defRPr lang="en-GB" sz="2800" b="0" kern="1200" dirty="0" smtClean="0">
                <a:solidFill>
                  <a:schemeClr val="tx1"/>
                </a:solidFill>
                <a:latin typeface="+mn-lt"/>
                <a:ea typeface="+mn-ea"/>
                <a:cs typeface="+mn-cs"/>
              </a:defRPr>
            </a:lvl7pPr>
            <a:lvl8pPr>
              <a:lnSpc>
                <a:spcPts val="3200"/>
              </a:lnSpc>
              <a:spcAft>
                <a:spcPts val="1200"/>
              </a:spcAft>
              <a:buNone/>
              <a:defRPr lang="en-GB" sz="2800" b="0" kern="1200" dirty="0" smtClean="0">
                <a:solidFill>
                  <a:schemeClr val="tx2"/>
                </a:solidFill>
                <a:latin typeface="+mn-lt"/>
                <a:ea typeface="+mn-ea"/>
                <a:cs typeface="+mn-cs"/>
              </a:defRPr>
            </a:lvl8pPr>
            <a:lvl9pPr>
              <a:lnSpc>
                <a:spcPts val="3200"/>
              </a:lnSpc>
              <a:spcAft>
                <a:spcPts val="1200"/>
              </a:spcAft>
              <a:defRPr lang="en-GB" sz="2800" b="0" kern="1200" dirty="0" smtClean="0">
                <a:solidFill>
                  <a:schemeClr val="tx1"/>
                </a:solidFill>
                <a:latin typeface="+mn-lt"/>
                <a:ea typeface="+mn-ea"/>
                <a:cs typeface="+mn-cs"/>
              </a:defRPr>
            </a:lvl9pPr>
          </a:lstStyle>
          <a:p>
            <a:pPr eaLnBrk="1" hangingPunct="1">
              <a:spcAft>
                <a:spcPts val="600"/>
              </a:spcAft>
              <a:defRPr/>
            </a:pPr>
            <a:r>
              <a:rPr lang="en-GB" dirty="0"/>
              <a:t>Agenda item (</a:t>
            </a:r>
            <a:r>
              <a:rPr lang="en-GB" sz="2800" b="0" noProof="1">
                <a:solidFill>
                  <a:schemeClr val="tx1"/>
                </a:solidFill>
                <a:latin typeface="+mn-lt"/>
                <a:cs typeface="Arial" panose="020B0604020202020204" pitchFamily="34" charset="0"/>
              </a:rPr>
              <a:t>Click </a:t>
            </a:r>
            <a:r>
              <a:rPr lang="en-GB" sz="2800" b="1" noProof="1">
                <a:solidFill>
                  <a:schemeClr val="tx1"/>
                </a:solidFill>
                <a:latin typeface="+mn-lt"/>
                <a:cs typeface="Arial" panose="020B0604020202020204" pitchFamily="34" charset="0"/>
              </a:rPr>
              <a:t>Styles Pane </a:t>
            </a:r>
            <a:r>
              <a:rPr lang="en-GB" sz="2800" b="0" noProof="1">
                <a:solidFill>
                  <a:schemeClr val="tx1"/>
                </a:solidFill>
                <a:latin typeface="+mn-lt"/>
                <a:cs typeface="Arial" panose="020B0604020202020204" pitchFamily="34" charset="0"/>
              </a:rPr>
              <a:t>on Templafy ribbon to select up to </a:t>
            </a:r>
            <a:br>
              <a:rPr lang="en-GB" sz="2800" b="0" noProof="1">
                <a:solidFill>
                  <a:schemeClr val="tx1"/>
                </a:solidFill>
                <a:latin typeface="+mn-lt"/>
                <a:cs typeface="Arial" panose="020B0604020202020204" pitchFamily="34" charset="0"/>
              </a:rPr>
            </a:br>
            <a:r>
              <a:rPr lang="en-GB" sz="2800" b="0" noProof="1">
                <a:solidFill>
                  <a:schemeClr val="tx1"/>
                </a:solidFill>
                <a:latin typeface="+mn-lt"/>
                <a:cs typeface="Arial" panose="020B0604020202020204" pitchFamily="34" charset="0"/>
              </a:rPr>
              <a:t>9 different levels text or headings</a:t>
            </a:r>
            <a:r>
              <a:rPr lang="en-GB" dirty="0"/>
              <a:t>)</a:t>
            </a:r>
          </a:p>
          <a:p>
            <a:pPr lvl="1"/>
            <a:r>
              <a:rPr lang="en-GB" dirty="0"/>
              <a:t>Agenda item title</a:t>
            </a:r>
          </a:p>
          <a:p>
            <a:pPr lvl="2"/>
            <a:r>
              <a:rPr lang="en-GB" dirty="0"/>
              <a:t>Agenda item title</a:t>
            </a:r>
          </a:p>
          <a:p>
            <a:pPr lvl="3"/>
            <a:r>
              <a:rPr lang="en-GB" dirty="0"/>
              <a:t>Agenda item title</a:t>
            </a:r>
          </a:p>
          <a:p>
            <a:pPr lvl="4"/>
            <a:r>
              <a:rPr lang="en-GB" dirty="0"/>
              <a:t>Agenda item title</a:t>
            </a:r>
          </a:p>
          <a:p>
            <a:pPr lvl="5"/>
            <a:r>
              <a:rPr lang="en-GB" dirty="0"/>
              <a:t>Agenda item title</a:t>
            </a:r>
          </a:p>
          <a:p>
            <a:pPr lvl="6"/>
            <a:r>
              <a:rPr lang="en-GB" dirty="0"/>
              <a:t>Agenda item title</a:t>
            </a:r>
          </a:p>
        </p:txBody>
      </p:sp>
    </p:spTree>
    <p:extLst>
      <p:ext uri="{BB962C8B-B14F-4D97-AF65-F5344CB8AC3E}">
        <p14:creationId xmlns:p14="http://schemas.microsoft.com/office/powerpoint/2010/main" val="167747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26D2-19D7-4AB5-9542-4BA174D323AB}"/>
              </a:ext>
            </a:extLst>
          </p:cNvPr>
          <p:cNvSpPr>
            <a:spLocks noGrp="1"/>
          </p:cNvSpPr>
          <p:nvPr>
            <p:ph type="title" hasCustomPrompt="1"/>
          </p:nvPr>
        </p:nvSpPr>
        <p:spPr/>
        <p:txBody>
          <a:bodyPr/>
          <a:lstStyle>
            <a:lvl1pPr>
              <a:defRPr>
                <a:solidFill>
                  <a:schemeClr val="accent1"/>
                </a:solidFill>
              </a:defRPr>
            </a:lvl1pPr>
          </a:lstStyle>
          <a:p>
            <a:r>
              <a:rPr lang="en-GB" dirty="0"/>
              <a:t>Divider title</a:t>
            </a:r>
          </a:p>
        </p:txBody>
      </p:sp>
      <p:sp>
        <p:nvSpPr>
          <p:cNvPr id="5" name="Text Placeholder 12">
            <a:extLst>
              <a:ext uri="{FF2B5EF4-FFF2-40B4-BE49-F238E27FC236}">
                <a16:creationId xmlns:a16="http://schemas.microsoft.com/office/drawing/2014/main" id="{4DE4E882-A5E4-41BB-965A-3D0AE5DB5A78}"/>
              </a:ext>
            </a:extLst>
          </p:cNvPr>
          <p:cNvSpPr>
            <a:spLocks noGrp="1"/>
          </p:cNvSpPr>
          <p:nvPr>
            <p:ph type="body" sz="quarter" idx="11" hasCustomPrompt="1"/>
          </p:nvPr>
        </p:nvSpPr>
        <p:spPr>
          <a:xfrm>
            <a:off x="658812" y="1811338"/>
            <a:ext cx="9021763" cy="3464036"/>
          </a:xfrm>
          <a:prstGeom prst="rect">
            <a:avLst/>
          </a:prstGeom>
        </p:spPr>
        <p:txBody>
          <a:bodyPr lIns="0" tIns="0" rIns="0" bIns="0">
            <a:noAutofit/>
          </a:bodyPr>
          <a:lstStyle>
            <a:lvl1pPr marL="0" indent="0">
              <a:lnSpc>
                <a:spcPct val="100000"/>
              </a:lnSpc>
              <a:spcBef>
                <a:spcPts val="0"/>
              </a:spcBef>
              <a:buFontTx/>
              <a:buNone/>
              <a:defRPr sz="4000">
                <a:latin typeface="Times New Roman" panose="02020603050405020304" pitchFamily="18" charset="0"/>
                <a:cs typeface="Times New Roman" panose="02020603050405020304" pitchFamily="18" charset="0"/>
              </a:defRPr>
            </a:lvl1pPr>
          </a:lstStyle>
          <a:p>
            <a:pPr lvl="0"/>
            <a:r>
              <a:rPr lang="en-GB" dirty="0"/>
              <a:t>Optional 40pt value statement, 25 words</a:t>
            </a:r>
          </a:p>
        </p:txBody>
      </p:sp>
      <p:sp>
        <p:nvSpPr>
          <p:cNvPr id="3" name="Footer Placeholder 2">
            <a:extLst>
              <a:ext uri="{FF2B5EF4-FFF2-40B4-BE49-F238E27FC236}">
                <a16:creationId xmlns:a16="http://schemas.microsoft.com/office/drawing/2014/main" id="{D31E0B63-90EE-4F28-BF73-5D84708C7D2D}"/>
              </a:ext>
            </a:extLst>
          </p:cNvPr>
          <p:cNvSpPr>
            <a:spLocks noGrp="1"/>
          </p:cNvSpPr>
          <p:nvPr>
            <p:ph type="ftr" sz="quarter" idx="12"/>
          </p:nvPr>
        </p:nvSpPr>
        <p:spPr/>
        <p:txBody>
          <a:bodyPr/>
          <a:lstStyle/>
          <a:p>
            <a:endParaRPr lang="en-GB" dirty="0"/>
          </a:p>
        </p:txBody>
      </p:sp>
      <p:sp>
        <p:nvSpPr>
          <p:cNvPr id="4" name="Slide Number Placeholder 3">
            <a:extLst>
              <a:ext uri="{FF2B5EF4-FFF2-40B4-BE49-F238E27FC236}">
                <a16:creationId xmlns:a16="http://schemas.microsoft.com/office/drawing/2014/main" id="{0F1492E6-8E1C-4F22-B24D-FA8A639C2DA3}"/>
              </a:ext>
            </a:extLst>
          </p:cNvPr>
          <p:cNvSpPr>
            <a:spLocks noGrp="1"/>
          </p:cNvSpPr>
          <p:nvPr>
            <p:ph type="sldNum" sz="quarter" idx="13"/>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200176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2">
    <p:bg>
      <p:bgPr>
        <a:solidFill>
          <a:schemeClr val="accent1"/>
        </a:solidFill>
        <a:effectLst/>
      </p:bgPr>
    </p:bg>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3EB89C57-D4B3-4832-8C4A-C49A0DD9854E}"/>
              </a:ext>
            </a:extLst>
          </p:cNvPr>
          <p:cNvSpPr>
            <a:spLocks noGrp="1"/>
          </p:cNvSpPr>
          <p:nvPr>
            <p:ph type="title" hasCustomPrompt="1"/>
          </p:nvPr>
        </p:nvSpPr>
        <p:spPr>
          <a:xfrm>
            <a:off x="658811" y="2411999"/>
            <a:ext cx="9021764" cy="615553"/>
          </a:xfrm>
        </p:spPr>
        <p:txBody>
          <a:bodyPr/>
          <a:lstStyle>
            <a:lvl1pPr>
              <a:lnSpc>
                <a:spcPct val="100000"/>
              </a:lnSpc>
              <a:defRPr>
                <a:solidFill>
                  <a:schemeClr val="bg1"/>
                </a:solidFill>
              </a:defRPr>
            </a:lvl1pPr>
          </a:lstStyle>
          <a:p>
            <a:r>
              <a:rPr lang="en-GB" dirty="0"/>
              <a:t>Cover title</a:t>
            </a:r>
          </a:p>
        </p:txBody>
      </p:sp>
      <p:sp>
        <p:nvSpPr>
          <p:cNvPr id="11" name="Subtitle 2">
            <a:extLst>
              <a:ext uri="{FF2B5EF4-FFF2-40B4-BE49-F238E27FC236}">
                <a16:creationId xmlns:a16="http://schemas.microsoft.com/office/drawing/2014/main" id="{7579E5C3-FE22-4D7A-8484-F9024E0C37F4}"/>
              </a:ext>
            </a:extLst>
          </p:cNvPr>
          <p:cNvSpPr>
            <a:spLocks noGrp="1"/>
          </p:cNvSpPr>
          <p:nvPr>
            <p:ph type="subTitle" idx="1" hasCustomPrompt="1"/>
          </p:nvPr>
        </p:nvSpPr>
        <p:spPr>
          <a:xfrm>
            <a:off x="658814" y="3132000"/>
            <a:ext cx="9021762" cy="387798"/>
          </a:xfrm>
        </p:spPr>
        <p:txBody>
          <a:bodyPr lIns="0" tIns="0" rIns="0" bIns="0">
            <a:noAutofit/>
          </a:bodyPr>
          <a:lstStyle>
            <a:lvl1pPr marL="0" indent="0" algn="l">
              <a:buNone/>
              <a:defRPr lang="en-GB" sz="2800" kern="1200" dirty="0">
                <a:solidFill>
                  <a:schemeClr val="tx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dirty="0"/>
              <a:t>Cover subtitle</a:t>
            </a:r>
          </a:p>
        </p:txBody>
      </p:sp>
      <p:sp>
        <p:nvSpPr>
          <p:cNvPr id="13" name="Text Placeholder 2">
            <a:extLst>
              <a:ext uri="{FF2B5EF4-FFF2-40B4-BE49-F238E27FC236}">
                <a16:creationId xmlns:a16="http://schemas.microsoft.com/office/drawing/2014/main" id="{60FC868B-7E5D-443B-9ED2-FC88F7DD5350}"/>
              </a:ext>
            </a:extLst>
          </p:cNvPr>
          <p:cNvSpPr>
            <a:spLocks noGrp="1"/>
          </p:cNvSpPr>
          <p:nvPr>
            <p:ph type="body" sz="quarter" idx="23" hasCustomPrompt="1"/>
          </p:nvPr>
        </p:nvSpPr>
        <p:spPr>
          <a:xfrm>
            <a:off x="658813" y="6026150"/>
            <a:ext cx="5329237" cy="174625"/>
          </a:xfrm>
          <a:prstGeom prst="rect">
            <a:avLst/>
          </a:prstGeom>
        </p:spPr>
        <p:txBody>
          <a:bodyPr lIns="0" tIns="0" rIns="0" bIns="0"/>
          <a:lstStyle>
            <a:lvl1pPr marL="0" indent="0">
              <a:buFontTx/>
              <a:buNone/>
              <a:defRPr sz="1200" b="1">
                <a:solidFill>
                  <a:schemeClr val="bg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a:t>Firstname </a:t>
            </a:r>
            <a:r>
              <a:rPr lang="en-GB" dirty="0" err="1"/>
              <a:t>Lastname</a:t>
            </a:r>
            <a:endParaRPr lang="en-GB" dirty="0"/>
          </a:p>
        </p:txBody>
      </p:sp>
      <p:sp>
        <p:nvSpPr>
          <p:cNvPr id="15" name="Text Placeholder 4">
            <a:extLst>
              <a:ext uri="{FF2B5EF4-FFF2-40B4-BE49-F238E27FC236}">
                <a16:creationId xmlns:a16="http://schemas.microsoft.com/office/drawing/2014/main" id="{F19A9DBE-AE7B-42AE-9DD1-81353F9A1FC2}"/>
              </a:ext>
            </a:extLst>
          </p:cNvPr>
          <p:cNvSpPr>
            <a:spLocks noGrp="1"/>
          </p:cNvSpPr>
          <p:nvPr>
            <p:ph type="body" sz="quarter" idx="24" hasCustomPrompt="1"/>
          </p:nvPr>
        </p:nvSpPr>
        <p:spPr>
          <a:xfrm>
            <a:off x="658813" y="6268670"/>
            <a:ext cx="5319712" cy="174624"/>
          </a:xfrm>
        </p:spPr>
        <p:txBody>
          <a:bodyPr>
            <a:noAutofit/>
          </a:bodyPr>
          <a:lstStyle>
            <a:lvl1pPr marL="0" indent="0">
              <a:buNone/>
              <a:defRPr sz="1200">
                <a:solidFill>
                  <a:schemeClr val="bg1"/>
                </a:solidFill>
              </a:defRPr>
            </a:lvl1pPr>
          </a:lstStyle>
          <a:p>
            <a:pPr lvl="0"/>
            <a:r>
              <a:rPr lang="en-GB" dirty="0"/>
              <a:t>DDDD MMMM</a:t>
            </a:r>
          </a:p>
        </p:txBody>
      </p:sp>
      <p:pic>
        <p:nvPicPr>
          <p:cNvPr id="12" name="Graphic 11">
            <a:extLst>
              <a:ext uri="{FF2B5EF4-FFF2-40B4-BE49-F238E27FC236}">
                <a16:creationId xmlns:a16="http://schemas.microsoft.com/office/drawing/2014/main" id="{01728DCD-B717-4980-BBFD-CB5EAE0B2B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216623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19B8F3E6-0C4D-46FE-AAF5-B2E9E31AD948}"/>
              </a:ext>
            </a:extLst>
          </p:cNvPr>
          <p:cNvSpPr>
            <a:spLocks noGrp="1"/>
          </p:cNvSpPr>
          <p:nvPr>
            <p:ph type="pic" sz="quarter" idx="21" hasCustomPrompt="1"/>
          </p:nvPr>
        </p:nvSpPr>
        <p:spPr>
          <a:xfrm>
            <a:off x="0" y="0"/>
            <a:ext cx="5978525"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1" name="Title 2">
            <a:extLst>
              <a:ext uri="{FF2B5EF4-FFF2-40B4-BE49-F238E27FC236}">
                <a16:creationId xmlns:a16="http://schemas.microsoft.com/office/drawing/2014/main" id="{B80DFF50-DB1D-448C-A6A7-F7D4CA2CCDAC}"/>
              </a:ext>
            </a:extLst>
          </p:cNvPr>
          <p:cNvSpPr>
            <a:spLocks noGrp="1"/>
          </p:cNvSpPr>
          <p:nvPr>
            <p:ph type="title" hasCustomPrompt="1"/>
          </p:nvPr>
        </p:nvSpPr>
        <p:spPr>
          <a:xfrm>
            <a:off x="6396450" y="2411999"/>
            <a:ext cx="5136738" cy="615553"/>
          </a:xfrm>
        </p:spPr>
        <p:txBody>
          <a:bodyPr anchor="b" anchorCtr="0"/>
          <a:lstStyle>
            <a:lvl1pPr>
              <a:lnSpc>
                <a:spcPct val="100000"/>
              </a:lnSpc>
              <a:defRPr/>
            </a:lvl1pPr>
          </a:lstStyle>
          <a:p>
            <a:r>
              <a:rPr lang="en-GB" dirty="0"/>
              <a:t>Cover title</a:t>
            </a:r>
          </a:p>
        </p:txBody>
      </p:sp>
      <p:sp>
        <p:nvSpPr>
          <p:cNvPr id="12" name="Subtitle 2">
            <a:extLst>
              <a:ext uri="{FF2B5EF4-FFF2-40B4-BE49-F238E27FC236}">
                <a16:creationId xmlns:a16="http://schemas.microsoft.com/office/drawing/2014/main" id="{E1109BE2-2796-4569-B0E4-9C84074DFEF5}"/>
              </a:ext>
            </a:extLst>
          </p:cNvPr>
          <p:cNvSpPr>
            <a:spLocks noGrp="1"/>
          </p:cNvSpPr>
          <p:nvPr>
            <p:ph type="subTitle" idx="1" hasCustomPrompt="1"/>
          </p:nvPr>
        </p:nvSpPr>
        <p:spPr>
          <a:xfrm>
            <a:off x="6396450" y="3132000"/>
            <a:ext cx="5136737"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dirty="0"/>
              <a:t>Cover subtitle</a:t>
            </a:r>
          </a:p>
        </p:txBody>
      </p:sp>
      <p:sp>
        <p:nvSpPr>
          <p:cNvPr id="14" name="Text Placeholder 2">
            <a:extLst>
              <a:ext uri="{FF2B5EF4-FFF2-40B4-BE49-F238E27FC236}">
                <a16:creationId xmlns:a16="http://schemas.microsoft.com/office/drawing/2014/main" id="{034C79B3-D5C2-4EBE-BC85-0B851E8755EF}"/>
              </a:ext>
            </a:extLst>
          </p:cNvPr>
          <p:cNvSpPr>
            <a:spLocks noGrp="1"/>
          </p:cNvSpPr>
          <p:nvPr>
            <p:ph type="body" sz="quarter" idx="25" hasCustomPrompt="1"/>
          </p:nvPr>
        </p:nvSpPr>
        <p:spPr>
          <a:xfrm>
            <a:off x="6396450" y="6026150"/>
            <a:ext cx="5136736"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err="1"/>
              <a:t>Firstname</a:t>
            </a:r>
            <a:r>
              <a:rPr lang="en-GB" dirty="0"/>
              <a:t> </a:t>
            </a:r>
            <a:r>
              <a:rPr lang="en-GB" dirty="0" err="1"/>
              <a:t>Lastname</a:t>
            </a:r>
            <a:endParaRPr lang="en-GB" dirty="0"/>
          </a:p>
        </p:txBody>
      </p:sp>
      <p:sp>
        <p:nvSpPr>
          <p:cNvPr id="15" name="Text Placeholder 4">
            <a:extLst>
              <a:ext uri="{FF2B5EF4-FFF2-40B4-BE49-F238E27FC236}">
                <a16:creationId xmlns:a16="http://schemas.microsoft.com/office/drawing/2014/main" id="{EB10E1F8-3123-4144-8B55-7B21F0CCB2A2}"/>
              </a:ext>
            </a:extLst>
          </p:cNvPr>
          <p:cNvSpPr>
            <a:spLocks noGrp="1"/>
          </p:cNvSpPr>
          <p:nvPr>
            <p:ph type="body" sz="quarter" idx="23" hasCustomPrompt="1"/>
          </p:nvPr>
        </p:nvSpPr>
        <p:spPr>
          <a:xfrm>
            <a:off x="6396450" y="6268670"/>
            <a:ext cx="5136736" cy="174624"/>
          </a:xfrm>
        </p:spPr>
        <p:txBody>
          <a:bodyPr>
            <a:noAutofit/>
          </a:bodyPr>
          <a:lstStyle>
            <a:lvl1pPr marL="0" indent="0">
              <a:buNone/>
              <a:defRPr sz="1200"/>
            </a:lvl1pPr>
          </a:lstStyle>
          <a:p>
            <a:pPr lvl="0"/>
            <a:r>
              <a:rPr lang="en-GB" dirty="0"/>
              <a:t>DDDD MMMM</a:t>
            </a:r>
          </a:p>
        </p:txBody>
      </p:sp>
      <p:sp>
        <p:nvSpPr>
          <p:cNvPr id="8" name="Copyright">
            <a:extLst>
              <a:ext uri="{FF2B5EF4-FFF2-40B4-BE49-F238E27FC236}">
                <a16:creationId xmlns:a16="http://schemas.microsoft.com/office/drawing/2014/main" id="{F5ECD375-0233-4248-828F-785FB172D719}"/>
              </a:ext>
            </a:extLst>
          </p:cNvPr>
          <p:cNvSpPr>
            <a:spLocks noGrp="1"/>
          </p:cNvSpPr>
          <p:nvPr>
            <p:ph type="body" sz="quarter" idx="28" hasCustomPrompt="1"/>
          </p:nvPr>
        </p:nvSpPr>
        <p:spPr>
          <a:xfrm rot="16200000">
            <a:off x="-1977257" y="441672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08272706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image" Target="../media/image1.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image" Target="../media/image2.svg"/><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3938E2E-8C9F-4F09-9079-71FF3E9BD80E}"/>
              </a:ext>
            </a:extLst>
          </p:cNvPr>
          <p:cNvSpPr>
            <a:spLocks noGrp="1"/>
          </p:cNvSpPr>
          <p:nvPr>
            <p:ph type="ftr" sz="quarter" idx="3"/>
          </p:nvPr>
        </p:nvSpPr>
        <p:spPr>
          <a:xfrm>
            <a:off x="658812" y="6498000"/>
            <a:ext cx="5322887" cy="180000"/>
          </a:xfrm>
          <a:prstGeom prst="rect">
            <a:avLst/>
          </a:prstGeom>
        </p:spPr>
        <p:txBody>
          <a:bodyPr vert="horz" lIns="0" tIns="0" rIns="0" bIns="0" rtlCol="0" anchor="ctr"/>
          <a:lstStyle>
            <a:lvl1pPr algn="l">
              <a:defRPr sz="1000">
                <a:solidFill>
                  <a:schemeClr val="tx1"/>
                </a:solidFill>
              </a:defRPr>
            </a:lvl1pPr>
          </a:lstStyle>
          <a:p>
            <a:endParaRPr lang="en-GB" dirty="0"/>
          </a:p>
        </p:txBody>
      </p:sp>
      <p:sp>
        <p:nvSpPr>
          <p:cNvPr id="5" name="Slide Number Placeholder 4">
            <a:extLst>
              <a:ext uri="{FF2B5EF4-FFF2-40B4-BE49-F238E27FC236}">
                <a16:creationId xmlns:a16="http://schemas.microsoft.com/office/drawing/2014/main" id="{39A6AA5B-F5BE-4B46-AFAB-A6B720BD0A84}"/>
              </a:ext>
            </a:extLst>
          </p:cNvPr>
          <p:cNvSpPr>
            <a:spLocks noGrp="1"/>
          </p:cNvSpPr>
          <p:nvPr>
            <p:ph type="sldNum" sz="quarter" idx="4"/>
          </p:nvPr>
        </p:nvSpPr>
        <p:spPr>
          <a:xfrm>
            <a:off x="11070697" y="6498000"/>
            <a:ext cx="462491" cy="180000"/>
          </a:xfrm>
          <a:prstGeom prst="rect">
            <a:avLst/>
          </a:prstGeom>
        </p:spPr>
        <p:txBody>
          <a:bodyPr vert="horz" lIns="0" tIns="0" rIns="0" bIns="0" rtlCol="0" anchor="ctr"/>
          <a:lstStyle>
            <a:lvl1pPr algn="r">
              <a:defRPr sz="1000">
                <a:solidFill>
                  <a:schemeClr val="tx1"/>
                </a:solidFill>
              </a:defRPr>
            </a:lvl1pPr>
          </a:lstStyle>
          <a:p>
            <a:fld id="{1BE232AB-0B06-425F-9ADD-32A9A3D01189}" type="slidenum">
              <a:rPr lang="en-GB" smtClean="0"/>
              <a:pPr/>
              <a:t>‹#›</a:t>
            </a:fld>
            <a:endParaRPr lang="en-GB" dirty="0"/>
          </a:p>
        </p:txBody>
      </p:sp>
      <p:sp>
        <p:nvSpPr>
          <p:cNvPr id="7" name="Title Placeholder 6">
            <a:extLst>
              <a:ext uri="{FF2B5EF4-FFF2-40B4-BE49-F238E27FC236}">
                <a16:creationId xmlns:a16="http://schemas.microsoft.com/office/drawing/2014/main" id="{33D9DB0A-A808-4CCE-8146-B93E74E01D9C}"/>
              </a:ext>
            </a:extLst>
          </p:cNvPr>
          <p:cNvSpPr>
            <a:spLocks noGrp="1"/>
          </p:cNvSpPr>
          <p:nvPr>
            <p:ph type="title"/>
          </p:nvPr>
        </p:nvSpPr>
        <p:spPr>
          <a:xfrm>
            <a:off x="658811" y="657225"/>
            <a:ext cx="9021764" cy="532800"/>
          </a:xfrm>
          <a:prstGeom prst="rect">
            <a:avLst/>
          </a:prstGeom>
        </p:spPr>
        <p:txBody>
          <a:bodyPr vert="horz" lIns="0" tIns="0" rIns="0" bIns="0" rtlCol="0" anchor="t">
            <a:noAutofit/>
          </a:bodyPr>
          <a:lstStyle/>
          <a:p>
            <a:r>
              <a:rPr lang="en-GB" dirty="0"/>
              <a:t>Click to edit Master title style</a:t>
            </a:r>
          </a:p>
        </p:txBody>
      </p:sp>
      <p:sp>
        <p:nvSpPr>
          <p:cNvPr id="8" name="Text Placeholder 7">
            <a:extLst>
              <a:ext uri="{FF2B5EF4-FFF2-40B4-BE49-F238E27FC236}">
                <a16:creationId xmlns:a16="http://schemas.microsoft.com/office/drawing/2014/main" id="{65B9491A-5371-4C44-BBE4-EB722D183385}"/>
              </a:ext>
            </a:extLst>
          </p:cNvPr>
          <p:cNvSpPr>
            <a:spLocks noGrp="1"/>
          </p:cNvSpPr>
          <p:nvPr>
            <p:ph type="body" idx="1"/>
          </p:nvPr>
        </p:nvSpPr>
        <p:spPr>
          <a:xfrm>
            <a:off x="658812" y="1810800"/>
            <a:ext cx="10874375" cy="4355050"/>
          </a:xfrm>
          <a:prstGeom prst="rect">
            <a:avLst/>
          </a:prstGeom>
        </p:spPr>
        <p:txBody>
          <a:bodyPr vert="horz" lIns="0" tIns="0" rIns="0" bIns="0" rtlCol="0">
            <a:noAutofit/>
          </a:bodyPr>
          <a:lstStyle/>
          <a:p>
            <a:pPr lvl="0"/>
            <a:r>
              <a:rPr lang="en-GB" dirty="0"/>
              <a:t>First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pic>
        <p:nvPicPr>
          <p:cNvPr id="6" name="Graphic 5">
            <a:extLst>
              <a:ext uri="{FF2B5EF4-FFF2-40B4-BE49-F238E27FC236}">
                <a16:creationId xmlns:a16="http://schemas.microsoft.com/office/drawing/2014/main" id="{2ECF81F8-0FF8-428B-8FBC-B2925CACD956}"/>
              </a:ext>
            </a:extLst>
          </p:cNvPr>
          <p:cNvPicPr>
            <a:picLocks noChangeAspect="1"/>
          </p:cNvPicPr>
          <p:nvPr userDrawn="1"/>
        </p:nvPicPr>
        <p:blipFill>
          <a:blip r:embed="rId55">
            <a:extLst>
              <a:ext uri="{96DAC541-7B7A-43D3-8B79-37D633B846F1}">
                <asvg:svgBlip xmlns:asvg="http://schemas.microsoft.com/office/drawing/2016/SVG/main" r:embed="rId56"/>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4280078460"/>
      </p:ext>
    </p:extLst>
  </p:cSld>
  <p:clrMap bg1="lt1" tx1="dk1" bg2="lt2" tx2="dk2" accent1="accent1" accent2="accent2" accent3="accent3" accent4="accent4" accent5="accent5" accent6="accent6" hlink="hlink" folHlink="folHlink"/>
  <p:sldLayoutIdLst>
    <p:sldLayoutId id="2147483776" r:id="rId1"/>
    <p:sldLayoutId id="2147483791" r:id="rId2"/>
    <p:sldLayoutId id="2147483910" r:id="rId3"/>
    <p:sldLayoutId id="2147483840" r:id="rId4"/>
    <p:sldLayoutId id="2147483792" r:id="rId5"/>
    <p:sldLayoutId id="2147483908" r:id="rId6"/>
    <p:sldLayoutId id="2147483663" r:id="rId7"/>
    <p:sldLayoutId id="2147483699" r:id="rId8"/>
    <p:sldLayoutId id="2147483650" r:id="rId9"/>
    <p:sldLayoutId id="2147483751" r:id="rId10"/>
    <p:sldLayoutId id="2147483664" r:id="rId11"/>
    <p:sldLayoutId id="2147483691" r:id="rId12"/>
    <p:sldLayoutId id="2147483690" r:id="rId13"/>
    <p:sldLayoutId id="2147483923" r:id="rId14"/>
    <p:sldLayoutId id="2147483825" r:id="rId15"/>
    <p:sldLayoutId id="2147483928" r:id="rId16"/>
    <p:sldLayoutId id="2147483929" r:id="rId17"/>
    <p:sldLayoutId id="2147483890" r:id="rId18"/>
    <p:sldLayoutId id="2147483920" r:id="rId19"/>
    <p:sldLayoutId id="2147483926" r:id="rId20"/>
    <p:sldLayoutId id="2147483985" r:id="rId21"/>
    <p:sldLayoutId id="2147483930" r:id="rId22"/>
    <p:sldLayoutId id="2147483927" r:id="rId23"/>
    <p:sldLayoutId id="2147483986" r:id="rId24"/>
    <p:sldLayoutId id="2147483984" r:id="rId25"/>
    <p:sldLayoutId id="2147483827" r:id="rId26"/>
    <p:sldLayoutId id="2147483912" r:id="rId27"/>
    <p:sldLayoutId id="2147483913" r:id="rId28"/>
    <p:sldLayoutId id="2147483914" r:id="rId29"/>
    <p:sldLayoutId id="2147483838" r:id="rId30"/>
    <p:sldLayoutId id="2147483836" r:id="rId31"/>
    <p:sldLayoutId id="2147483837" r:id="rId32"/>
    <p:sldLayoutId id="2147483921" r:id="rId33"/>
    <p:sldLayoutId id="2147483917" r:id="rId34"/>
    <p:sldLayoutId id="2147483916" r:id="rId35"/>
    <p:sldLayoutId id="2147483925" r:id="rId36"/>
    <p:sldLayoutId id="2147483918" r:id="rId37"/>
    <p:sldLayoutId id="2147483924" r:id="rId38"/>
    <p:sldLayoutId id="2147483922" r:id="rId39"/>
    <p:sldLayoutId id="2147483919" r:id="rId40"/>
    <p:sldLayoutId id="2147483867" r:id="rId41"/>
    <p:sldLayoutId id="2147483868" r:id="rId42"/>
    <p:sldLayoutId id="2147483869" r:id="rId43"/>
    <p:sldLayoutId id="2147483870" r:id="rId44"/>
    <p:sldLayoutId id="2147483871" r:id="rId45"/>
    <p:sldLayoutId id="2147483882" r:id="rId46"/>
    <p:sldLayoutId id="2147483883" r:id="rId47"/>
    <p:sldLayoutId id="2147483911" r:id="rId48"/>
    <p:sldLayoutId id="2147483884" r:id="rId49"/>
    <p:sldLayoutId id="2147483885" r:id="rId50"/>
    <p:sldLayoutId id="2147483909" r:id="rId51"/>
    <p:sldLayoutId id="2147483931" r:id="rId52"/>
    <p:sldLayoutId id="2147483932" r:id="rId53"/>
  </p:sldLayoutIdLst>
  <p:hf sldNum="0" hdr="0" ftr="0" dt="0"/>
  <p:txStyles>
    <p:titleStyle>
      <a:lvl1pPr algn="l" defTabSz="914400" rtl="0" eaLnBrk="1" latinLnBrk="0" hangingPunct="1">
        <a:lnSpc>
          <a:spcPts val="4400"/>
        </a:lnSpc>
        <a:spcBef>
          <a:spcPct val="0"/>
        </a:spcBef>
        <a:buNone/>
        <a:defRPr lang="en-AU" sz="4000" kern="1200" dirty="0" smtClean="0">
          <a:solidFill>
            <a:schemeClr val="tx1"/>
          </a:solidFill>
          <a:latin typeface="+mj-lt"/>
          <a:ea typeface="+mj-ea"/>
          <a:cs typeface="Times New Roman" panose="02020603050405020304" pitchFamily="18" charset="0"/>
        </a:defRPr>
      </a:lvl1pPr>
    </p:titleStyle>
    <p:bodyStyle>
      <a:lvl1pPr marL="360000" indent="-360000" algn="l" defTabSz="914400" rtl="0" eaLnBrk="1" latinLnBrk="0" hangingPunct="1">
        <a:lnSpc>
          <a:spcPct val="100000"/>
        </a:lnSpc>
        <a:spcBef>
          <a:spcPts val="0"/>
        </a:spcBef>
        <a:spcAft>
          <a:spcPts val="900"/>
        </a:spcAft>
        <a:buFont typeface="Arial" panose="020B0604020202020204" pitchFamily="34" charset="0"/>
        <a:buChar char="•"/>
        <a:defRPr sz="2800" kern="1200">
          <a:solidFill>
            <a:schemeClr val="tx1"/>
          </a:solidFill>
          <a:latin typeface="+mn-lt"/>
          <a:ea typeface="+mn-ea"/>
          <a:cs typeface="+mn-cs"/>
        </a:defRPr>
      </a:lvl1pPr>
      <a:lvl2pPr marL="720000" indent="-360000" algn="l" defTabSz="914400" rtl="0" eaLnBrk="1" latinLnBrk="0" hangingPunct="1">
        <a:lnSpc>
          <a:spcPct val="100000"/>
        </a:lnSpc>
        <a:spcBef>
          <a:spcPts val="0"/>
        </a:spcBef>
        <a:spcAft>
          <a:spcPts val="900"/>
        </a:spcAft>
        <a:buFont typeface="Times New Roman" panose="02020603050405020304" pitchFamily="18" charset="0"/>
        <a:buChar char="–"/>
        <a:defRPr sz="280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900"/>
        </a:spcAft>
        <a:buFont typeface="Arial" panose="020B0604020202020204" pitchFamily="34" charset="0"/>
        <a:buChar char="​"/>
        <a:defRPr sz="28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900"/>
        </a:spcAft>
        <a:buFont typeface="Arial" panose="020B0604020202020204" pitchFamily="34" charset="0"/>
        <a:buChar char="​"/>
        <a:defRPr sz="2800" b="0" kern="1200">
          <a:solidFill>
            <a:schemeClr val="accent1"/>
          </a:solidFill>
          <a:latin typeface="+mj-lt"/>
          <a:ea typeface="+mn-ea"/>
          <a:cs typeface="Arial" panose="020B0604020202020204" pitchFamily="34" charset="0"/>
        </a:defRPr>
      </a:lvl4pPr>
      <a:lvl5pPr marL="0" indent="0" algn="l" defTabSz="914400" rtl="0" eaLnBrk="1" latinLnBrk="0" hangingPunct="1">
        <a:lnSpc>
          <a:spcPct val="100000"/>
        </a:lnSpc>
        <a:spcBef>
          <a:spcPts val="0"/>
        </a:spcBef>
        <a:spcAft>
          <a:spcPts val="900"/>
        </a:spcAft>
        <a:buFont typeface="Arial" panose="020B0604020202020204" pitchFamily="34" charset="0"/>
        <a:buChar char="​"/>
        <a:defRPr sz="20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900"/>
        </a:spcAft>
        <a:buFont typeface="Arial" panose="020B0604020202020204" pitchFamily="34" charset="0"/>
        <a:buChar char="​"/>
        <a:defRPr sz="1600" b="0" kern="1200">
          <a:solidFill>
            <a:schemeClr val="accent1"/>
          </a:solidFill>
          <a:latin typeface="+mn-lt"/>
          <a:ea typeface="+mn-ea"/>
          <a:cs typeface="Arial" panose="020B0604020202020204" pitchFamily="34" charset="0"/>
        </a:defRPr>
      </a:lvl6pPr>
      <a:lvl7pPr marL="0" indent="0" algn="l" defTabSz="914400" rtl="0" eaLnBrk="1" latinLnBrk="0" hangingPunct="1">
        <a:lnSpc>
          <a:spcPct val="100000"/>
        </a:lnSpc>
        <a:spcBef>
          <a:spcPts val="0"/>
        </a:spcBef>
        <a:spcAft>
          <a:spcPts val="900"/>
        </a:spcAft>
        <a:buFont typeface="Arial" panose="020B0604020202020204" pitchFamily="34" charset="0"/>
        <a:buChar char="​"/>
        <a:defRPr sz="1600" b="1" kern="1200">
          <a:solidFill>
            <a:schemeClr val="accent1"/>
          </a:solidFill>
          <a:latin typeface="Arial" panose="020B0604020202020204" pitchFamily="34" charset="0"/>
          <a:ea typeface="+mn-ea"/>
          <a:cs typeface="Arial" panose="020B0604020202020204" pitchFamily="34" charset="0"/>
        </a:defRPr>
      </a:lvl7pPr>
      <a:lvl8pPr marL="0" indent="0" algn="l" defTabSz="914400" rtl="0" eaLnBrk="1" latinLnBrk="0" hangingPunct="1">
        <a:lnSpc>
          <a:spcPct val="100000"/>
        </a:lnSpc>
        <a:spcBef>
          <a:spcPts val="0"/>
        </a:spcBef>
        <a:spcAft>
          <a:spcPts val="900"/>
        </a:spcAft>
        <a:buFont typeface="Arial" panose="020B0604020202020204" pitchFamily="34" charset="0"/>
        <a:buChar char="​"/>
        <a:defRPr sz="1600" b="0" kern="1200">
          <a:solidFill>
            <a:schemeClr val="tx1"/>
          </a:solidFill>
          <a:latin typeface="+mn-lt"/>
          <a:ea typeface="+mn-ea"/>
          <a:cs typeface="Arial" panose="020B0604020202020204" pitchFamily="34" charset="0"/>
        </a:defRPr>
      </a:lvl8pPr>
      <a:lvl9pPr marL="0" indent="0" algn="l" defTabSz="914400" rtl="0" eaLnBrk="1" latinLnBrk="0" hangingPunct="1">
        <a:lnSpc>
          <a:spcPts val="1400"/>
        </a:lnSpc>
        <a:spcBef>
          <a:spcPts val="0"/>
        </a:spcBef>
        <a:spcAft>
          <a:spcPts val="900"/>
        </a:spcAft>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15" userDrawn="1">
          <p15:clr>
            <a:srgbClr val="F26B43"/>
          </p15:clr>
        </p15:guide>
        <p15:guide id="4" orient="horz" pos="414" userDrawn="1">
          <p15:clr>
            <a:srgbClr val="F26B43"/>
          </p15:clr>
        </p15:guide>
        <p15:guide id="5" pos="1435" userDrawn="1">
          <p15:clr>
            <a:srgbClr val="F26B43"/>
          </p15:clr>
        </p15:guide>
        <p15:guide id="6" pos="1580" userDrawn="1">
          <p15:clr>
            <a:srgbClr val="F26B43"/>
          </p15:clr>
        </p15:guide>
        <p15:guide id="7" pos="2601" userDrawn="1">
          <p15:clr>
            <a:srgbClr val="F26B43"/>
          </p15:clr>
        </p15:guide>
        <p15:guide id="8" pos="2746" userDrawn="1">
          <p15:clr>
            <a:srgbClr val="F26B43"/>
          </p15:clr>
        </p15:guide>
        <p15:guide id="9" pos="3766" userDrawn="1">
          <p15:clr>
            <a:srgbClr val="F26B43"/>
          </p15:clr>
        </p15:guide>
        <p15:guide id="10" pos="3911" userDrawn="1">
          <p15:clr>
            <a:srgbClr val="F26B43"/>
          </p15:clr>
        </p15:guide>
        <p15:guide id="11" pos="4932" userDrawn="1">
          <p15:clr>
            <a:srgbClr val="F26B43"/>
          </p15:clr>
        </p15:guide>
        <p15:guide id="12" pos="5077" userDrawn="1">
          <p15:clr>
            <a:srgbClr val="F26B43"/>
          </p15:clr>
        </p15:guide>
        <p15:guide id="13" pos="6098" userDrawn="1">
          <p15:clr>
            <a:srgbClr val="F26B43"/>
          </p15:clr>
        </p15:guide>
        <p15:guide id="14" pos="6243" userDrawn="1">
          <p15:clr>
            <a:srgbClr val="F26B43"/>
          </p15:clr>
        </p15:guide>
        <p15:guide id="15" pos="7263" userDrawn="1">
          <p15:clr>
            <a:srgbClr val="F26B43"/>
          </p15:clr>
        </p15:guide>
        <p15:guide id="17" orient="horz" pos="1141" userDrawn="1">
          <p15:clr>
            <a:srgbClr val="F26B43"/>
          </p15:clr>
        </p15:guide>
        <p15:guide id="18" orient="horz" pos="2160" userDrawn="1">
          <p15:clr>
            <a:srgbClr val="F26B43"/>
          </p15:clr>
        </p15:guide>
        <p15:guide id="19" orient="horz" pos="388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7BF1C5-7763-46CF-A208-CA72561C0F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076797B1-B762-4D63-983D-2C87F33B01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717954169"/>
      </p:ext>
    </p:extLst>
  </p:cSld>
  <p:clrMap bg1="lt1" tx1="dk1" bg2="lt2" tx2="dk2" accent1="accent1" accent2="accent2" accent3="accent3" accent4="accent4" accent5="accent5" accent6="accent6" hlink="hlink" folHlink="folHlink"/>
  <p:sldLayoutIdLst>
    <p:sldLayoutId id="214748398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customXml" Target="../../customXml/item11.xml"/><Relationship Id="rId1" Type="http://schemas.openxmlformats.org/officeDocument/2006/relationships/customXml" Target="../../customXml/item1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2.xml"/><Relationship Id="rId1" Type="http://schemas.openxmlformats.org/officeDocument/2006/relationships/customXml" Target="../../customXml/item8.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14.xml"/><Relationship Id="rId1" Type="http://schemas.openxmlformats.org/officeDocument/2006/relationships/customXml" Target="../../customXml/item16.xml"/><Relationship Id="rId5" Type="http://schemas.openxmlformats.org/officeDocument/2006/relationships/image" Target="../media/image19.pn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5.xml"/><Relationship Id="rId1" Type="http://schemas.openxmlformats.org/officeDocument/2006/relationships/customXml" Target="../../customXml/item10.xml"/><Relationship Id="rId5" Type="http://schemas.openxmlformats.org/officeDocument/2006/relationships/image" Target="../media/image20.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17.xml"/><Relationship Id="rId1" Type="http://schemas.openxmlformats.org/officeDocument/2006/relationships/customXml" Target="../../customXml/item3.xml"/><Relationship Id="rId5" Type="http://schemas.openxmlformats.org/officeDocument/2006/relationships/image" Target="../media/image21.png"/><Relationship Id="rId4"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2" name="Picture Placeholder 11" descr="Icon&#10;&#10;Description automatically generated">
            <a:extLst>
              <a:ext uri="{FF2B5EF4-FFF2-40B4-BE49-F238E27FC236}">
                <a16:creationId xmlns:a16="http://schemas.microsoft.com/office/drawing/2014/main" id="{D0DD421D-A105-3230-D5EE-B728629057F2}"/>
              </a:ext>
            </a:extLst>
          </p:cNvPr>
          <p:cNvPicPr>
            <a:picLocks noGrp="1" noChangeAspect="1"/>
          </p:cNvPicPr>
          <p:nvPr>
            <p:ph type="pic" sz="quarter" idx="21"/>
          </p:nvPr>
        </p:nvPicPr>
        <p:blipFill>
          <a:blip r:embed="rId5">
            <a:extLst>
              <a:ext uri="{28A0092B-C50C-407E-A947-70E740481C1C}">
                <a14:useLocalDpi xmlns:a14="http://schemas.microsoft.com/office/drawing/2010/main" val="0"/>
              </a:ext>
            </a:extLst>
          </a:blip>
          <a:srcRect l="17151" r="17151"/>
          <a:stretch>
            <a:fillRect/>
          </a:stretch>
        </p:blipFill>
        <p:spPr>
          <a:xfrm>
            <a:off x="1360156" y="1606202"/>
            <a:ext cx="3178081" cy="3645595"/>
          </a:xfrm>
        </p:spPr>
      </p:pic>
      <p:sp>
        <p:nvSpPr>
          <p:cNvPr id="3" name="Title 2">
            <a:extLst>
              <a:ext uri="{FF2B5EF4-FFF2-40B4-BE49-F238E27FC236}">
                <a16:creationId xmlns:a16="http://schemas.microsoft.com/office/drawing/2014/main" id="{026ED24E-6AF4-5EAB-7081-A19150EA0A75}"/>
              </a:ext>
            </a:extLst>
          </p:cNvPr>
          <p:cNvSpPr>
            <a:spLocks noGrp="1"/>
          </p:cNvSpPr>
          <p:nvPr>
            <p:ph type="title"/>
          </p:nvPr>
        </p:nvSpPr>
        <p:spPr>
          <a:xfrm>
            <a:off x="6396449" y="2813447"/>
            <a:ext cx="5136738" cy="615553"/>
          </a:xfrm>
        </p:spPr>
        <p:txBody>
          <a:bodyPr/>
          <a:lstStyle/>
          <a:p>
            <a:r>
              <a:rPr lang="en-GB" dirty="0"/>
              <a:t>SPaTS2 Eliminating Risk from the Outset - Home Safe and Well</a:t>
            </a:r>
          </a:p>
        </p:txBody>
      </p:sp>
      <p:sp>
        <p:nvSpPr>
          <p:cNvPr id="4" name="Subtitle 3">
            <a:extLst>
              <a:ext uri="{FF2B5EF4-FFF2-40B4-BE49-F238E27FC236}">
                <a16:creationId xmlns:a16="http://schemas.microsoft.com/office/drawing/2014/main" id="{A3BF877A-D1E0-0667-1E1A-B126D2912B38}"/>
              </a:ext>
            </a:extLst>
          </p:cNvPr>
          <p:cNvSpPr>
            <a:spLocks noGrp="1"/>
          </p:cNvSpPr>
          <p:nvPr>
            <p:ph type="subTitle" idx="1"/>
          </p:nvPr>
        </p:nvSpPr>
        <p:spPr>
          <a:xfrm>
            <a:off x="6396449" y="3570583"/>
            <a:ext cx="5136737" cy="387798"/>
          </a:xfrm>
        </p:spPr>
        <p:txBody>
          <a:bodyPr/>
          <a:lstStyle/>
          <a:p>
            <a:r>
              <a:rPr lang="en-GB" b="1" dirty="0"/>
              <a:t>Project update for PDWG</a:t>
            </a:r>
          </a:p>
        </p:txBody>
      </p:sp>
      <p:sp>
        <p:nvSpPr>
          <p:cNvPr id="7" name="Text Placeholder 6">
            <a:extLst>
              <a:ext uri="{FF2B5EF4-FFF2-40B4-BE49-F238E27FC236}">
                <a16:creationId xmlns:a16="http://schemas.microsoft.com/office/drawing/2014/main" id="{69604B7B-EC63-A59C-CED0-EC5A41CBF0D0}"/>
              </a:ext>
            </a:extLst>
          </p:cNvPr>
          <p:cNvSpPr>
            <a:spLocks noGrp="1"/>
          </p:cNvSpPr>
          <p:nvPr>
            <p:ph type="body" sz="quarter" idx="25"/>
          </p:nvPr>
        </p:nvSpPr>
        <p:spPr>
          <a:xfrm>
            <a:off x="6396450" y="5873750"/>
            <a:ext cx="5136736" cy="174625"/>
          </a:xfrm>
        </p:spPr>
        <p:txBody>
          <a:bodyPr/>
          <a:lstStyle/>
          <a:p>
            <a:r>
              <a:rPr lang="en-GB" dirty="0"/>
              <a:t>Paul Dennis</a:t>
            </a:r>
          </a:p>
        </p:txBody>
      </p:sp>
      <p:sp>
        <p:nvSpPr>
          <p:cNvPr id="6" name="Text Placeholder 5">
            <a:extLst>
              <a:ext uri="{FF2B5EF4-FFF2-40B4-BE49-F238E27FC236}">
                <a16:creationId xmlns:a16="http://schemas.microsoft.com/office/drawing/2014/main" id="{B0AA98A6-87F4-04DD-C75D-CBCE35766259}"/>
              </a:ext>
            </a:extLst>
          </p:cNvPr>
          <p:cNvSpPr>
            <a:spLocks noGrp="1"/>
          </p:cNvSpPr>
          <p:nvPr>
            <p:ph type="body" sz="quarter" idx="23"/>
          </p:nvPr>
        </p:nvSpPr>
        <p:spPr>
          <a:xfrm>
            <a:off x="6396449" y="6048375"/>
            <a:ext cx="5136736" cy="174624"/>
          </a:xfrm>
        </p:spPr>
        <p:txBody>
          <a:bodyPr/>
          <a:lstStyle/>
          <a:p>
            <a:r>
              <a:rPr lang="en-GB" dirty="0"/>
              <a:t>13 October 2022</a:t>
            </a:r>
          </a:p>
        </p:txBody>
      </p:sp>
      <p:pic>
        <p:nvPicPr>
          <p:cNvPr id="10" name="Picture 9">
            <a:extLst>
              <a:ext uri="{FF2B5EF4-FFF2-40B4-BE49-F238E27FC236}">
                <a16:creationId xmlns:a16="http://schemas.microsoft.com/office/drawing/2014/main" id="{A961B1BA-A3E9-767B-95F0-806B3A77D07E}"/>
              </a:ext>
            </a:extLst>
          </p:cNvPr>
          <p:cNvPicPr>
            <a:picLocks noChangeAspect="1"/>
          </p:cNvPicPr>
          <p:nvPr/>
        </p:nvPicPr>
        <p:blipFill rotWithShape="1">
          <a:blip r:embed="rId6"/>
          <a:srcRect t="4581"/>
          <a:stretch/>
        </p:blipFill>
        <p:spPr>
          <a:xfrm>
            <a:off x="314123" y="165182"/>
            <a:ext cx="2302082" cy="1191670"/>
          </a:xfrm>
          <a:prstGeom prst="rect">
            <a:avLst/>
          </a:prstGeom>
        </p:spPr>
      </p:pic>
    </p:spTree>
    <p:custDataLst>
      <p:custData r:id="rId1"/>
      <p:custData r:id="rId2"/>
    </p:custDataLst>
    <p:extLst>
      <p:ext uri="{BB962C8B-B14F-4D97-AF65-F5344CB8AC3E}">
        <p14:creationId xmlns:p14="http://schemas.microsoft.com/office/powerpoint/2010/main" val="2514926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C4895-8DCE-4151-B19D-ED2951E5D4B9}"/>
              </a:ext>
            </a:extLst>
          </p:cNvPr>
          <p:cNvSpPr>
            <a:spLocks noGrp="1"/>
          </p:cNvSpPr>
          <p:nvPr>
            <p:ph type="title"/>
          </p:nvPr>
        </p:nvSpPr>
        <p:spPr>
          <a:xfrm>
            <a:off x="3360446" y="3022196"/>
            <a:ext cx="9901945" cy="532800"/>
          </a:xfrm>
        </p:spPr>
        <p:txBody>
          <a:bodyPr/>
          <a:lstStyle/>
          <a:p>
            <a:r>
              <a:rPr lang="en-GB" sz="9600" dirty="0">
                <a:solidFill>
                  <a:srgbClr val="FF0000"/>
                </a:solidFill>
              </a:rPr>
              <a:t>WARNING!</a:t>
            </a:r>
            <a:endParaRPr lang="en-GB" sz="9600" b="1" dirty="0">
              <a:solidFill>
                <a:srgbClr val="FF0000"/>
              </a:solidFill>
            </a:endParaRPr>
          </a:p>
        </p:txBody>
      </p:sp>
    </p:spTree>
    <p:custDataLst>
      <p:custData r:id="rId1"/>
      <p:custData r:id="rId2"/>
    </p:custDataLst>
    <p:extLst>
      <p:ext uri="{BB962C8B-B14F-4D97-AF65-F5344CB8AC3E}">
        <p14:creationId xmlns:p14="http://schemas.microsoft.com/office/powerpoint/2010/main" val="373861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repeatCount="10000" fill="remove" grpId="0" nodeType="clickEffect">
                                  <p:stCondLst>
                                    <p:cond delay="0"/>
                                  </p:stCondLst>
                                  <p:childTnLst>
                                    <p:animClr clrSpc="rgb" dir="cw">
                                      <p:cBhvr override="childStyle">
                                        <p:cTn id="6" dur="1000" autoRev="1" fill="remove"/>
                                        <p:tgtEl>
                                          <p:spTgt spid="2"/>
                                        </p:tgtEl>
                                        <p:attrNameLst>
                                          <p:attrName>style.color</p:attrName>
                                        </p:attrNameLst>
                                      </p:cBhvr>
                                      <p:to>
                                        <a:schemeClr val="bg1"/>
                                      </p:to>
                                    </p:animClr>
                                    <p:animClr clrSpc="rgb" dir="cw">
                                      <p:cBhvr>
                                        <p:cTn id="7" dur="1000" autoRev="1" fill="remove"/>
                                        <p:tgtEl>
                                          <p:spTgt spid="2"/>
                                        </p:tgtEl>
                                        <p:attrNameLst>
                                          <p:attrName>fillcolor</p:attrName>
                                        </p:attrNameLst>
                                      </p:cBhvr>
                                      <p:to>
                                        <a:schemeClr val="bg1"/>
                                      </p:to>
                                    </p:animClr>
                                    <p:set>
                                      <p:cBhvr>
                                        <p:cTn id="8" dur="1000" autoRev="1" fill="remove"/>
                                        <p:tgtEl>
                                          <p:spTgt spid="2"/>
                                        </p:tgtEl>
                                        <p:attrNameLst>
                                          <p:attrName>fill.type</p:attrName>
                                        </p:attrNameLst>
                                      </p:cBhvr>
                                      <p:to>
                                        <p:strVal val="solid"/>
                                      </p:to>
                                    </p:set>
                                    <p:set>
                                      <p:cBhvr>
                                        <p:cTn id="9" dur="1000" autoRev="1" fill="remove"/>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a:xfrm>
            <a:off x="737419" y="630708"/>
            <a:ext cx="9021764" cy="532800"/>
          </a:xfrm>
        </p:spPr>
        <p:txBody>
          <a:bodyPr/>
          <a:lstStyle/>
          <a:p>
            <a:r>
              <a:rPr lang="en-GB" dirty="0"/>
              <a:t>WP2 – Design as a Process</a:t>
            </a:r>
          </a:p>
        </p:txBody>
      </p:sp>
      <p:sp>
        <p:nvSpPr>
          <p:cNvPr id="6" name="Subtitle 5">
            <a:extLst>
              <a:ext uri="{FF2B5EF4-FFF2-40B4-BE49-F238E27FC236}">
                <a16:creationId xmlns:a16="http://schemas.microsoft.com/office/drawing/2014/main" id="{74131875-8AFD-E36E-8532-111E76187012}"/>
              </a:ext>
            </a:extLst>
          </p:cNvPr>
          <p:cNvSpPr>
            <a:spLocks noGrp="1"/>
          </p:cNvSpPr>
          <p:nvPr>
            <p:ph type="subTitle" idx="1"/>
          </p:nvPr>
        </p:nvSpPr>
        <p:spPr>
          <a:xfrm>
            <a:off x="773115" y="1306801"/>
            <a:ext cx="10361610" cy="226724"/>
          </a:xfrm>
        </p:spPr>
        <p:txBody>
          <a:bodyPr/>
          <a:lstStyle/>
          <a:p>
            <a:r>
              <a:rPr lang="en-GB" sz="2400" dirty="0"/>
              <a:t>Tangible output - Stage 1 Safe by Design Management Plan </a:t>
            </a:r>
          </a:p>
          <a:p>
            <a:endParaRPr lang="en-GB" sz="2800" b="0" dirty="0"/>
          </a:p>
        </p:txBody>
      </p:sp>
      <p:pic>
        <p:nvPicPr>
          <p:cNvPr id="4" name="Picture 3">
            <a:extLst>
              <a:ext uri="{FF2B5EF4-FFF2-40B4-BE49-F238E27FC236}">
                <a16:creationId xmlns:a16="http://schemas.microsoft.com/office/drawing/2014/main" id="{31DC8924-86A8-103F-6AEA-EF4CF86F1187}"/>
              </a:ext>
            </a:extLst>
          </p:cNvPr>
          <p:cNvPicPr>
            <a:picLocks noChangeAspect="1"/>
          </p:cNvPicPr>
          <p:nvPr/>
        </p:nvPicPr>
        <p:blipFill>
          <a:blip r:embed="rId5"/>
          <a:stretch>
            <a:fillRect/>
          </a:stretch>
        </p:blipFill>
        <p:spPr>
          <a:xfrm>
            <a:off x="3248604" y="2084756"/>
            <a:ext cx="5410632" cy="4386642"/>
          </a:xfrm>
          <a:prstGeom prst="rect">
            <a:avLst/>
          </a:prstGeom>
        </p:spPr>
      </p:pic>
    </p:spTree>
    <p:custDataLst>
      <p:custData r:id="rId1"/>
      <p:custData r:id="rId2"/>
    </p:custDataLst>
    <p:extLst>
      <p:ext uri="{BB962C8B-B14F-4D97-AF65-F5344CB8AC3E}">
        <p14:creationId xmlns:p14="http://schemas.microsoft.com/office/powerpoint/2010/main" val="2846680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7C1A-95FD-4EBD-B53E-3B68DA19FF6C}"/>
              </a:ext>
            </a:extLst>
          </p:cNvPr>
          <p:cNvSpPr>
            <a:spLocks noGrp="1"/>
          </p:cNvSpPr>
          <p:nvPr>
            <p:ph type="title"/>
          </p:nvPr>
        </p:nvSpPr>
        <p:spPr/>
        <p:txBody>
          <a:bodyPr/>
          <a:lstStyle/>
          <a:p>
            <a:r>
              <a:rPr lang="en-GB" dirty="0"/>
              <a:t>WP3 – Learning from Design </a:t>
            </a:r>
            <a:br>
              <a:rPr lang="en-GB" sz="4000" dirty="0">
                <a:solidFill>
                  <a:srgbClr val="FF0000"/>
                </a:solidFill>
                <a:cs typeface="Arial" panose="020B0604020202020204" pitchFamily="34" charset="0"/>
              </a:rPr>
            </a:br>
            <a:endParaRPr lang="en-GB" dirty="0"/>
          </a:p>
        </p:txBody>
      </p:sp>
      <p:sp>
        <p:nvSpPr>
          <p:cNvPr id="7" name="Subtitle 5">
            <a:extLst>
              <a:ext uri="{FF2B5EF4-FFF2-40B4-BE49-F238E27FC236}">
                <a16:creationId xmlns:a16="http://schemas.microsoft.com/office/drawing/2014/main" id="{5E6C74A0-F42C-1074-A449-A2DB37A79AE6}"/>
              </a:ext>
            </a:extLst>
          </p:cNvPr>
          <p:cNvSpPr>
            <a:spLocks noGrp="1"/>
          </p:cNvSpPr>
          <p:nvPr>
            <p:ph type="subTitle" idx="1"/>
          </p:nvPr>
        </p:nvSpPr>
        <p:spPr>
          <a:xfrm>
            <a:off x="773115" y="1306801"/>
            <a:ext cx="10361610" cy="226724"/>
          </a:xfrm>
        </p:spPr>
        <p:txBody>
          <a:bodyPr/>
          <a:lstStyle/>
          <a:p>
            <a:r>
              <a:rPr lang="en-GB" sz="2400" dirty="0"/>
              <a:t>Tangible output – Safety alert tile on HART homepage</a:t>
            </a:r>
          </a:p>
          <a:p>
            <a:endParaRPr lang="en-GB" sz="2800" b="0" dirty="0"/>
          </a:p>
        </p:txBody>
      </p:sp>
      <p:pic>
        <p:nvPicPr>
          <p:cNvPr id="4" name="Picture 3">
            <a:extLst>
              <a:ext uri="{FF2B5EF4-FFF2-40B4-BE49-F238E27FC236}">
                <a16:creationId xmlns:a16="http://schemas.microsoft.com/office/drawing/2014/main" id="{8A79F8E9-20CA-B7F8-CEFA-EBBC41CED31E}"/>
              </a:ext>
            </a:extLst>
          </p:cNvPr>
          <p:cNvPicPr>
            <a:picLocks noChangeAspect="1"/>
          </p:cNvPicPr>
          <p:nvPr/>
        </p:nvPicPr>
        <p:blipFill>
          <a:blip r:embed="rId5"/>
          <a:stretch>
            <a:fillRect/>
          </a:stretch>
        </p:blipFill>
        <p:spPr>
          <a:xfrm>
            <a:off x="1075152" y="1880088"/>
            <a:ext cx="9757535" cy="4458367"/>
          </a:xfrm>
          <a:prstGeom prst="rect">
            <a:avLst/>
          </a:prstGeom>
        </p:spPr>
      </p:pic>
      <p:sp>
        <p:nvSpPr>
          <p:cNvPr id="5" name="Star: 5 Points 4">
            <a:extLst>
              <a:ext uri="{FF2B5EF4-FFF2-40B4-BE49-F238E27FC236}">
                <a16:creationId xmlns:a16="http://schemas.microsoft.com/office/drawing/2014/main" id="{E4C69900-BE4F-3B3C-4658-E6FCA83DF6C9}"/>
              </a:ext>
            </a:extLst>
          </p:cNvPr>
          <p:cNvSpPr/>
          <p:nvPr/>
        </p:nvSpPr>
        <p:spPr>
          <a:xfrm>
            <a:off x="9289473" y="3657600"/>
            <a:ext cx="1319645" cy="121573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ustDataLst>
      <p:custData r:id="rId1"/>
      <p:custData r:id="rId2"/>
    </p:custDataLst>
    <p:extLst>
      <p:ext uri="{BB962C8B-B14F-4D97-AF65-F5344CB8AC3E}">
        <p14:creationId xmlns:p14="http://schemas.microsoft.com/office/powerpoint/2010/main" val="3953177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219B-B14D-4F26-8F20-8F924AA20EF8}"/>
              </a:ext>
            </a:extLst>
          </p:cNvPr>
          <p:cNvSpPr>
            <a:spLocks noGrp="1"/>
          </p:cNvSpPr>
          <p:nvPr>
            <p:ph type="title"/>
          </p:nvPr>
        </p:nvSpPr>
        <p:spPr/>
        <p:txBody>
          <a:bodyPr/>
          <a:lstStyle/>
          <a:p>
            <a:r>
              <a:rPr lang="en-GB" sz="4000" dirty="0">
                <a:cs typeface="Arial" panose="020B0604020202020204" pitchFamily="34" charset="0"/>
              </a:rPr>
              <a:t>WP4 – Measuring Design Performance </a:t>
            </a:r>
            <a:br>
              <a:rPr lang="en-GB" sz="4000" dirty="0">
                <a:solidFill>
                  <a:srgbClr val="FF0000"/>
                </a:solidFill>
                <a:cs typeface="Arial" panose="020B0604020202020204" pitchFamily="34" charset="0"/>
              </a:rPr>
            </a:br>
            <a:endParaRPr lang="en-GB" dirty="0"/>
          </a:p>
        </p:txBody>
      </p:sp>
      <p:sp>
        <p:nvSpPr>
          <p:cNvPr id="7" name="Subtitle 5">
            <a:extLst>
              <a:ext uri="{FF2B5EF4-FFF2-40B4-BE49-F238E27FC236}">
                <a16:creationId xmlns:a16="http://schemas.microsoft.com/office/drawing/2014/main" id="{AA8FA643-943C-5EB0-A513-90E04AA5DA43}"/>
              </a:ext>
            </a:extLst>
          </p:cNvPr>
          <p:cNvSpPr>
            <a:spLocks noGrp="1"/>
          </p:cNvSpPr>
          <p:nvPr>
            <p:ph type="subTitle" idx="1"/>
          </p:nvPr>
        </p:nvSpPr>
        <p:spPr>
          <a:xfrm>
            <a:off x="773115" y="1306801"/>
            <a:ext cx="10361610" cy="226724"/>
          </a:xfrm>
        </p:spPr>
        <p:txBody>
          <a:bodyPr/>
          <a:lstStyle/>
          <a:p>
            <a:r>
              <a:rPr lang="en-GB" sz="2000" dirty="0"/>
              <a:t>Tangible outputs – Review of Design Strategy Record / Hazard Review Log and </a:t>
            </a:r>
            <a:r>
              <a:rPr lang="en-GB" sz="2000" dirty="0" err="1"/>
              <a:t>Xactium</a:t>
            </a:r>
            <a:r>
              <a:rPr lang="en-GB" sz="2000" dirty="0"/>
              <a:t> HSW Harm and effectiveness of mitigation measures tool</a:t>
            </a:r>
          </a:p>
          <a:p>
            <a:endParaRPr lang="en-GB" sz="2800" b="0" dirty="0"/>
          </a:p>
        </p:txBody>
      </p:sp>
      <p:pic>
        <p:nvPicPr>
          <p:cNvPr id="4" name="Picture 3">
            <a:extLst>
              <a:ext uri="{FF2B5EF4-FFF2-40B4-BE49-F238E27FC236}">
                <a16:creationId xmlns:a16="http://schemas.microsoft.com/office/drawing/2014/main" id="{19207BF4-1089-FA63-90FF-4C9A06FE5175}"/>
              </a:ext>
            </a:extLst>
          </p:cNvPr>
          <p:cNvPicPr>
            <a:picLocks noChangeAspect="1"/>
          </p:cNvPicPr>
          <p:nvPr/>
        </p:nvPicPr>
        <p:blipFill>
          <a:blip r:embed="rId5"/>
          <a:stretch>
            <a:fillRect/>
          </a:stretch>
        </p:blipFill>
        <p:spPr>
          <a:xfrm>
            <a:off x="1879963" y="2266951"/>
            <a:ext cx="8147913" cy="4193779"/>
          </a:xfrm>
          <a:prstGeom prst="rect">
            <a:avLst/>
          </a:prstGeom>
        </p:spPr>
      </p:pic>
    </p:spTree>
    <p:custDataLst>
      <p:custData r:id="rId1"/>
      <p:custData r:id="rId2"/>
    </p:custDataLst>
    <p:extLst>
      <p:ext uri="{BB962C8B-B14F-4D97-AF65-F5344CB8AC3E}">
        <p14:creationId xmlns:p14="http://schemas.microsoft.com/office/powerpoint/2010/main" val="188006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SP_AGENDA" val="TOC TOCShowsSubsections Dividers SlideNumber"/>
</p:tagLst>
</file>

<file path=ppt/theme/theme1.xml><?xml version="1.0" encoding="utf-8"?>
<a:theme xmlns:a="http://schemas.openxmlformats.org/drawingml/2006/main" name="Arup">
  <a:themeElements>
    <a:clrScheme name="Arup">
      <a:dk1>
        <a:srgbClr val="000000"/>
      </a:dk1>
      <a:lt1>
        <a:srgbClr val="FFFFFF"/>
      </a:lt1>
      <a:dk2>
        <a:srgbClr val="E61E28"/>
      </a:dk2>
      <a:lt2>
        <a:srgbClr val="FFFFFF"/>
      </a:lt2>
      <a:accent1>
        <a:srgbClr val="E61E28"/>
      </a:accent1>
      <a:accent2>
        <a:srgbClr val="7D4196"/>
      </a:accent2>
      <a:accent3>
        <a:srgbClr val="005AAA"/>
      </a:accent3>
      <a:accent4>
        <a:srgbClr val="32A4A0"/>
      </a:accent4>
      <a:accent5>
        <a:srgbClr val="C83C96"/>
      </a:accent5>
      <a:accent6>
        <a:srgbClr val="4BA046"/>
      </a:accent6>
      <a:hlink>
        <a:srgbClr val="606062"/>
      </a:hlink>
      <a:folHlink>
        <a:srgbClr val="C9C9CA"/>
      </a:folHlink>
    </a:clrScheme>
    <a:fontScheme name="Arup Font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2800" dirty="0" err="1" smtClean="0"/>
        </a:defPPr>
      </a:lstStyle>
    </a:txDef>
  </a:objectDefaults>
  <a:extraClrSchemeLst/>
  <a:custClrLst>
    <a:custClr name="Chart 1">
      <a:srgbClr val="E61E28"/>
    </a:custClr>
    <a:custClr name="Chart 2">
      <a:srgbClr val="7D4196"/>
    </a:custClr>
    <a:custClr name="Chart 3">
      <a:srgbClr val="005AAA"/>
    </a:custClr>
    <a:custClr name="Chart 4">
      <a:srgbClr val="32A4A0"/>
    </a:custClr>
    <a:custClr name="Chart 5">
      <a:srgbClr val="C83C96"/>
    </a:custClr>
    <a:custClr name="Chart 6">
      <a:srgbClr val="4BA046"/>
    </a:custClr>
    <a:custClr name="Chart 7">
      <a:srgbClr val="1E9B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Arup">
      <a:dk1>
        <a:srgbClr val="000000"/>
      </a:dk1>
      <a:lt1>
        <a:srgbClr val="FFFFFF"/>
      </a:lt1>
      <a:dk2>
        <a:srgbClr val="E61E28"/>
      </a:dk2>
      <a:lt2>
        <a:srgbClr val="FFFFFF"/>
      </a:lt2>
      <a:accent1>
        <a:srgbClr val="E61E28"/>
      </a:accent1>
      <a:accent2>
        <a:srgbClr val="7D4196"/>
      </a:accent2>
      <a:accent3>
        <a:srgbClr val="005AAA"/>
      </a:accent3>
      <a:accent4>
        <a:srgbClr val="32A4A0"/>
      </a:accent4>
      <a:accent5>
        <a:srgbClr val="C83C96"/>
      </a:accent5>
      <a:accent6>
        <a:srgbClr val="4BA046"/>
      </a:accent6>
      <a:hlink>
        <a:srgbClr val="606062"/>
      </a:hlink>
      <a:folHlink>
        <a:srgbClr val="C9C9CA"/>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panose="020B0604020202020204"/>
        <a:ea typeface=""/>
        <a:cs typeface=""/>
        <a:font script="Jpan" typeface="Arial"/>
        <a:font script="Hang" typeface="Arial"/>
        <a:font script="Hans" typeface="Arial"/>
        <a:font script="Hant" typeface="Arial"/>
        <a:font script="Arab" typeface="Times New Roman"/>
        <a:font script="Hebr" typeface="Times New Roman"/>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Times New Roman"/>
        <a:font script="Uigh" typeface="Arial"/>
        <a:font script="Geor" typeface="Arial"/>
        <a:font script="Armn" typeface="Arial"/>
        <a:font script="Bugi" typeface="Arial"/>
        <a:font script="Bopo" typeface="Arial"/>
        <a:font script="Java" typeface="Arial"/>
        <a:font script="Lisu" typeface="Arial"/>
        <a:font script="Mymr" typeface="Arial"/>
        <a:font script="Nkoo" typeface="Arial"/>
        <a:font script="Olck" typeface="Arial"/>
        <a:font script="Osma" typeface="Arial"/>
        <a:font script="Phag" typeface="Arial"/>
        <a:font script="Syrn" typeface="Arial"/>
        <a:font script="Syrj" typeface="Arial"/>
        <a:font script="Syre" typeface="Arial"/>
        <a:font script="Sora" typeface="Arial"/>
        <a:font script="Tale" typeface="Arial"/>
        <a:font script="Talu" typeface="Arial"/>
        <a:font script="Tfng" typeface="Arial"/>
      </a:majorFont>
      <a:minorFont>
        <a:latin typeface="Arial" panose="020B0604020202020204"/>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font script="Geor" typeface="Arial"/>
        <a:font script="Armn" typeface="Arial"/>
        <a:font script="Bugi" typeface="Arial"/>
        <a:font script="Bopo" typeface="Arial"/>
        <a:font script="Java" typeface="Arial"/>
        <a:font script="Lisu" typeface="Arial"/>
        <a:font script="Mymr" typeface="Arial"/>
        <a:font script="Nkoo" typeface="Arial"/>
        <a:font script="Olck" typeface="Arial"/>
        <a:font script="Osma" typeface="Arial"/>
        <a:font script="Phag" typeface="Arial"/>
        <a:font script="Syrn" typeface="Arial"/>
        <a:font script="Syrj" typeface="Arial"/>
        <a:font script="Syre" typeface="Arial"/>
        <a:font script="Sora" typeface="Arial"/>
        <a:font script="Tale" typeface="Arial"/>
        <a:font script="Talu" typeface="Arial"/>
        <a:font script="Tfng"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Chart 1">
      <a:srgbClr val="E61E28"/>
    </a:custClr>
    <a:custClr name="Chart 2">
      <a:srgbClr val="88438B"/>
    </a:custClr>
    <a:custClr name="Chart 3">
      <a:srgbClr val="054CA1"/>
    </a:custClr>
    <a:custClr name="Chart 4">
      <a:srgbClr val="4D9EA9"/>
    </a:custClr>
    <a:custClr name="Chart 5">
      <a:srgbClr val="D6488E"/>
    </a:custClr>
    <a:custClr name="Chart 6">
      <a:srgbClr val="428B35"/>
    </a:custClr>
    <a:custClr name="Chart 7">
      <a:srgbClr val="1E99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Arup PPT template">
      <a:dk1>
        <a:srgbClr val="2C2C2D"/>
      </a:dk1>
      <a:lt1>
        <a:srgbClr val="FFFFFF"/>
      </a:lt1>
      <a:dk2>
        <a:srgbClr val="E61E28"/>
      </a:dk2>
      <a:lt2>
        <a:srgbClr val="FFFFFF"/>
      </a:lt2>
      <a:accent1>
        <a:srgbClr val="E61E28"/>
      </a:accent1>
      <a:accent2>
        <a:srgbClr val="88438B"/>
      </a:accent2>
      <a:accent3>
        <a:srgbClr val="054CA1"/>
      </a:accent3>
      <a:accent4>
        <a:srgbClr val="4D9EA9"/>
      </a:accent4>
      <a:accent5>
        <a:srgbClr val="D6488E"/>
      </a:accent5>
      <a:accent6>
        <a:srgbClr val="428B35"/>
      </a:accent6>
      <a:hlink>
        <a:srgbClr val="606062"/>
      </a:hlink>
      <a:folHlink>
        <a:srgbClr val="C9C9CA"/>
      </a:folHlink>
    </a:clrScheme>
    <a:fontScheme name="Custom 8">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Chart 1">
      <a:srgbClr val="E61E28"/>
    </a:custClr>
    <a:custClr name="Chart 2">
      <a:srgbClr val="88438B"/>
    </a:custClr>
    <a:custClr name="Chart 3">
      <a:srgbClr val="054CA1"/>
    </a:custClr>
    <a:custClr name="Chart 4">
      <a:srgbClr val="4D9EA9"/>
    </a:custClr>
    <a:custClr name="Chart 5">
      <a:srgbClr val="D6488E"/>
    </a:custClr>
    <a:custClr name="Chart 6">
      <a:srgbClr val="428B35"/>
    </a:custClr>
    <a:custClr name="Chart 7">
      <a:srgbClr val="1E99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FormConfiguration><![CDATA[{"formFields":[],"formDataEntries":[]}]]></TemplafySlideFormConfiguration>
</file>

<file path=customXml/item10.xml><?xml version="1.0" encoding="utf-8"?>
<TemplafySlideTemplateConfiguration><![CDATA[{"slideVersion":1,"isValidatorEnabled":false,"isLocked":false,"elementsMetadata":[],"slideId":"637921168147924665","enableDocumentContentUpdater":false,"version":"2.0"}]]></TemplafySlideTemplateConfiguration>
</file>

<file path=customXml/item11.xml><?xml version="1.0" encoding="utf-8"?>
<TemplafySlideTemplateConfiguration><![CDATA[{"slideVersion":1,"isValidatorEnabled":false,"isLocked":false,"elementsMetadata":[],"slideId":"637921168147891661","enableDocumentContentUpdater":false,"version":"2.0"}]]></TemplafySlideTemplateConfiguration>
</file>

<file path=customXml/item12.xml><?xml version="1.0" encoding="utf-8"?>
<ct:contentTypeSchema xmlns:ct="http://schemas.microsoft.com/office/2006/metadata/contentType" xmlns:ma="http://schemas.microsoft.com/office/2006/metadata/properties/metaAttributes" ct:_="" ma:_="" ma:contentTypeName="Data and Document" ma:contentTypeID="0x0101002392094CBAD04C3AB0B65532217FA45A0100D8ADBC6ACA8FA743A8EB9E5BB51EB161" ma:contentTypeVersion="17" ma:contentTypeDescription="" ma:contentTypeScope="" ma:versionID="efbefbf89d512bb8b22d8c0d53917119">
  <xsd:schema xmlns:xsd="http://www.w3.org/2001/XMLSchema" xmlns:xs="http://www.w3.org/2001/XMLSchema" xmlns:p="http://schemas.microsoft.com/office/2006/metadata/properties" xmlns:ns2="d412923b-be28-47a3-8054-a1d9f1d788f1" xmlns:ns3="c34f91dd-c08a-4e04-8a77-5d2092c397b2" targetNamespace="http://schemas.microsoft.com/office/2006/metadata/properties" ma:root="true" ma:fieldsID="52f8eee2311bfdd2cfc62bc757377f12" ns2:_="" ns3:_="">
    <xsd:import namespace="d412923b-be28-47a3-8054-a1d9f1d788f1"/>
    <xsd:import namespace="c34f91dd-c08a-4e04-8a77-5d2092c397b2"/>
    <xsd:element name="properties">
      <xsd:complexType>
        <xsd:sequence>
          <xsd:element name="documentManagement">
            <xsd:complexType>
              <xsd:all>
                <xsd:element ref="ns2:CO_Description" minOccurs="0"/>
                <xsd:element ref="ns2:m720c857f92247b4b2f03df6cb5d2bc9" minOccurs="0"/>
                <xsd:element ref="ns2:TaxCatchAll" minOccurs="0"/>
                <xsd:element ref="ns2:TaxCatchAllLabel" minOccurs="0"/>
                <xsd:element ref="ns2:nc695c5aeb184e52bf78fb52672e0b9d" minOccurs="0"/>
                <xsd:element ref="ns2:ja38ea1158ed452e9308a795972805b9" minOccurs="0"/>
                <xsd:element ref="ns2:o9707bc871d6428696dc7fdce2fc1966" minOccurs="0"/>
                <xsd:element ref="ns2:Arup_TeamSpaceProjectStage" minOccurs="0"/>
                <xsd:element ref="ns2:Arup_TeamSpaceDocumentStatus" minOccurs="0"/>
                <xsd:element ref="ns2:Arup_TeamSpaceWorkstreamInternal" minOccurs="0"/>
                <xsd:element ref="ns2:Arup_TeamSpaceMustRead" minOccurs="0"/>
                <xsd:element ref="ns2:Arup_TeamSpaceDeliverable" minOccurs="0"/>
                <xsd:element ref="ns2:TeamSpaceRevision"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_Flow_SignoffStatus"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12923b-be28-47a3-8054-a1d9f1d788f1" elementFormDefault="qualified">
    <xsd:import namespace="http://schemas.microsoft.com/office/2006/documentManagement/types"/>
    <xsd:import namespace="http://schemas.microsoft.com/office/infopath/2007/PartnerControls"/>
    <xsd:element name="CO_Description" ma:index="8" nillable="true" ma:displayName="Description" ma:internalName="CO_Description">
      <xsd:simpleType>
        <xsd:restriction base="dms:Note"/>
      </xsd:simpleType>
    </xsd:element>
    <xsd:element name="m720c857f92247b4b2f03df6cb5d2bc9" ma:index="9" nillable="true" ma:taxonomy="true" ma:internalName="m720c857f92247b4b2f03df6cb5d2bc9" ma:taxonomyFieldName="Arup_Tags" ma:displayName="Tags" ma:fieldId="{6720c857-f922-47b4-b2f0-3df6cb5d2bc9}" ma:taxonomyMulti="true" ma:sspId="00000000-0000-0000-0000-000000000000" ma:termSetId="00000000-0000-0000-0000-000000000000" ma:anchorId="00000000-0000-0000-0000-000000000000" ma:open="true" ma:isKeyword="false">
      <xsd:complexType>
        <xsd:sequence>
          <xsd:element ref="pc:Terms" minOccurs="0" maxOccurs="1"/>
        </xsd:sequence>
      </xsd:complexType>
    </xsd:element>
    <xsd:element name="TaxCatchAll" ma:index="10" nillable="true" ma:displayName="Taxonomy Catch All Column" ma:hidden="true" ma:list="{72890afb-237f-4027-84ab-553e3bc03d24}" ma:internalName="TaxCatchAll" ma:showField="CatchAllData" ma:web="d412923b-be28-47a3-8054-a1d9f1d788f1">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72890afb-237f-4027-84ab-553e3bc03d24}" ma:internalName="TaxCatchAllLabel" ma:readOnly="true" ma:showField="CatchAllDataLabel" ma:web="d412923b-be28-47a3-8054-a1d9f1d788f1">
      <xsd:complexType>
        <xsd:complexContent>
          <xsd:extension base="dms:MultiChoiceLookup">
            <xsd:sequence>
              <xsd:element name="Value" type="dms:Lookup" maxOccurs="unbounded" minOccurs="0" nillable="true"/>
            </xsd:sequence>
          </xsd:extension>
        </xsd:complexContent>
      </xsd:complexType>
    </xsd:element>
    <xsd:element name="nc695c5aeb184e52bf78fb52672e0b9d" ma:index="13" nillable="true" ma:taxonomy="true" ma:internalName="nc695c5aeb184e52bf78fb52672e0b9d" ma:taxonomyFieldName="CO_Communities" ma:displayName="Community" ma:fieldId="{7c695c5a-eb18-4e52-bf78-fb52672e0b9d}" ma:taxonomyMulti="true" ma:sspId="00000000-0000-0000-0000-000000000000" ma:termSetId="00000000-0000-0000-0000-000000000000" ma:anchorId="00000000-0000-0000-0000-000000000000" ma:open="true" ma:isKeyword="false">
      <xsd:complexType>
        <xsd:sequence>
          <xsd:element ref="pc:Terms" minOccurs="0" maxOccurs="1"/>
        </xsd:sequence>
      </xsd:complexType>
    </xsd:element>
    <xsd:element name="ja38ea1158ed452e9308a795972805b9" ma:index="15" nillable="true" ma:taxonomy="true" ma:internalName="ja38ea1158ed452e9308a795972805b9" ma:taxonomyFieldName="CO_Topics" ma:displayName="Topic" ma:fieldId="{3a38ea11-58ed-452e-9308-a795972805b9}" ma:taxonomyMulti="true" ma:sspId="00000000-0000-0000-0000-000000000000" ma:termSetId="00000000-0000-0000-0000-000000000000" ma:anchorId="00000000-0000-0000-0000-000000000000" ma:open="true" ma:isKeyword="false">
      <xsd:complexType>
        <xsd:sequence>
          <xsd:element ref="pc:Terms" minOccurs="0" maxOccurs="1"/>
        </xsd:sequence>
      </xsd:complexType>
    </xsd:element>
    <xsd:element name="o9707bc871d6428696dc7fdce2fc1966" ma:index="17" nillable="true" ma:taxonomy="true" ma:internalName="o9707bc871d6428696dc7fdce2fc1966" ma:taxonomyFieldName="Arup_TypeOfContent" ma:displayName="Content Category" ma:fieldId="{89707bc8-71d6-4286-96dc-7fdce2fc1966}" ma:taxonomyMulti="true"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Arup_TeamSpaceProjectStage" ma:index="19" nillable="true" ma:displayName="Project Stage" ma:format="Dropdown" ma:internalName="Arup_TeamSpaceProjectStage">
      <xsd:simpleType>
        <xsd:restriction base="dms:Choice">
          <xsd:enumeration value="Not Specified"/>
          <xsd:enumeration value="Concept"/>
          <xsd:enumeration value="Scheme"/>
          <xsd:enumeration value="Detailed Design"/>
          <xsd:enumeration value="Tender"/>
          <xsd:enumeration value="Construction"/>
          <xsd:enumeration value="Handover"/>
          <xsd:enumeration value="As-Built"/>
        </xsd:restriction>
      </xsd:simpleType>
    </xsd:element>
    <xsd:element name="Arup_TeamSpaceDocumentStatus" ma:index="20" nillable="true" ma:displayName="Status" ma:format="Dropdown" ma:internalName="Arup_TeamSpaceDocumentStatus">
      <xsd:simpleType>
        <xsd:restriction base="dms:Choice">
          <xsd:enumeration value="Draft"/>
          <xsd:enumeration value="Issued"/>
        </xsd:restriction>
      </xsd:simpleType>
    </xsd:element>
    <xsd:element name="Arup_TeamSpaceWorkstreamInternal" ma:index="21" nillable="true" ma:displayName="Workstream" ma:format="Dropdown" ma:internalName="Arup_TeamSpaceWorkstreamInternal">
      <xsd:simpleType>
        <xsd:restriction base="dms:Choice">
          <xsd:enumeration value="Architecture"/>
          <xsd:enumeration value="Structures"/>
          <xsd:enumeration value="MEP"/>
          <xsd:enumeration value="Rail"/>
          <xsd:enumeration value="Highways and Civils"/>
          <xsd:enumeration value="Commission &amp; Scope"/>
          <xsd:enumeration value="Costs &amp; Fees"/>
          <xsd:enumeration value="Health &amp; Safety"/>
          <xsd:enumeration value="Project Controls"/>
          <xsd:enumeration value="Schedule"/>
          <xsd:enumeration value="Team"/>
          <xsd:enumeration value="Quality Assurance"/>
        </xsd:restriction>
      </xsd:simpleType>
    </xsd:element>
    <xsd:element name="Arup_TeamSpaceMustRead" ma:index="22" nillable="true" ma:displayName="Must Read" ma:default="0" ma:description="Indicates that the current document is important and must be read. This may take up to 15 minutes to appear in the 'Must Read' panel" ma:internalName="Arup_TeamSpaceMustRead">
      <xsd:simpleType>
        <xsd:restriction base="dms:Boolean"/>
      </xsd:simpleType>
    </xsd:element>
    <xsd:element name="Arup_TeamSpaceDeliverable" ma:index="23" nillable="true" ma:displayName="Deliverable" ma:default="0" ma:internalName="Arup_TeamSpaceDeliverable">
      <xsd:simpleType>
        <xsd:restriction base="dms:Boolean"/>
      </xsd:simpleType>
    </xsd:element>
    <xsd:element name="TeamSpaceRevision" ma:index="24" nillable="true" ma:displayName="Revision" ma:description="User-editable version number" ma:internalName="TeamSpaceRevision">
      <xsd:simpleType>
        <xsd:restriction base="dms:Text">
          <xsd:maxLength value="255"/>
        </xsd:restriction>
      </xsd:simpleType>
    </xsd:element>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34f91dd-c08a-4e04-8a77-5d2092c397b2" elementFormDefault="qualified">
    <xsd:import namespace="http://schemas.microsoft.com/office/2006/documentManagement/types"/>
    <xsd:import namespace="http://schemas.microsoft.com/office/infopath/2007/PartnerControls"/>
    <xsd:element name="MediaServiceMetadata" ma:index="25" nillable="true" ma:displayName="MediaServiceMetadata" ma:hidden="true" ma:internalName="MediaServiceMetadata" ma:readOnly="true">
      <xsd:simpleType>
        <xsd:restriction base="dms:Note"/>
      </xsd:simpleType>
    </xsd:element>
    <xsd:element name="MediaServiceFastMetadata" ma:index="26" nillable="true" ma:displayName="MediaServiceFastMetadata" ma:hidden="true" ma:internalName="MediaServiceFastMetadata" ma:readOnly="true">
      <xsd:simpleType>
        <xsd:restriction base="dms:Note"/>
      </xsd:simple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element name="_Flow_SignoffStatus" ma:index="31" nillable="true" ma:displayName="Sign-off status" ma:internalName="Sign_x002d_off_x0020_status">
      <xsd:simpleType>
        <xsd:restriction base="dms:Text"/>
      </xsd:simpleType>
    </xsd:element>
    <xsd:element name="MediaServiceDateTaken" ma:index="32" nillable="true" ma:displayName="MediaServiceDateTaken" ma:hidden="true" ma:internalName="MediaServiceDateTaken" ma:readOnly="true">
      <xsd:simpleType>
        <xsd:restriction base="dms:Text"/>
      </xsd:simpleType>
    </xsd:element>
    <xsd:element name="MediaLengthInSeconds" ma:index="3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3.xml><?xml version="1.0" encoding="utf-8"?>
<TemplafySlideFormConfiguration><![CDATA[{"formFields":[],"formDataEntries":[]}]]></TemplafySlideFormConfiguration>
</file>

<file path=customXml/item14.xml><?xml version="1.0" encoding="utf-8"?>
<TemplafySlideTemplateConfiguration><![CDATA[{"slideVersion":1,"isValidatorEnabled":false,"isLocked":false,"elementsMetadata":[],"slideId":"637921168147920567","enableDocumentContentUpdater":false,"version":"2.0"}]]></TemplafySlideTemplateConfiguration>
</file>

<file path=customXml/item15.xml><?xml version="1.0" encoding="utf-8"?>
<?mso-contentType ?>
<FormTemplates xmlns="http://schemas.microsoft.com/sharepoint/v3/contenttype/forms">
  <Display>DocumentLibraryForm</Display>
  <Edit>DocumentLibraryForm</Edit>
  <New>DocumentLibraryForm</New>
</FormTemplates>
</file>

<file path=customXml/item16.xml><?xml version="1.0" encoding="utf-8"?>
<TemplafySlideFormConfiguration><![CDATA[{"formFields":[],"formDataEntries":[]}]]></TemplafySlideFormConfiguration>
</file>

<file path=customXml/item17.xml><?xml version="1.0" encoding="utf-8"?>
<TemplafySlideFormConfiguration><![CDATA[{"formFields":[],"formDataEntries":[]}]]></TemplafySlideFormConfiguration>
</file>

<file path=customXml/item18.xml><?xml version="1.0" encoding="utf-8"?>
<TemplafySlideTemplateConfiguration><![CDATA[{"slideVersion":1,"isValidatorEnabled":false,"isLocked":false,"elementsMetadata":[],"slideId":"637595972118096191","enableDocumentContentUpdater":false,"version":"2.0"}]]></TemplafySlideTemplateConfiguration>
</file>

<file path=customXml/item2.xml><?xml version="1.0" encoding="utf-8"?>
<TemplafySlideTemplateConfiguration><![CDATA[{"slideVersion":1,"isValidatorEnabled":false,"isLocked":false,"elementsMetadata":[],"slideId":"637921168147897385","enableDocumentContentUpdater":false,"version":"2.0"}]]></TemplafySlideTemplateConfiguration>
</file>

<file path=customXml/item3.xml><?xml version="1.0" encoding="utf-8"?>
<TemplafySlideTemplateConfiguration><![CDATA[{"slideVersion":1,"isValidatorEnabled":false,"isLocked":false,"elementsMetadata":[],"slideId":"637921168147928075","enableDocumentContentUpdater":false,"version":"2.0"}]]></TemplafySlideTemplateConfiguration>
</file>

<file path=customXml/item4.xml><?xml version="1.0" encoding="utf-8"?>
<p:properties xmlns:p="http://schemas.microsoft.com/office/2006/metadata/properties" xmlns:xsi="http://www.w3.org/2001/XMLSchema-instance" xmlns:pc="http://schemas.microsoft.com/office/infopath/2007/PartnerControls">
  <documentManagement>
    <Arup_TeamSpaceMustRead xmlns="d412923b-be28-47a3-8054-a1d9f1d788f1">false</Arup_TeamSpaceMustRead>
    <Arup_TeamSpaceDeliverable xmlns="d412923b-be28-47a3-8054-a1d9f1d788f1">false</Arup_TeamSpaceDeliverable>
    <m720c857f92247b4b2f03df6cb5d2bc9 xmlns="d412923b-be28-47a3-8054-a1d9f1d788f1">
      <Terms xmlns="http://schemas.microsoft.com/office/infopath/2007/PartnerControls"/>
    </m720c857f92247b4b2f03df6cb5d2bc9>
    <o9707bc871d6428696dc7fdce2fc1966 xmlns="d412923b-be28-47a3-8054-a1d9f1d788f1">
      <Terms xmlns="http://schemas.microsoft.com/office/infopath/2007/PartnerControls"/>
    </o9707bc871d6428696dc7fdce2fc1966>
    <TeamSpaceRevision xmlns="d412923b-be28-47a3-8054-a1d9f1d788f1" xsi:nil="true"/>
    <nc695c5aeb184e52bf78fb52672e0b9d xmlns="d412923b-be28-47a3-8054-a1d9f1d788f1">
      <Terms xmlns="http://schemas.microsoft.com/office/infopath/2007/PartnerControls"/>
    </nc695c5aeb184e52bf78fb52672e0b9d>
    <Arup_TeamSpaceDocumentStatus xmlns="d412923b-be28-47a3-8054-a1d9f1d788f1" xsi:nil="true"/>
    <Arup_TeamSpaceWorkstreamInternal xmlns="d412923b-be28-47a3-8054-a1d9f1d788f1" xsi:nil="true"/>
    <CO_Description xmlns="d412923b-be28-47a3-8054-a1d9f1d788f1" xsi:nil="true"/>
    <_Flow_SignoffStatus xmlns="c34f91dd-c08a-4e04-8a77-5d2092c397b2" xsi:nil="true"/>
    <Arup_TeamSpaceProjectStage xmlns="d412923b-be28-47a3-8054-a1d9f1d788f1" xsi:nil="true"/>
    <TaxCatchAll xmlns="d412923b-be28-47a3-8054-a1d9f1d788f1" xsi:nil="true"/>
    <ja38ea1158ed452e9308a795972805b9 xmlns="d412923b-be28-47a3-8054-a1d9f1d788f1">
      <Terms xmlns="http://schemas.microsoft.com/office/infopath/2007/PartnerControls"/>
    </ja38ea1158ed452e9308a795972805b9>
  </documentManagement>
</p:properties>
</file>

<file path=customXml/item5.xml><?xml version="1.0" encoding="utf-8"?>
<TemplafySlideFormConfiguration><![CDATA[{"formFields":[],"formDataEntries":[]}]]></TemplafySlideFormConfiguration>
</file>

<file path=customXml/item6.xml><?xml version="1.0" encoding="utf-8"?>
<TemplafyTemplateConfiguration><![CDATA[{"elementsMetadata":[],"transformationConfigurations":[{"propertyName":"PPStyles","propertyValue":"","disableUpdates":false,"type":"customDocumentProperty"},{"colorTheme":"{{DataSources.ColorThemes[\"Arup\"].ColorTheme}}","originalColorThemeXml":"<a:clrScheme name=\"Brugerdefineret 6\" xmlns:a=\"http://schemas.openxmlformats.org/drawingml/2006/main\"><a:dk1><a:srgbClr val=\"000000\" /></a:dk1><a:lt1><a:srgbClr val=\"FFFFFF\" /></a:lt1><a:dk2><a:srgbClr val=\"E61E28\" /></a:dk2><a:lt2><a:srgbClr val=\"FFFFFF\" /></a:lt2><a:accent1><a:srgbClr val=\"E61E28\" /></a:accent1><a:accent2><a:srgbClr val=\"7D4196\" /></a:accent2><a:accent3><a:srgbClr val=\"005AAA\" /></a:accent3><a:accent4><a:srgbClr val=\"32A4A0\" /></a:accent4><a:accent5><a:srgbClr val=\"C83C96\" /></a:accent5><a:accent6><a:srgbClr val=\"4BA046\" /></a:accent6><a:hlink><a:srgbClr val=\"606062\" /></a:hlink><a:folHlink><a:srgbClr val=\"C9C9CA\" /></a:folHlink></a:clrScheme>","disableUpdates":false,"type":"colorTheme"}],"templateName":"Arup Template 2021 - Updated","templateDescription":"Theme colours updated in line with brand and various fixes and enhancements","enableDocumentContentUpdater":false,"version":"2.0"}]]></TemplafyTemplateConfiguration>
</file>

<file path=customXml/item7.xml><?xml version="1.0" encoding="utf-8"?>
<TemplafyFormConfiguration><![CDATA[{"formFields":[],"formDataEntries":[]}]]></TemplafyFormConfiguration>
</file>

<file path=customXml/item8.xml><?xml version="1.0" encoding="utf-8"?>
<TemplafySlideFormConfiguration><![CDATA[{"formFields":[],"formDataEntries":[]}]]></TemplafySlideFormConfiguration>
</file>

<file path=customXml/item9.xml><?xml version="1.0" encoding="utf-8"?>
<PpStyles><![CDATA[{"Styles":[{"Base64Png":"data:image/png;base64,iVBORw0KGgoAAAANSUhEUgAAAK0AAAAbCAYAAAAOPA8rAAAAAXNSR0IArs4c6QAAAARnQU1BAACxjwv8YQUAAAAJcEhZcwAAFiUAABYlAUlSJPAAAAVTSURBVHhe7ZtBUuswDIa5IPfgEByBE3AB9uxZs2XLkiU7btCXX1iav65kK3Gaprx+M5rWiRLLsiwrKdzduHHjP+fn5+fw8vJymL5CXDI6N64PndBZ8vT0dHh+fj68v78fEBjTsc34+vqSvqevLEdkdK4F+Bj+nr6aoP329jZ7TOqXh4cHu9f9/b0c+/j4mH2/i/L9/X14fHy0gUA+Pz8POI7zDAYOR7I+stlWwYsJY6cXOSKjs3fge2cMR4KAywabBj4+Mbe/R3/70QWOOd06CQ1RjGXpgsHDcdNX+fSC/BxkbF0ynqVQX6sAP6pfM9ILXE0wJXBdNHBLv1eFGF4kRQlUkY0HbP1KyyejMwx2nuljtT40wyLI6oBEotCsyRIljFJGNHUAz2N5DrgazHBpJWHHLKm1FmJ9SssnozMMbePDlCCVEuz3iM/r66v2KVIy5QlV2ddD9K4t284ZoMFbcZnALbA+peWT0RlCg6zIMAi+7MLXLR3SCDTTKfPUwnSldSWMGD1y7RIy/WV0FuPUnsPMWfR4KJ4+ev3b+dZi4MRTsvPVYIZLK8mWDz1Epr+MziIQMFXArt5HEuk7yrScjSFRXUt1uf9gh4jXOgifG9aBPcxwaSXh+iqorew8iUdWD6ylI2CiYDsHIh54vNqyDgRPWk/qKyP9BX4/ycYYH7/yUnTcrt1VYWyyk5TMNqWoajrXIaDWwzGPsoC7ehOr6GCXgO8hZYLlGC9EJJbGk7fpSWtD+InfzY6F+qENUo4JugjdwHcm5Eh2kHHZni61MxKvSli/RUZvFR1kmKiO5Iwabb8TpiOtDdEtPVMH08/ZJsiqejyMPS0JIsl0fmbMFs06NTiOAfI2iu/JBWfXSCsmozeso+87oyzFmQwSjJF1NkXjKZqrGme3E+m9Xju5wJFL4tnTFEx84lWKwte2yOgN6VS1XgvTC0o4Oy+tjdAAjGrZiGrcJn8i00orAAOH0zRTQeC8Rt2nmL60YjJ6QzredpmUmta5s9EqayIwP1q/c+mj4j6ElWgOJbnFnhO2JwUCmEuF1gPBhOlJKyajN6RTsqZ7biZr3ScNAg4+TyQJA/OCa3i34NdcKu5uUjnLxFXeHrYpTb3lNJzJei0yeqM6rXNzWOs+KTTxdZLDEVpKIGjrUo7/6EnFjUV0rKUCPneQYRUzXFozqEsFOXiK6UgrJqM3qmPnyqJbit1HWmdEg29OwPIPP1GcIcnUgTunj0vDhs9CMwCkOMDDdKQVk9Eb1bFzvafnDnYfaZ2JJQELuHZvlRPlnMlOdv4UbPgsOGiLePTOKxm9IR1+KM480OiPEKXJ2H2kdQaWBiyoMmiT5BzujsUG84AbQWA60orJ6A3p1G8PetkW47tE0I4EbGGufXP1L85ig7mm5Z8ImRmrPqM3pFN+bjaBba3tE+eDwOb7rAoWFvqNfhpnENTeoirHRJLv00X3z5cHmg0gJTBdOLC9zAGnsg6k4WjWi2jq8ISqIKNyn7ATO0djXHz9amjAthYSwHnd5bxFxXNT9EK4rvXmZ3eUiWJJwe/6ek6udTmDwKEIDnYcBMcGtuWmDvoqwdiVaBI58DVo8Om+qE/iLaaMRAtcS6He/GjCKPr7BgOpHQXH41WQ5wgcx/lSu4pgwC2HKNGEUMACO47XZ/UrKc0sKl4GyegA9Mnj8KSVdep+IJkM6ZGxJZLeItE/boJtsJnnFclD5yUq7faEGLpEMEg4Cg6YO0G69U1fZZKcgGr9W7pcF4jinVNxwSLkBQW7YENmbLBfx4NFFmW8HnqPJZLZzjEWjKlOHGgjWI/tvrv7B0hjottNBcgrAAAAAElFTkSuQmCC","Name":"Bullet 28","Paragraph":{"Font":{"Name":"Times New Roman","NameFarEast":"+mn-ea","NameComplexScript":"+mn-cs","Size":28.0,"Bold":false,"Italic":false,"Underline":false,"Color":"Black","SmallCaps":false,"AllCaps":false},"Alignment":0,"IndentBefore":28.3464565,"FirstLineIndent":-28.3464565,"ParagraphSpacing":{"Before":0.0,"After":9.0,"LineSpacing":1.0,"MeasureInLines":true}},"List":{"Visible":true,"BulletType":1,"StartValue":1,"IndentLevel":1,"Character":8226,"CharacterFont":"Arial","BulletStyle":0,"BulletSize":1.0,"BulletColor":"Black"}},{"Base64Png":"data:image/png;base64,iVBORw0KGgoAAAANSUhEUgAAAPMAAAAbCAYAAACp4bnQAAAAAXNSR0IArs4c6QAAAARnQU1BAACxjwv8YQUAAAAJcEhZcwAAFiUAABYlAUlSJPAAAAb4SURBVHhe7Zo/UvQ8DMa5IPfgEByBE3ABenpqWlpKSjpuwJtHn6V51kiOHDvZ3fn2N6NZnCj+I0uynXB348aNGzcKPz8/vy8vL7/Ln5AbFRn73Gz4P0Qn/fHxUSde5Onp6ff19fX38/NTnOHr60vv7QbaeH5+tj4U2Yu6nZTALujj+/v7L2y3XDuMjH0OtuHuwM6w+fKnCcpvb2/d41LbPDw8WF339/dy7ePjo7u+iwLBuvzI4HgwcFKUedAku4GE4rS5K9/f338SGRIYruM+A2eAc7E+EuFRQQ0nXrNPRucagP0D/zNBIGaDUBMCfnWBAmhHkx/m9egEPQXdghXHDNGAJ9mVYszD2gNb2oRDwJmWP+XXC/49yPT1SBtSW9OALdW2GVkLaE2+JaBdNKBLu9cDVpjlR4SzVASdvVZ1J3F0e6C7zRLAIgc7gbUrJZ+MzjDYqSw/U9vQFRnBVwcq/FVXWZYomZbteFMH8FwWf78OqjNVCsqUR9DdvwlsapOdZcs5biPWppR8MjrD0FZ4CiV45Tjz3xWfesdYfPoP1RFqDdG7ttW5Z4ACGe8Iuvs3gU1t8pa2OPYRWJtS8snoDKGBV2QKCMpsUuRFqRGAplPmqoXpSulKsE5nDUdb8yOw/knpGEbaHHl2C5n2Mjqbcc61U+hJiHxcLOJh91u+zkl57T3SRVG/Jcy+EVw4apDcv6PY1OaRL5uITHsZnU0giKpAnt5GB9J+tDJXR8rw3Exn/554OD98zlMZOPT/qWsRj6we+KMDA/P5p/7EMAGrW0pJ+OwWnNvsPolHVg/M0hFgW/SdAxT29c6tdXB40nprvAPSZmD7P6s3xuj5jY794L7PwcmscubbEiDV2Sl83kkiESc6LQea+OaR601Rjzuy3d72CVjVwa4CCRJSnF6ucYKCTzTeApuelA6G30AXG7s4n1d1jIL6V5QQLh7nzGOC7KST2wHX0SKjZzroC4ysDgVnq4M7e+5fgetcpXaQRFJh/RYZvSk6mP/ojMo2Ln7iYTpSOhjdGmfO2dXnVRH4ll6f5EPnA4FRthWudK56/GyLjJ7pRJ8o6skpZ9cRrK4okeE6Jp2TIP5OOoI9I6WYjN6wjs57tKLxqgcJxsg6h6PvfrILj7NDEln7DHZVYJDRKo3rycHycy0yehmdkxd5vG3aiNWVFQRERxLhZ1tk9IZ0ivO79ypML3jDa/eldCAamL1b42rsJle/Mtd4ZwuVC9xGnryBLCvNCFaXlALgDHAk3tHwMaCB6UspJqM3pONtOZNS07q3K1hkMttrBnOk7wjqoxpkgg9dFt6ZVGUloFm3RUYvo+Nl2RG660H7vKOJtqwF05NSTEZvSKessu69TmbV0wX8E3ZPJFBDd5+8w+DFQCXYgVw3cFTexqqUAPJgvRYZvYyO0qPbYlM9dUJpOBjrtcjojeq07vUwq540ZTvc9S1Yt+QI5vpYhC8QnJAhdUCf3ByUs1JvyRpnFNZrkdHL6Cg9ui0211NvueXiX0xHSjEZvVEdu9dIzhmsHintjAZlTyCX4BWJzsVIwHVA97Rxbro6Wm3LomfX7isZvYyOInq95yeHnjZP0NUCUpzCw3SkFJPRG9Wxe4Nvcq0eKe3IlkAGvBi1tuXlnsk1bbe7/jmk6LJ4rN1XMnoZHUX0Gitilp42T+BgLuKxdl/J6A3p8PEpkwSxugXObfVIaSe2BjKoVtwmyXm8OHq/IQMZYGPy1QBr9Wb0Mjon59UJ2yKrS0odsBNckH1CnfrotLY6Y3znCuaRQC709rFX/+y0toMRMsAoCXRkwIxeRsc+pU3YYoNUmx58Zo6+d5/BPqFOvdNC31pbUNwPAp7rmQ58DW1ndpEIdi/h8BEx+T8BontV22xIdnXW7AiJDMIO7WVRPMc6kIZxWS9EA6TnyNAg1WYN26b0x+UM9mnqsJOrYAXmNtFPJMrGuPj5qWggt5IMwH3dGXkJh+en6IXwudmbo0vFOr0W0BigBk1rgPzNDvocYDAinIKNBcG1te1b1Gbp9xSjFwdmSVGPueV4e9lHSj5NHZ7XNYlszAlBAwm/JSltxks0GYmSn/rK2hxpMs0ucpeCdFoFg4RD8UBhGEwi7kEyQRNNAjkqsOt4aeV9GkFf2NGgp8+jXyjj/owVGfXW/YZDol+ec+A67mNMS1EETtByEmWGfcrqYlLKJ2R0ANrkcXjSmve6HQjmJWMLj0x/IllLIHokQ//Qb55b+JHOzYR/Cz4cMzicBYOD49SGhIEiR4jQ7dHyp9TnPC+ZL8qiDBxJA3cpisDougoMYnX2Cvqgtul13EH7yHOBKN49FRfYkxMN+oU+ZMaG/ut4MFeZeY3gee6VzGKD8WBcdVJFGUF82ve7u3+EAGTgkfE9JQAAAABJRU5ErkJggg==","Name":"Sub Bullet 28","Paragraph":{"Font":{"Name":"Times New Roman","NameFarEast":"+mn-ea","NameComplexScript":"+mn-cs","Size":28.0,"Bold":false,"Italic":false,"Underline":false,"Color":"Black","SmallCaps":false,"AllCaps":false},"Alignment":0,"IndentBefore":56.6929131,"FirstLineIndent":-28.3464565,"ParagraphSpacing":{"Before":0.0,"After":9.0,"LineSpacing":1.0,"MeasureInLines":true}},"List":{"Visible":true,"BulletType":1,"StartValue":1,"IndentLevel":2,"Character":8211,"CharacterFont":"Times New Roman","BulletStyle":0,"BulletSize":1.0,"BulletColor":"Black"}},{"Base64Png":"data:image/png;base64,iVBORw0KGgoAAAANSUhEUgAAAM8AAAAjCAYAAAAzB16mAAAAAXNSR0IArs4c6QAAAARnQU1BAACxjwv8YQUAAAAJcEhZcwAAFiUAABYlAUlSJPAAAAd/SURBVHhe7Zk7shQ9DIXvBu8+WARLYAVsgJycmJSUkJCMHdx/jtBxndbIsvsxFP/gr0rV427Z7Yceds/LYrFYNL58+fJ2u7z5dbF4KGZsmXz69AnX03z+/Pmu7SBX8qh2F38ZX79+ffvw4YOut5WPBM4fP368ffz48e3du3etrdfXV7v37du3ur3v37+/vX//vlWk/Pr1q644ATpxuzTBAH/+/Hm63YyVeZ4f2I4aeSawuaHRO3RAXOEHv+/+fg+c5/bTfKP0BTfojZw1Qh/ARq5wyMW/CWw0BuNKRg7EhOEOlEIH8veWmCJlpkJFJ0IsFoegPcHYo2MgazCLqPR2OdylQHo6QJPK6ChjStqJo9kH+8jbJRvQYrEb7mJw1vl9JyeesT1z3BGOKSNMb5RMTImGDzmafZjukq3bYrEb2NNsIKftQQr7bToTR4mma6UOTeFM9vHO8GAHWltWWix2IrY0RIO/S0Z7Xtk3bRni2aoLFTeH/T0dB9xPSqdaW1ZaLB6P2Vsv82h2gvTOPb5NNBl9gKCioQf+UUXFO6z6rR0rFeA9GJi0YR6PvewoveK5H+q6ej0dODrHi3df9T9XhP8p6PhQ1s+kFey/rg1+455H3BLWV6Nin24/TTDfcb2TaL6RLHpndaoofzH2Ph/XHbFvmI9sDbhOvhMrYWPGkezDOsH4WjtW6uB1rKN0FAySA8A1ixBx8V029HTQnhqiyihN7wXjwhjUMDWyhTm7g4dh6HF+cNVDcmUsnF+RzfujxP6gjXDQ7r5PQR2MG/X91kPRL2QxCCjZH/h+z6C9zIwRsJGGGlbVEcLJDUbe2rBSArd6LhvUibOB4J2JA2zIdOg4+gUHC0xnhYy+7szCeckMiIsE6b2Phq+Lq6gT+Ls2ZOPHvOI++xQdERIzhRomZCaTIGjM2M5VcC58vCVJQLHgzft7MiUbaKjhjjrji5CluNaGlRLUYO2G4FHWxPXuiIuKexFtB5L009Ax93T2QOeIkZxo4MjmmMbQGzvxvppkTjY7/uhAXq+h/R3ND+rOGPGVMEjMZjpdb5W9gZMVN6hhVx2ityZRptW3Us5IZ/QcXKITjQz3jqJO3TvXMOiIbOD8j7YPsZ1o9I7qdNE1z4xo1ibgaHui91noCLNbLZKsgcmpzANmIg0NrhNlWn0rJfAdRWeHbdy4SgfM6pWEKN6lN36NisXcNBh1IZ0tXntupQ7a72zN2V9IL6MC9KfjxA8BTr030yHAYfsK0S00ZZRdCSvcMYo0vcV3Wl0r7QBRz/fwM21cpQNm9UpC33fjC2cy4zxq9P7uSHtupQ6jbBizc+YgyLR7M8AZ8C7YqWf7KRCcUEfnittklc5cbqDyHRppMk8U58poda00AIPnFhDXmfOMc5UOmNUbcaodDVozn7OT/XukehYpdblGkCz7wJhnP8GfhfaZHBm6cK4wx9H50W+de8jIgaiYoo1p9mEnivTd6lmpAwbAtJlsOWbauEoHzOqNaO0c3L60+tXZgowyxo3qWaTUrbIPfu/dPh2F9rfHcbTvvYyOoB0dqHoHlVJ6kYZbkyJdtnpWSkCn0FFIx0iGbdy4SgfM6o1o7exZXKHVn/n6o87jCx9pz61UU7Vj9GwCfZ3ZZp7liOMA7Xe1zYu7nir7UCklizRcrMGhSuvdoQteTELTsVLOVTpgVq+EgQUys//HYukCaf3OB4ANOped97XnVqoxvWpto03gHvgTHwqOOg4IGaVEjywuKeVDECMNy4MBtDpWCqiB2I2cP6kDZvVKdL4gVZQD0Fejn/gAsMHPGCadNWnPrdRBI+4o48WPGnDgQTA9zRnHcVqfrTRmqD9sLIk0M3tb1c8YPQd/UgfM6pVoJoBUDkCDVYOI8+3tdaGzFVut1paVOtA4IaMMomPEe+H8J4x6CAIM3jP7ASWbcw3YkxnSdKv1Y4MlMZpO7G1VP6M9zyZdF9Klx1U6YFZviEZmCIKNLjwWD2PE/czoNfuMIroHsipbtLaqLMg+z2wVgY6xcNzT0HFGGRzPud3K5kJtamS/moUz+9xEuJEnamMuXbRdSNY2v7BBMDGMrngPFiUaH56jHXdiRfV6zOiAWb0hGIcb1FB60VQjZW+xaSzJvCitnd4ZjIZVRdmIZp9Zh9uLzsEe6dkzk8DIGWl/6bzSSG8/TTCpVWOgbNCJ7UJQjm17ORUaCiMqJQ6YhkPJDGxGB8zq7QF9jWNQwXjSqCZokMFvGgWu7POE4bY28M641mxnj+MQGnfPWI8ymrtK3P666DYXY9e+I5BxTNm82oMJuYORRide0LojMdCeRpa4qDAsDPD20xw2LFCrlwjJnlGU7DnlNFggHSd+Y2FmDQ7zhLnhXEB2ttHqoYC5VMOEsY2cuAe2RyNjPYKOda/MjAV2hnnQdYHsXZvF86MGcikwwKOOt1j8H3iY83gGWyyeloc4DzJOdf5dLJ6BhzgPzged8+9i8TRc7jz4iPGIDwWLxd/GKefhp104C5wGX6Lwe2WdxVPD/3AoXt7Lpg3I+sK2eHbujF5kGjgK/3eJ/8X9G7y8/Ae0FB4UYBvzkAAAAABJRU5ErkJggg==","Name":"Main copy 28","Paragraph":{"Font":{"Name":"Times New Roman","NameFarEast":"+mn-ea","NameComplexScript":"+mn-cs","Size":28.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QgAAAAjCAYAAABo6pS+AAAAAXNSR0IArs4c6QAAAARnQU1BAACxjwv8YQUAAAAJcEhZcwAAFiUAABYlAUlSJPAAAAmTSURBVHhe7Zq7ji1XEYbPkzjmuZz5FYjInRATOCRwRkCERIaIEJHlyCKxnAASsgXGFzTwbdW/9Xd1rUv37n18zrA+qTTTtWrdq2qt7pk3i8Vi8X/Fv//wx5evPvjZCz9DtVg8nf98/c3Lv37z25vvhep1wIRawoTD7CG+/d3vy/YlYXYJz2p3saj48cuvXv7560+f5s/f/enPL9/86pNN+zyfOQA11n/8/Bf3tv7+4Uc33feffd5v74cv/vLy9ce/3AwEITOGyWkYhLfJBH/869+eEsDrBrF4mxAzHnBIFD0E8ZHbzUJcDQM7UJLhJ7Ee6ls/SnDMpRvvGPsAkEcDjQnkNq9IOovFu0KOm1CfhvbyodqTUZLQwU9yCNUOJQn6DVWNdzxVYUCVBaNosXg1XOnfihkCOgc/p79uAy4klTDZoBt1zwY8yXU/LcjIB3H2FsE7T24LieLF4tVwlX/rxs23h1CV5O963ACiaIN/NghVE9l1LwUyUnAPK3TQtSW/ZkTxYvFquMq/iZnZA1nxhbRi1Mc1erV321DtcYNHbhEMhnpcl3hWO8jNYLF4RVzl34qXGfwQb/Xr5b0YVrwi3DpCvUdG/O4n/5GBg959NCi1g9wMFotXxE/l3+qzdYPwWwbS+g7BK41suh89ZRSPm4+M3YoJBuztqA3XtaAfJqY2ELIa712jaxLlo39YadmQzDRf+r7q/0Ay+nu0z49n//NTD43f94bf0dF2mDVRfXcqjUntsd55v/OJlaU6oao6vZNshmr/9MycWn5a+RW35NH7vsj7xs+f+gBUn4wrVBvy+jPmys80J9YjVDVqKB5P3SJUh00L1fQCaqMZKI6Ajkn6plRZUJvX66dlQ3sebC7d69YJmBdzcCf27O1rVqGPU9hpffjpH616zqL1laD3/rPk8dCGf/hCWv051Lnt3f/qh+owrf3L45FesD7YIOo/rxn73/vKL1s/pLQWuf9bhbeA/+WhlRTB5ylBF8X3W8bMPu4SBHjw9AYitGC+4KqPhGoH2bhl44mqmgh95iCPojuVjZKDnyJsvBISMnvCjLivSxEk7vit/hTcvrmOBzp9hfpONX/WFX0rcJB84rtjVuUVJMYZ3+nB2PP4WTe1q3HnpMZeUi8eN/i6YxfqDVr31jzzmEL9dLTfrbk5+WBA2JPR3Haocjze8OAcDQZHwy5fVVQfCdUOD8pQ3cFxVdbayOy4od7g7SB5nMLn3LI5ghwxO6/w5FitsZyhNXfBWNVOlUhm55+ThE5N4eMdrQ91Z5x4hjz+6rBwtB6t5DRKdlzH0ffG776ChPrpMCb6qw6cijxOyaEDUJXi8Y4Hb29Aykh5Q1QXCdWOkc2oHK6yyY4Y6lO4E7a+MyixtvrT+o8CIreTAxu8PFQlvueVE836BEE3fUJNoD6Ran7C1yJUJd5evnkpCHtBdKWvzKJgH/lDJvuHZHp/VCEe78ycGFqoKtuqLhKqHeqjNdiZNq6ygVm7EX4ah6qkNX/P/K21ceTUSHWLUBkSqhIfd7XnGi/SuhkB4+kF8lHUJxKqkupaPSNRfbPuJPlQl1T1nwnJuYqzHsyBBIj4q5VkdBO8IeN43DA6MVoODqqHhGoasjeTmmnjKhuYtRvhYw/VIXRNRmYShAd2PhFBZUioSvJpE+o7+eSskgA3pqOn3AjvM1Qlj667J5hQNZHd2b6OwHoSi6Ok5ZDsqOP+oNdWl8pfNsgwHjf4iVFlGyWQeNygeq3yDJPXBvHTr+m9Nq6ygVm7EY+244l55k+hfvJVffbKMiNbDyJ+D/UdnHlmzEcYjUnM2rXwm1iomjza1yyKQfY4VEPkD/hRTuLsjfsX0k0SMorHHd6Y3yI0iMpJQHWQUJUwAV1/8vV4po2rbGDWboS3c+aq7fWrm1tmdPL3yjIj294tgt+PXoNn8P5CVeJ2M+uW8fqhanLE9iyKsSPJwfendfvk8M1JotmHDOJxR+vE0HWude1RHSRUOxgUA0WqDZ1p4yobmLUb4e0c2Vzh9We+OHuCYC1DfcfbC1WTXjui5ROMdeaV6CjqCwlVidvNrFvG648Su9uG6lLOJAfwvem9kuQbevMWIYN43FGdGHLI3kcOrxOqDe7UrUUYtQFX2cCs3QglT2TmfZzN8g3y+tVHx4yvZdWfypBQNZFdb2+zT4T68o+Touqrwl8RZm4yjNXX3U/V0WuS7JBQXcbZ5AA+h1A18U8ITfuZxvKJoefeBGSPhGqDB0GodozagKtsYNZuhK8X0svkgL0H9uijYwZnln21JypDQlXip8roBM4fUklSvaTyCOoHCVVJXvfRHBi3r6/PibZCXeL9hOoSHkkOcHRcQ/uZxvKJgYwytNuGasOoHN6mDczajfATHekFuYLSHSKvN+1FUYkSSuu1wNsKVYmcExndBHyO9EuCO+vUI9QPEqoST5QI4+olZ8o9ifC71++tgduF6mFISoxp5iMva135lR+8oz0E2TZ9VAbx2CRn59G7ptuGaoOXV47lzoqEesdVNjBrN4OfRggJ1TeezWOO6KvA9lvE6GTW1bp1YqodpBcwGvPMaw34HKs5XIX6QELVxANEgq96sPTWHZ3qtYImJ5LRDXEGJYdRW5Tr1aDab4+bUYzSlmyrGNycVKNs440hoS7xdpGqbf3lArktTJyS9IPj5QCjnHby1c9tQrVjxgZm7WZgHu5sPWmdGO7src2Ws/SuxGoDaX0TkWM1T5ICv0XMJpUzqA8kVE2OrHsVFPkWkhM76519ExskTA5TJbUZacWsDvNRwtE8St9RIKozHKfXGHQbDHK7CM+5bZ7dxkXBoJNRkies4JBUQTRjA7N2R2CseQ4uzKfM3IYnUn6XU/BTYx4Fp+oj9Jn3Wu0cSQ5Czt1y1kc5sy+jdUd6665kWYnWyHU3/x68BlbMjLMl9BnNlPhrJ2vm+0PC077tfMc76UmYb9CJ4c4lcv2eRJVbe549s+OyUUyQMpKST1J1KgmTKRuoyiVh8hBskM+T39mY2aBinVgbrcXRNlQH4Zm1dMfE2UaJqgXX3JGznsXHnSVMujA2X3fmzNwr/81gg63WnLoeTOiyTx7F9/OozOyX5uBrgBz1v8Urx50jVJeBA55NLovF4h3gmQmCkzV+XSwW7yPPShDcHLhBxONisXgfeVaC4F125n1+sVi8wzwjQfDh9FkfJxeLxVvk0QTBF2/q6s95fP2+/b5uD4vF+82Z/yPIeH3J+svFYvGeUwW2JEymIBnob/b5f1UWr4U3b/4LB+sgNDPXdIEAAAAASUVORK5CYII=","Name":"Main copy red 28","Paragraph":{"Font":{"Name":"Times New Roman","NameFarEast":"+mn-ea","NameComplexScript":"+mn-cs","Size":28.0,"Bold":fals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JoAAAAaCAYAAABPT0XPAAAAAXNSR0IArs4c6QAAAARnQU1BAACxjwv8YQUAAAAJcEhZcwAAFiUAABYlAUlSJPAAAATnSURBVGhD7VoLkuMqDJxz+UA5j0+Ty/gwXrVkIYElIDvOvnkTdxU1GTD6NgKcfN24cWMC+77t23Pd18ey49/Hc8ffgtH4jf8ASMqTErLQR/zLbVkoOZSsnYCE0Qd++AcA9q5kn7fXE2k0fsNAq3F/UKzwURrF7bHulPphvNq5y/LI5xGL6GFRAGId3YcQU/6TiKZg29m+mEij8U/HtnqCtQ18yGNGlUkWMj3ExegoViFXZOWL4Ezo8yFKb6L9LuzbykRZViEK94EsFfmoQh1jHjr3a1nLXMD41MwrExKBgCTrJtpvA6pPFhNUK/xBWyjx3OkgxSceK1WShEsPwQT2ibStj5tovwhceTwRGvidriIMwYpTzJmweFkntc5B7qddBhQ30d6HrGrZuS7ZVqOYV8zlVl8IMmCevToQZuPyoK8S0HBzQTeex7N2scCYnQs8IPd0+yX5+fPvI1pkS/dWRdhwQG7imdm+PSVekI9knvVRLlySMV7nSpr3y295aK/6rPC6WhlKwJxoNrciqU9GaRzQnHBQ5gOygnTHoZIJpwHBNZm2XSWvv8m2K8XssJJcBZc8Rp/Hu4imld6TBCTCkLdPUex0RESf3MLOc+r4QQ8tRPdKgeOk485vkanz4uOM2H628RWUuKWH/fOYopszHixBsdZ7n+K33TaJtrLODpfS2xia9Zus8wp6B9HKnCZIvQBK8uPkZltNK8/7DGTxNZ9ifYhXdEh/BRLzs/xvE03RbnHS6hKusEAEBvXIoWMBobSKHF2Mrp4Bkf6GaEqMUF5gY7EvDbzZ4AngE5IRo1SvbFG2sWKZMQFnofZGNl1GNAAPYruT5Fo7bXUXE63FTlt3bcf7iWZBmk9WlnSPiDA+IRnRsjiaX00/cjKI6wjsT+LLpURTMOGq7TRwivuvJZqc46D3OEhTlU31lIBfRTR9fp5ohUSdoEbb53eIBqhePxd6MlkzgL4RUbMqq/AxL7aALNG26GFBqpN1NdE8sf0hvKvHOXUt0eaeB2aIFvn8XaJZXGRM5M0vkBYsb0AyIFo0HmEMWXgnQEAW/KuJliXs3xJtruz794qjFQ4Un53Ml4iWyFbd8G2WKBFkbkycFr18ADbu5ElnfxVYQOrnegpfJVqPEF09AyK9SjSgECcLJMfD/DJfcx1aBfz4DNF03gwR8R1l9lwPHN8BybbmVZfGKNJXKh45Kz2EksSZ1dg8YwQIyFGCf05WVHqvIFrk9Gg8gvcLOqtftFAEooT2qlohVBs/7U/nqe05CSoZnecyjEjG/tJxJs1J6lMjswoq7e/6+zMZJVIQYUTg2RgjTJ1EMe6QGYxZYEAqG7M5pIuMQB/02++dhGi4HPhxGaMWJGs0ngELxcjWtJAUNWnUPlxsuD+IXxuL+lxKJOOxuKp6lEXtK8gE6gXVazERVa/++sP8CWyGMr0MbAgKsbdSDvK5n5EAbYBK4wRYBakalkTimBKR5bpbrnzdA80+iUJCX6naBlWjcfo7hN1+j7lBLDxgJ7+O8bHpzPF+IVlcKXUeJWv6x4eHr7N+AThjzpGMWofAzB/n76zNN/4haqJZZX8VTLTO9nfjw3EZ0bDNd6rOjQ/HVUSLDus3bhRcQTS+7LxwybnxgbCv1tDkkiMjOc634fGt9MaHoncjHr2i8Df3/8cN7+vrD4VtmI39R4ItAAAAAElFTkSuQmCC","Name":"Small copy 20","Paragraph":{"Font":{"Name":"Times New Roman","NameFarEast":"+mn-ea","NameComplexScript":"+mn-cs","Size":20.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MMAAAAaCAYAAAAKTuhNAAAAAXNSR0IArs4c6QAAAARnQU1BAACxjwv8YQUAAAAJcEhZcwAAFiUAABYlAUlSJPAAAAYTSURBVHhe7Vo7ciMhEPVJdtO9i8M9iiMfRYFv4tqjeDMHChw4UaCA5TV0T8N0A2ONVPIWr4pkGKA/7zUD0sPExMR/ghD+hvPrS/h8+h3ef/wKH68h5C5Cr3/itghvf8Pp8Bw+Hn+F95/P4RTuNB8gzimS5vgzGhqJQ+3xdyRQJFQ0OoBUb/djPOz9jPZpezXZe/0Tt0V4ewnHmA/OxVYxhLc/UUR6fMzt00s4DXCyHnt8jGt740LAy2kBkD8/zpMsi9+TGBhkeya8RfZe/8RtcT5kUm4Qg4yxGnHWnye8PqeC+PQnFfVc9E0+pwqaJvYmPT2lRacYJi4FyJlIPCYG2lFi/o6HRGZ6BkJrgThz8dj3xxcZCwjn63EyoGFcItQUw8Tl2CoGVHEvbzJXbMfD8kXDoCLu9MluE3eM/Egb1yb7OR58phgmLsUWMVAF12StoL9qClJHLEXe5rW5CchDTNg4WNzbAZoxxfC9sHVn6MGr/r2zicmLQl00uDxEe8A4ubbM6sOBm68x0XDa5281vCuHcepbvgE1MO/qVivO779/PTFYtjRvIiLOMdnHKp6e7efXFC/Mj2Su1kMuVJJXucpN+6U/Heq+Gpw/rIf3UBg5Rzp3AOe2iEXnNqeIRfZlTzHoeNR+skh8MSxjCyFpwkijpPuiwGI6aZ8IbD7kUOA4CAgY7pazwPQNVa1msQPz5SAXBDC2zGuJgXdMTWQkl+xQ9jHETiUWPKObC2NMEb/YQKwPRS6KE/crv9Oc+XlMtLVbJ9vXNmrU638cYv5ijiQ/8dDJJAKBMZ/kEDZI5W3EAn16DMTEV5y7iCHHyDsgY52qj1G8U/OKOjlxqrXUrz+xaqItFWAdLNnCKkO9561qcg0xyJgqSK0AEkEdAnpbdj1fnTQvvmKfsx6Rtyo0FnRsVoTIYBtW+f1CLIoxe4gBvOit8xUxMOrPmWR4uV0zJFmWQS0Cc59BesyHapwfEZrrXEEMTF5zPsNGsc8N/GKDJqlOiEde2QW8wlHHiua0RVJjJDa0jkPcReTLehILh2BeYdgKtt2K225iAPAiPm3IKbyc2+qzZmcx1OCf78WOG4hBgmSs5cEjpoZFap0QTwxeHMWv+jly0okrox87RZhWU7FiP7f6sxUUcyfehd2XioGBAfLNazhwLTGk79a4bpyXvtnjbuWus7sYmGTjYhCiN4JqVcRLxABYxMM63lw1hmM3SFztjxfrPcSAOXqC93ZUhvZd4gVCW59AGpLIysm9xaDFpw+uzXVGE+r019j6PjAiBsvnS8WwxCX1pfnGRTwcu8HCMBK7lj8jIJ87QgCs4qNh2kqTd7YJz8m9xeCR6rZiGNs+9e8uvSoEiM9qzk1icObmteHbKFEY/dj1Kz0AGxGLS8XdQ/JvbFyLM8DSr+ZLD9vKFyer91oLtpy2EtxKTHOdncUACLm9QFI8Fr/En8YaXKl0/wh5eNyIWHDd6b1nYSQ2SyyivwOx6BWGr4qBONARwrn6KYBtsWIiO4cueEK0RkWxyAvI2NhXB3Nxek0oawvbQwyW071+C9ovrFn8kzcm3yJdiwRC+jp+Sgz2uGx7gzjFHFsJNhCbbizw24He7dT7TRJusJXmbAiB7XB548W9tqFwNn5vwlk9kH5FpAnXxohjlePJuDyn0SfJi00H16pCWF/+i57FgAO17ue5LEL1+j1AzBKXupnELYmtfzyj50b86liU56RIVEqYvTtpSOFpfNZZKGLTGNuOheGXmlf7VOQSLfrW+6wr+NlqjrjYFv7X6yIEI65YjA/QZyQOSteLQyDq77NAncTlXTi2VJuixaB4jrFYaF51e5X++pD+prAQLQlFV7W6oUL0+smRDuRWi8casdCAnXQVrGPTGKP9QrJox2GbQZTO3x0Y7OuwX17+YvN3iCoWZF8jFixmfh9xiIVPyBl9w6/T3ngA57IhIaC1xAyOK1tG4zpxQ5RisEk4AhKDUaEnJr4NdhMDPmMalXFi4u6xlxisw+PExLfCHmKgQ/CGi4GJibuE/M0kikHfoLWwutkZuG2amLhbtG66etej+kZu3orshYeHf3IE53/ctuTWAAAAAElFTkSuQmCC","Name":"Small copy red 20","Paragraph":{"Font":{"Name":"Times New Roman","NameFarEast":"+mn-ea","NameComplexScript":"+mn-cs","Size":20.0,"Bold":fals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J8AAAAUCAYAAACTbO/7AAAAAXNSR0IArs4c6QAAAARnQU1BAACxjwv8YQUAAAAJcEhZcwAAFiUAABYlAUlSJPAAAAPNSURBVGhD7Zo9ktswDIV9krjNXVzuUVztUVz4Jh4fxdttocKFGxcqGIKmpAeIIEFLzqwTvhnMZCXxB+BHEJKzaWr6MepPR3fdfbjvX78n839fD2fXO+fiY4t03099X0/L+uwP01y7w9cq83ul3OlznO/3/hzm69zZXbfx2vbT3VeK8yvkLkfXxbnm4u0u3ifBUbc/uvtF8e2+F9BJWykwDb7o/xvCh2unxZt8HACd2fbD3SSALCg52x0XZ8AGX/Q/wvcOcu7L4bpp8Z5tJA8atb3tMu1Yxz4oCFiPAUuRW6kGX/T/TeB7lGLTmg2WijeuB65tyIbasVsCQruvDUbSwJB99QdI0x7umvpSjkEbpcNdpjgcdjKOS0a17SkNMNUwN1+WsOf9XLvdY3fHx0bN+g9+fbkUfNqxO/eNQ1A1tvcLx7ZuVDZfapfJYCzD1SQpdHSYrAWApfCpZjze2bw1E3WUPAakdSIjYZGdNBHoUv+jVcBHG2P8N1qFbx30UQ1fYvPM4ZNHLmyW0F5JKqwhmm9E2eOmZITF8EXQ6Xp4Q4I5yP5SkvCxvmARsC8+5/g8ZQslu4/XBWT4gob+sWwRFuHRhjIXg7gGPm+WOLGxITOy0slbDXx4epjh00xLKnLBZgagDFoK38wBDJKhJmILJJ5Pjc8CJALB7ilju4uH1ENER/DQN++fZ55cTKrgM/hG0jYQKRd3q6rgi/CHmFjHDvUN1QwKiOgUBuEZ+GSbHBwpaWOQUveKR+hgMHbIirI+FDb2r4A0KLW5LPCZfEPwC2PL/qyqgQ/XlsXdWFIF9QQj7nRojEFYHb5EAKWqF8gKH4yN8x3KkLs/AdIAFODD8VeHrzD234RPlCjq3CxUrhUg0o/JfMrRisrFJg2APfv8e/Ch71b4sBGZDzK+woc6x5D55GS0GoNlEgFAanFyWnOBkmBkYLX4lzsN1oaPlBtbm2+NSgBr88omOBaUgrFOccGMb1cMPm+WN1RNSxeIAKBAaLuWBQ2u5/xjMSGYoM3YF9kL4MuNPV4XbWpUgi8VL4ptblMEFX/bJRPUssAJ074rSfiSJrKMpqcWiOaMmV6Y7OeZ+da0WRU+eYqBXZVPQzUqwUdiG0Babl2H/9XCdqgnmL6ma9/6HhlrcowyID2rBUjugjV/4YiXg3L3wm6Ub/SKj4+dCzGhePgg9ixbTtCQxv6lX7gwL4CPNJtv9MsCTknWPuZMzD/TNf1HWgO+piZVmBFDDR6zKDuOYy0WGjQ1rSVW8GuWq7uampYo/EKFNd9gse6y1tOv1WbzB3Lsi7ogNx8aAAAAAElFTkSuQmCC","Name":"Sub heading 16","Paragraph":{"Font":{"Name":"Arial","NameFarEast":"+mn-ea","NameComplexScript":"Arial","Size":16.0,"Bold":tru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KoAAAAUCAYAAAAdtqaHAAAAAXNSR0IArs4c6QAAAARnQU1BAACxjwv8YQUAAAAJcEhZcwAAFiUAABYlAUlSJPAAAASHSURBVGhD7VkLcoUgDPRcHsjzeBov42FoFkgMGDD4+n11Z5i2EEKyWQHt9ODBgz+KbZnDNM1h3QP9fPDrEPYtLPOE4sQ2L2vYqFjbsoQt/J+iPUL9HOykp3VdwkyamonM3N1FCHvY8hz8OS1bOS/sa5jzANUnDu4bTUDf9J5CRc6Lk8AHY6DdLUzzLILzCFX0Ni9hpR2SdVhgW2xBxgXfVKjI2fukP7iHpJ9rnvcVp9iFHbbbNSr/fNylsfcTqouYBy/DI1SvmCPSjoptdz1tufqOKnbK8SH01Oj2IP1830Dfjt+zzayuGF47hthnGzxgtZ32iTj1sbLQkQSTotF8+hnv6SvdUWf10J7i2+jKkPM148OVIo8jtrvXi/TOcMSKd4ZXuYjxK3u2pTeRsIgPalkHmCu1NbRxhSsRyrpe3yBXJ7vQHSGNnGHtRpGMLGKQgb5C1EQyF57nszi8doAQpxKDCDGk+2qfeClM/tJDZxEYBZbn6NPlFF/mhuPjfAHmkf1C1Aev1FQuPbAfroPUR+V4l4sWv/HBiHblCZrERH153giuhCocrmmDwO+x4RRvrSdkXBi3FrcKZxaTCVZiGLM7X1F4fiE8LpohjlYO1pqAGV8lSiCJoiy01deDxFDFnb5GHH5GuDDjd9YBfTVPXvSEqteHUCmEaHM83OfcBJicCIFhaqdivihUoO732EliardgmDtOj6TOWBKWX6iyI3F8lShbubXAfnv2o1x4+MXfchQXOXUEc4G+UNvHPsdlbTIF0v2IDGFMTSf4GUKtfXjseonJmBJJl6TO2F2hAu25/mJzbDUXGqNceOsA6BxijsYaXnRrYPDHsHKIaH3Ul91VBdta3CLjiiDu99j1i3PezbokdcZeEWqMEXHQXRAxyr1voNi92BijXHjrAHBeWB/zenFcoVsDzkHxx7ByiIAgdWEYFiGtxS0yWgSl/mNNj90R/DlWK+kuSZ2xV4QKxLfqi7f1HsRvXSSFUS68dQDEN76QNHThRV+oDTESjhgq7mJxKsIBUwDNAiUydFAtguJ6KohRuzpxjknP/wmhRr/q7zs4Cph860LBP8cwwoWXXwbzY42NoMczwON1XFYOEak45BBPfy4QCLOKJuLFk4AsYEe7SPF9MifIBLEt5vMnFIvIKztdRPl0w31kiL8ZrUICWmQp/hTvkVu5rvCjfFnFZDur4Zsl/XRBfBeN8lFr3eHiil8G+2kJzAvJo5O7aIxz4Pcjaw7fUfXHbLS584kqFhot20QySKzFp4ZMEPrEL9lzUAyvHQASyy8T5ZpSLBlHS/lhnHHcv1P8Il7VZvJb+0LxjsLnlgVk+dDNEkUL8FXUgjaRuhZXXDBG+GW0roMetHhoCV//EyLl0I7rSyAEXRTIa/fbgQe4RTJyfHWHuotRfuPJ8uKx/6fwn4Qad5FOccO2mafTd2CU3598qL4d6Vjqb/mA1+63g8UQ/3+uBIn8cKXqHbNfCS+/HH9q56vSW0K/lHCzSPLa/RWkO74uOOWT78AY/26M8ItrS7wn/mC8NqbpA7wV5FieOtTNAAAAAElFTkSuQmCC","Name":"Supporting copy 16","Paragraph":{"Font":{"Name":"Times New Roman","NameFarEast":"+mn-ea","NameComplexScript":"+mn-cs","Size":16.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HEAAAAPCAYAAADTViBhAAAAAXNSR0IArs4c6QAAAARnQU1BAACxjwv8YQUAAAAJcEhZcwAAFiUAABYlAUlSJPAAAAKHSURBVFhH7VeLbQMhDM1cDMQ8THPLZBjqD2AbzKdtVDXRPQnlwMaY9wx3edz4EOR85Qg/+Oi2eOFvQ/WHYTN+43fI+ZlTAL5DgifLba/RlPtnCmCI4C4OPIYTZfwW8fUwInUisrjCf9XE5d8TEZGvSJO8CrnxWpAGvYhXygkGSldObHdDEmYiIq6IVRJMsBuvhyeiB9LjuyKyjY9wf51WW2sqeDvFpsEaz5QDPMerXiO87iwWx8EiKlVYbK0qle8pzNxu/mBTxEKSJXftwwVu5/Ge5Kr0udU4EbGugdsvQ4KViFWMkFK7u5lD3JCcUCEbbCX5ulhL0Agr601jwXWCpLF/id1i6L7M3aEnwubNtgAd7TvmLuvxTVVFG0m+4lluRyIiTzOflYhs08LZJBG8EdncIAr1y0YnMSr8WIp0t39GFIJEmxDBgloe9Hpe7kM+Kj4V80aYihMRlwWxElG/E/uEjcCritYbc4hATGP1JG36O6zI8nggIeAH9+Ktpe3cl9OI+3hFXgi0L2N5ySOYTBARZlNfbYJtMkcTL/16qpSfR8Qi1k40L94K/VoaNWeTG3jWV4Obu7KXoSIICKj+HuywEhHzqkWCwDySWo/gichjcwHYLqLpPm9sQpRDxDJW57/r71BJNx8zECPyYvwOVLlTLt0toufSTdWR762xgxcHUQvLNsVtW2zSjPrGFwm2c0OEainP8uVpm/44wtaE6PLQsXSLMF+P274UwQ7DvhV5IqRjKyKGgEU22jWeKR7lM2rQF7O2lfaN4vgxiAg476VLYAL80/kuOD31JMxE3LeBvoLKEI3pk/2OOBUR97rz+fcYriRonyIgPmLzRGrX319cd4/H4wuEfW4cYfIe5wAAAABJRU5ErkJggg==","Name":"Diagram copy 12","Paragraph":{"Font":{"Name":"Times New Roman","NameFarEast":"+mn-ea","NameComplexScript":"+mn-cs","Size":12.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PpStyles>
</file>

<file path=customXml/itemProps1.xml><?xml version="1.0" encoding="utf-8"?>
<ds:datastoreItem xmlns:ds="http://schemas.openxmlformats.org/officeDocument/2006/customXml" ds:itemID="{6E803A3F-64DB-469E-A52C-A9461D2C1E41}">
  <ds:schemaRefs/>
</ds:datastoreItem>
</file>

<file path=customXml/itemProps10.xml><?xml version="1.0" encoding="utf-8"?>
<ds:datastoreItem xmlns:ds="http://schemas.openxmlformats.org/officeDocument/2006/customXml" ds:itemID="{A6D7B083-F2BF-4747-95A2-78EF1BB1DF0B}">
  <ds:schemaRefs/>
</ds:datastoreItem>
</file>

<file path=customXml/itemProps11.xml><?xml version="1.0" encoding="utf-8"?>
<ds:datastoreItem xmlns:ds="http://schemas.openxmlformats.org/officeDocument/2006/customXml" ds:itemID="{E05BF877-5855-4344-8B05-3128269CC261}">
  <ds:schemaRefs/>
</ds:datastoreItem>
</file>

<file path=customXml/itemProps12.xml><?xml version="1.0" encoding="utf-8"?>
<ds:datastoreItem xmlns:ds="http://schemas.openxmlformats.org/officeDocument/2006/customXml" ds:itemID="{ECA71229-AE2F-4A83-9AED-DFDA411A45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12923b-be28-47a3-8054-a1d9f1d788f1"/>
    <ds:schemaRef ds:uri="c34f91dd-c08a-4e04-8a77-5d2092c397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13.xml><?xml version="1.0" encoding="utf-8"?>
<ds:datastoreItem xmlns:ds="http://schemas.openxmlformats.org/officeDocument/2006/customXml" ds:itemID="{8FB50024-B7ED-41EF-B116-FF6826937C52}">
  <ds:schemaRefs/>
</ds:datastoreItem>
</file>

<file path=customXml/itemProps14.xml><?xml version="1.0" encoding="utf-8"?>
<ds:datastoreItem xmlns:ds="http://schemas.openxmlformats.org/officeDocument/2006/customXml" ds:itemID="{ECBD5CC9-6EA8-400F-9BFC-A8EB5F370A6C}">
  <ds:schemaRefs/>
</ds:datastoreItem>
</file>

<file path=customXml/itemProps15.xml><?xml version="1.0" encoding="utf-8"?>
<ds:datastoreItem xmlns:ds="http://schemas.openxmlformats.org/officeDocument/2006/customXml" ds:itemID="{9F5693AA-31C4-4068-9C62-15D1622E39CD}">
  <ds:schemaRefs>
    <ds:schemaRef ds:uri="http://schemas.microsoft.com/sharepoint/v3/contenttype/forms"/>
  </ds:schemaRefs>
</ds:datastoreItem>
</file>

<file path=customXml/itemProps16.xml><?xml version="1.0" encoding="utf-8"?>
<ds:datastoreItem xmlns:ds="http://schemas.openxmlformats.org/officeDocument/2006/customXml" ds:itemID="{79BC2F45-7ADB-45C6-83DE-CEA667DC974F}">
  <ds:schemaRefs/>
</ds:datastoreItem>
</file>

<file path=customXml/itemProps17.xml><?xml version="1.0" encoding="utf-8"?>
<ds:datastoreItem xmlns:ds="http://schemas.openxmlformats.org/officeDocument/2006/customXml" ds:itemID="{D592283B-6312-41D7-9180-3EA60283D20E}">
  <ds:schemaRefs/>
</ds:datastoreItem>
</file>

<file path=customXml/itemProps18.xml><?xml version="1.0" encoding="utf-8"?>
<ds:datastoreItem xmlns:ds="http://schemas.openxmlformats.org/officeDocument/2006/customXml" ds:itemID="{F5A6AC88-5A03-4CBC-B83F-8A83D57514C4}">
  <ds:schemaRefs/>
</ds:datastoreItem>
</file>

<file path=customXml/itemProps2.xml><?xml version="1.0" encoding="utf-8"?>
<ds:datastoreItem xmlns:ds="http://schemas.openxmlformats.org/officeDocument/2006/customXml" ds:itemID="{255C90C4-860E-44A8-8421-12CF29BC51B9}">
  <ds:schemaRefs/>
</ds:datastoreItem>
</file>

<file path=customXml/itemProps3.xml><?xml version="1.0" encoding="utf-8"?>
<ds:datastoreItem xmlns:ds="http://schemas.openxmlformats.org/officeDocument/2006/customXml" ds:itemID="{B8214104-0F2D-41F8-8219-7B03C4554ECF}">
  <ds:schemaRefs/>
</ds:datastoreItem>
</file>

<file path=customXml/itemProps4.xml><?xml version="1.0" encoding="utf-8"?>
<ds:datastoreItem xmlns:ds="http://schemas.openxmlformats.org/officeDocument/2006/customXml" ds:itemID="{D9FF905A-27FE-4EE8-A61B-D9CF006E4815}">
  <ds:schemaRefs>
    <ds:schemaRef ds:uri="http://schemas.microsoft.com/office/2006/metadata/properties"/>
    <ds:schemaRef ds:uri="http://purl.org/dc/terms/"/>
    <ds:schemaRef ds:uri="c34f91dd-c08a-4e04-8a77-5d2092c397b2"/>
    <ds:schemaRef ds:uri="http://purl.org/dc/dcmitype/"/>
    <ds:schemaRef ds:uri="http://schemas.microsoft.com/office/2006/documentManagement/types"/>
    <ds:schemaRef ds:uri="http://www.w3.org/XML/1998/namespace"/>
    <ds:schemaRef ds:uri="http://purl.org/dc/elements/1.1/"/>
    <ds:schemaRef ds:uri="http://schemas.microsoft.com/office/infopath/2007/PartnerControls"/>
    <ds:schemaRef ds:uri="http://schemas.openxmlformats.org/package/2006/metadata/core-properties"/>
    <ds:schemaRef ds:uri="d412923b-be28-47a3-8054-a1d9f1d788f1"/>
  </ds:schemaRefs>
</ds:datastoreItem>
</file>

<file path=customXml/itemProps5.xml><?xml version="1.0" encoding="utf-8"?>
<ds:datastoreItem xmlns:ds="http://schemas.openxmlformats.org/officeDocument/2006/customXml" ds:itemID="{D3A0B59C-ADAB-4FB6-95BD-003667FC11F1}">
  <ds:schemaRefs/>
</ds:datastoreItem>
</file>

<file path=customXml/itemProps6.xml><?xml version="1.0" encoding="utf-8"?>
<ds:datastoreItem xmlns:ds="http://schemas.openxmlformats.org/officeDocument/2006/customXml" ds:itemID="{CBB68CCC-1B51-492A-84E3-3500C75307DB}">
  <ds:schemaRefs/>
</ds:datastoreItem>
</file>

<file path=customXml/itemProps7.xml><?xml version="1.0" encoding="utf-8"?>
<ds:datastoreItem xmlns:ds="http://schemas.openxmlformats.org/officeDocument/2006/customXml" ds:itemID="{85C9654A-CB65-48CF-ADF0-1162351C4C97}">
  <ds:schemaRefs/>
</ds:datastoreItem>
</file>

<file path=customXml/itemProps8.xml><?xml version="1.0" encoding="utf-8"?>
<ds:datastoreItem xmlns:ds="http://schemas.openxmlformats.org/officeDocument/2006/customXml" ds:itemID="{72B78B50-2D2A-485F-B3E7-7306C5BD41BD}">
  <ds:schemaRefs/>
</ds:datastoreItem>
</file>

<file path=customXml/itemProps9.xml><?xml version="1.0" encoding="utf-8"?>
<ds:datastoreItem xmlns:ds="http://schemas.openxmlformats.org/officeDocument/2006/customXml" ds:itemID="{B38A1309-93A8-4147-848C-9DBE227067B1}">
  <ds:schemaRefs/>
</ds:datastoreItem>
</file>

<file path=docProps/app.xml><?xml version="1.0" encoding="utf-8"?>
<Properties xmlns="http://schemas.openxmlformats.org/officeDocument/2006/extended-properties" xmlns:vt="http://schemas.openxmlformats.org/officeDocument/2006/docPropsVTypes">
  <Template/>
  <TotalTime>0</TotalTime>
  <Words>475</Words>
  <Application>Microsoft Office PowerPoint</Application>
  <PresentationFormat>Widescreen</PresentationFormat>
  <Paragraphs>34</Paragraphs>
  <Slides>5</Slides>
  <Notes>5</Notes>
  <HiddenSlides>1</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Times New Roman</vt:lpstr>
      <vt:lpstr>Arup</vt:lpstr>
      <vt:lpstr>Blank</vt:lpstr>
      <vt:lpstr>SPaTS2 Eliminating Risk from the Outset - Home Safe and Well</vt:lpstr>
      <vt:lpstr>WARNING!</vt:lpstr>
      <vt:lpstr>WP2 – Design as a Process</vt:lpstr>
      <vt:lpstr>WP3 – Learning from Design  </vt:lpstr>
      <vt:lpstr>WP4 – Measuring Design Performance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SPaTS2 Eliminating Risk from the Outset - Home Safe and Well</dc:title>
  <dc:creator/>
  <cp:lastModifiedBy/>
  <cp:revision>5</cp:revision>
  <dcterms:created xsi:type="dcterms:W3CDTF">2022-08-08T08:58:21Z</dcterms:created>
  <dcterms:modified xsi:type="dcterms:W3CDTF">2022-10-07T14:02:53Z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2fa3fd3-029b-403d-91b4-1dc930cb0e60_Enabled">
    <vt:lpwstr>true</vt:lpwstr>
  </property>
  <property fmtid="{D5CDD505-2E9C-101B-9397-08002B2CF9AE}" pid="3" name="MSIP_Label_82fa3fd3-029b-403d-91b4-1dc930cb0e60_SetDate">
    <vt:lpwstr>2022-06-29T16:26:25Z</vt:lpwstr>
  </property>
  <property fmtid="{D5CDD505-2E9C-101B-9397-08002B2CF9AE}" pid="4" name="MSIP_Label_82fa3fd3-029b-403d-91b4-1dc930cb0e60_Method">
    <vt:lpwstr>Privileged</vt:lpwstr>
  </property>
  <property fmtid="{D5CDD505-2E9C-101B-9397-08002B2CF9AE}" pid="5" name="MSIP_Label_82fa3fd3-029b-403d-91b4-1dc930cb0e60_Name">
    <vt:lpwstr>82fa3fd3-029b-403d-91b4-1dc930cb0e60</vt:lpwstr>
  </property>
  <property fmtid="{D5CDD505-2E9C-101B-9397-08002B2CF9AE}" pid="6" name="MSIP_Label_82fa3fd3-029b-403d-91b4-1dc930cb0e60_SiteId">
    <vt:lpwstr>4ae48b41-0137-4599-8661-fc641fe77bea</vt:lpwstr>
  </property>
  <property fmtid="{D5CDD505-2E9C-101B-9397-08002B2CF9AE}" pid="7" name="MSIP_Label_82fa3fd3-029b-403d-91b4-1dc930cb0e60_ActionId">
    <vt:lpwstr>d2f615bd-5adc-4406-b42c-8cea75de1189</vt:lpwstr>
  </property>
  <property fmtid="{D5CDD505-2E9C-101B-9397-08002B2CF9AE}" pid="8" name="MSIP_Label_82fa3fd3-029b-403d-91b4-1dc930cb0e60_ContentBits">
    <vt:lpwstr>0</vt:lpwstr>
  </property>
  <property fmtid="{D5CDD505-2E9C-101B-9397-08002B2CF9AE}" pid="9" name="TemplafyTimeStamp">
    <vt:lpwstr>2022-06-29T16:26:54</vt:lpwstr>
  </property>
  <property fmtid="{D5CDD505-2E9C-101B-9397-08002B2CF9AE}" pid="10" name="TemplafyTenantId">
    <vt:lpwstr>arup</vt:lpwstr>
  </property>
  <property fmtid="{D5CDD505-2E9C-101B-9397-08002B2CF9AE}" pid="11" name="TemplafyTemplateId">
    <vt:lpwstr>637921168139581127</vt:lpwstr>
  </property>
  <property fmtid="{D5CDD505-2E9C-101B-9397-08002B2CF9AE}" pid="12" name="TemplafyUserProfileId">
    <vt:lpwstr>637800076507562575</vt:lpwstr>
  </property>
  <property fmtid="{D5CDD505-2E9C-101B-9397-08002B2CF9AE}" pid="13" name="TemplafyLanguageCode">
    <vt:lpwstr>en-GB</vt:lpwstr>
  </property>
  <property fmtid="{D5CDD505-2E9C-101B-9397-08002B2CF9AE}" pid="14" name="PPStyles">
    <vt:lpwstr/>
  </property>
  <property fmtid="{D5CDD505-2E9C-101B-9397-08002B2CF9AE}" pid="15" name="TemplafyFromBlank">
    <vt:bool>false</vt:bool>
  </property>
  <property fmtid="{D5CDD505-2E9C-101B-9397-08002B2CF9AE}" pid="16" name="ContentTypeId">
    <vt:lpwstr>0x0101002392094CBAD04C3AB0B65532217FA45A0100D8ADBC6ACA8FA743A8EB9E5BB51EB161</vt:lpwstr>
  </property>
  <property fmtid="{D5CDD505-2E9C-101B-9397-08002B2CF9AE}" pid="17" name="Arup_Tags">
    <vt:lpwstr/>
  </property>
  <property fmtid="{D5CDD505-2E9C-101B-9397-08002B2CF9AE}" pid="18" name="CO_Topics">
    <vt:lpwstr/>
  </property>
  <property fmtid="{D5CDD505-2E9C-101B-9397-08002B2CF9AE}" pid="19" name="Arup_TypeOfContent">
    <vt:lpwstr/>
  </property>
  <property fmtid="{D5CDD505-2E9C-101B-9397-08002B2CF9AE}" pid="20" name="CO_Communities">
    <vt:lpwstr/>
  </property>
</Properties>
</file>