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theme/theme10.xml" ContentType="application/vnd.openxmlformats-officedocument.theme+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66" r:id="rId4"/>
    <p:sldMasterId id="2147483681" r:id="rId5"/>
    <p:sldMasterId id="2147483723" r:id="rId6"/>
    <p:sldMasterId id="2147483726" r:id="rId7"/>
    <p:sldMasterId id="2147483737" r:id="rId8"/>
    <p:sldMasterId id="2147483743" r:id="rId9"/>
    <p:sldMasterId id="2147483794" r:id="rId10"/>
    <p:sldMasterId id="2147483750" r:id="rId11"/>
    <p:sldMasterId id="2147483761" r:id="rId12"/>
    <p:sldMasterId id="2147483767" r:id="rId13"/>
    <p:sldMasterId id="2147483770" r:id="rId14"/>
    <p:sldMasterId id="2147483773" r:id="rId15"/>
    <p:sldMasterId id="2147483777" r:id="rId16"/>
    <p:sldMasterId id="2147483781" r:id="rId17"/>
    <p:sldMasterId id="2147483800" r:id="rId18"/>
  </p:sldMasterIdLst>
  <p:notesMasterIdLst>
    <p:notesMasterId r:id="rId42"/>
  </p:notesMasterIdLst>
  <p:handoutMasterIdLst>
    <p:handoutMasterId r:id="rId43"/>
  </p:handoutMasterIdLst>
  <p:sldIdLst>
    <p:sldId id="256" r:id="rId19"/>
    <p:sldId id="519" r:id="rId20"/>
    <p:sldId id="689" r:id="rId21"/>
    <p:sldId id="695" r:id="rId22"/>
    <p:sldId id="688" r:id="rId23"/>
    <p:sldId id="524" r:id="rId24"/>
    <p:sldId id="523" r:id="rId25"/>
    <p:sldId id="672" r:id="rId26"/>
    <p:sldId id="1931" r:id="rId27"/>
    <p:sldId id="1941" r:id="rId28"/>
    <p:sldId id="670" r:id="rId29"/>
    <p:sldId id="669" r:id="rId30"/>
    <p:sldId id="1939" r:id="rId31"/>
    <p:sldId id="671" r:id="rId32"/>
    <p:sldId id="1924" r:id="rId33"/>
    <p:sldId id="675" r:id="rId34"/>
    <p:sldId id="677" r:id="rId35"/>
    <p:sldId id="678" r:id="rId36"/>
    <p:sldId id="679" r:id="rId37"/>
    <p:sldId id="680" r:id="rId38"/>
    <p:sldId id="682" r:id="rId39"/>
    <p:sldId id="683" r:id="rId40"/>
    <p:sldId id="491" r:id="rId41"/>
  </p:sldIdLst>
  <p:sldSz cx="12192000" cy="6858000"/>
  <p:notesSz cx="6797675" cy="9874250"/>
  <p:embeddedFontLst>
    <p:embeddedFont>
      <p:font typeface="Calibri" panose="020F0502020204030204" pitchFamily="34" charset="0"/>
      <p:regular r:id="rId44"/>
      <p:bold r:id="rId45"/>
      <p:italic r:id="rId46"/>
      <p:boldItalic r:id="rId47"/>
    </p:embeddedFont>
    <p:embeddedFont>
      <p:font typeface="Jacobs Chronos" panose="020B0604020202020204" charset="0"/>
      <p:regular r:id="rId48"/>
      <p:bold r:id="rId49"/>
      <p:italic r:id="rId50"/>
      <p:boldItalic r:id="rId51"/>
    </p:embeddedFont>
    <p:embeddedFont>
      <p:font typeface="Jacobs Chronos Light" panose="020B0604020202020204" charset="0"/>
      <p:regular r:id="rId52"/>
      <p: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11ED"/>
    <a:srgbClr val="A0A4FA"/>
    <a:srgbClr val="5F66F7"/>
    <a:srgbClr val="FF6969"/>
    <a:srgbClr val="FFBC37"/>
    <a:srgbClr val="B42DFF"/>
    <a:srgbClr val="7E75F3"/>
    <a:srgbClr val="00E29C"/>
    <a:srgbClr val="FF898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60F8704-076C-47E3-8B64-BA5440797084}">
  <a:tblStyle styleId="{C60F8704-076C-47E3-8B64-BA5440797084}" styleName="Jacobs Table Style 1">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Row>
    <a:n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eCell>
    <a:n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wCell>
  </a:tblStyle>
  <a:tblStyle styleId="{BFCAF012-7E69-4072-AFDE-7F0A5DE60C18}" styleName="Jacobs Table Style 2">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firstRow>
    <a:ne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eCell>
    <a:nw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wCell>
  </a:tblStyle>
  <a:tblStyle styleId="{B1232FDD-9FA7-48EA-B9EF-A92EB47FDDB2}" styleName="Jacobs Table Style 3">
    <a:wholeTbl>
      <a:tcTxStyle b="off">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noFill/>
        </a:fill>
      </a:tcStyle>
    </a:wholeTbl>
    <a:band2H>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solidFill>
            <a:schemeClr val="accent4"/>
          </a:solidFill>
        </a:fill>
      </a:tcStyle>
    </a:band2H>
    <a:band2V>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band2V>
    <a:la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lastCol>
    <a:fir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firstCol>
    <a:lastRow>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lastRow>
    <a:se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eCell>
    <a:sw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wCell>
    <a:firstRow>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firstRow>
    <a:ne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eCell>
    <a:nw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02" autoAdjust="0"/>
  </p:normalViewPr>
  <p:slideViewPr>
    <p:cSldViewPr snapToGrid="0">
      <p:cViewPr varScale="1">
        <p:scale>
          <a:sx n="87" d="100"/>
          <a:sy n="87" d="100"/>
        </p:scale>
        <p:origin x="499" y="7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font" Target="fonts/font2.fntdata"/><Relationship Id="rId53" Type="http://schemas.openxmlformats.org/officeDocument/2006/relationships/font" Target="fonts/font10.fntdata"/><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font" Target="fonts/font3.fntdata"/><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font" Target="fonts/font1.fntdata"/><Relationship Id="rId52"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tter, Doug" userId="a34cf12c-2bab-4082-93f5-0f48b44c0e6e" providerId="ADAL" clId="{F6BE3764-9BBD-4CEF-8FD4-6891648320B8}"/>
    <pc:docChg chg="modSld">
      <pc:chgData name="Potter, Doug" userId="a34cf12c-2bab-4082-93f5-0f48b44c0e6e" providerId="ADAL" clId="{F6BE3764-9BBD-4CEF-8FD4-6891648320B8}" dt="2023-01-19T15:08:23.897" v="1" actId="1076"/>
      <pc:docMkLst>
        <pc:docMk/>
      </pc:docMkLst>
      <pc:sldChg chg="modSp mod">
        <pc:chgData name="Potter, Doug" userId="a34cf12c-2bab-4082-93f5-0f48b44c0e6e" providerId="ADAL" clId="{F6BE3764-9BBD-4CEF-8FD4-6891648320B8}" dt="2023-01-19T15:08:23.897" v="1" actId="1076"/>
        <pc:sldMkLst>
          <pc:docMk/>
          <pc:sldMk cId="1074153774" sldId="680"/>
        </pc:sldMkLst>
        <pc:picChg chg="mod">
          <ac:chgData name="Potter, Doug" userId="a34cf12c-2bab-4082-93f5-0f48b44c0e6e" providerId="ADAL" clId="{F6BE3764-9BBD-4CEF-8FD4-6891648320B8}" dt="2023-01-19T15:08:04.482" v="0" actId="1076"/>
          <ac:picMkLst>
            <pc:docMk/>
            <pc:sldMk cId="1074153774" sldId="680"/>
            <ac:picMk id="9" creationId="{48A6C7AD-4E95-4AE1-8143-67A1BF27520A}"/>
          </ac:picMkLst>
        </pc:picChg>
        <pc:picChg chg="mod">
          <ac:chgData name="Potter, Doug" userId="a34cf12c-2bab-4082-93f5-0f48b44c0e6e" providerId="ADAL" clId="{F6BE3764-9BBD-4CEF-8FD4-6891648320B8}" dt="2023-01-19T15:08:23.897" v="1" actId="1076"/>
          <ac:picMkLst>
            <pc:docMk/>
            <pc:sldMk cId="1074153774" sldId="680"/>
            <ac:picMk id="13" creationId="{1FFCA47D-3D6F-4860-9E45-3E88CAA8E73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AA943-4A96-4012-A74E-29B01A718849}" type="doc">
      <dgm:prSet loTypeId="urn:microsoft.com/office/officeart/2005/8/layout/cycle8" loCatId="cycle" qsTypeId="urn:microsoft.com/office/officeart/2005/8/quickstyle/simple1" qsCatId="simple" csTypeId="urn:microsoft.com/office/officeart/2005/8/colors/accent5_1" csCatId="accent5" phldr="1"/>
      <dgm:spPr/>
    </dgm:pt>
    <dgm:pt modelId="{62FF82EE-7F88-4268-98CD-5FDD191A1BC3}">
      <dgm:prSet phldrT="[Text]"/>
      <dgm:spPr/>
      <dgm:t>
        <a:bodyPr/>
        <a:lstStyle/>
        <a:p>
          <a:endParaRPr lang="en-GB"/>
        </a:p>
      </dgm:t>
    </dgm:pt>
    <dgm:pt modelId="{711064C4-F527-4A3D-A79E-D067C0338F88}" type="parTrans" cxnId="{1BD1DFC1-6E60-462D-BDDD-BFECC08286A6}">
      <dgm:prSet/>
      <dgm:spPr/>
      <dgm:t>
        <a:bodyPr/>
        <a:lstStyle/>
        <a:p>
          <a:endParaRPr lang="en-GB"/>
        </a:p>
      </dgm:t>
    </dgm:pt>
    <dgm:pt modelId="{87ED08B8-2B69-4EAD-B5F8-E4A526C6F167}" type="sibTrans" cxnId="{1BD1DFC1-6E60-462D-BDDD-BFECC08286A6}">
      <dgm:prSet/>
      <dgm:spPr/>
      <dgm:t>
        <a:bodyPr/>
        <a:lstStyle/>
        <a:p>
          <a:endParaRPr lang="en-GB"/>
        </a:p>
      </dgm:t>
    </dgm:pt>
    <dgm:pt modelId="{3117852B-330D-4C22-92C3-51BD3882BD5A}">
      <dgm:prSet phldrT="[Text]"/>
      <dgm:spPr/>
      <dgm:t>
        <a:bodyPr/>
        <a:lstStyle/>
        <a:p>
          <a:endParaRPr lang="en-GB"/>
        </a:p>
      </dgm:t>
    </dgm:pt>
    <dgm:pt modelId="{17C4857A-58BB-4E34-B43D-DE523890270B}" type="parTrans" cxnId="{22C05D2C-1C08-4AEF-B8EB-43DFD0CE1219}">
      <dgm:prSet/>
      <dgm:spPr/>
      <dgm:t>
        <a:bodyPr/>
        <a:lstStyle/>
        <a:p>
          <a:endParaRPr lang="en-GB"/>
        </a:p>
      </dgm:t>
    </dgm:pt>
    <dgm:pt modelId="{B873CB6A-5CC3-4B51-B851-1A9FEE96633A}" type="sibTrans" cxnId="{22C05D2C-1C08-4AEF-B8EB-43DFD0CE1219}">
      <dgm:prSet/>
      <dgm:spPr/>
      <dgm:t>
        <a:bodyPr/>
        <a:lstStyle/>
        <a:p>
          <a:endParaRPr lang="en-GB"/>
        </a:p>
      </dgm:t>
    </dgm:pt>
    <dgm:pt modelId="{7775BD23-63DE-46F2-9D15-4909A5FB3837}" type="pres">
      <dgm:prSet presAssocID="{031AA943-4A96-4012-A74E-29B01A718849}" presName="compositeShape" presStyleCnt="0">
        <dgm:presLayoutVars>
          <dgm:chMax val="7"/>
          <dgm:dir/>
          <dgm:resizeHandles val="exact"/>
        </dgm:presLayoutVars>
      </dgm:prSet>
      <dgm:spPr/>
    </dgm:pt>
    <dgm:pt modelId="{7C3A0625-731E-4F1D-B857-C59F45F8A790}" type="pres">
      <dgm:prSet presAssocID="{031AA943-4A96-4012-A74E-29B01A718849}" presName="wedge1" presStyleLbl="node1" presStyleIdx="0" presStyleCnt="2"/>
      <dgm:spPr/>
    </dgm:pt>
    <dgm:pt modelId="{575F3E3E-AAD7-4EC5-AA82-B19ECCBCCB3D}" type="pres">
      <dgm:prSet presAssocID="{031AA943-4A96-4012-A74E-29B01A718849}" presName="dummy1a" presStyleCnt="0"/>
      <dgm:spPr/>
    </dgm:pt>
    <dgm:pt modelId="{1D1B28D4-1256-42B8-A293-093A483A8A37}" type="pres">
      <dgm:prSet presAssocID="{031AA943-4A96-4012-A74E-29B01A718849}" presName="dummy1b" presStyleCnt="0"/>
      <dgm:spPr/>
    </dgm:pt>
    <dgm:pt modelId="{CF0FDA1D-1189-40D4-8E1A-3C3D94BABA94}" type="pres">
      <dgm:prSet presAssocID="{031AA943-4A96-4012-A74E-29B01A718849}" presName="wedge1Tx" presStyleLbl="node1" presStyleIdx="0" presStyleCnt="2">
        <dgm:presLayoutVars>
          <dgm:chMax val="0"/>
          <dgm:chPref val="0"/>
          <dgm:bulletEnabled val="1"/>
        </dgm:presLayoutVars>
      </dgm:prSet>
      <dgm:spPr/>
    </dgm:pt>
    <dgm:pt modelId="{827F5B64-1B1E-484F-B34B-B9CD001D7DC4}" type="pres">
      <dgm:prSet presAssocID="{031AA943-4A96-4012-A74E-29B01A718849}" presName="wedge2" presStyleLbl="node1" presStyleIdx="1" presStyleCnt="2"/>
      <dgm:spPr/>
    </dgm:pt>
    <dgm:pt modelId="{F741EC23-CFC7-4295-9DB7-C816D77EBD14}" type="pres">
      <dgm:prSet presAssocID="{031AA943-4A96-4012-A74E-29B01A718849}" presName="dummy2a" presStyleCnt="0"/>
      <dgm:spPr/>
    </dgm:pt>
    <dgm:pt modelId="{93C3FE2D-B4FA-4298-B74D-4BBD83185EBF}" type="pres">
      <dgm:prSet presAssocID="{031AA943-4A96-4012-A74E-29B01A718849}" presName="dummy2b" presStyleCnt="0"/>
      <dgm:spPr/>
    </dgm:pt>
    <dgm:pt modelId="{2A0796AD-8945-4657-AFB1-8B84334CB93F}" type="pres">
      <dgm:prSet presAssocID="{031AA943-4A96-4012-A74E-29B01A718849}" presName="wedge2Tx" presStyleLbl="node1" presStyleIdx="1" presStyleCnt="2">
        <dgm:presLayoutVars>
          <dgm:chMax val="0"/>
          <dgm:chPref val="0"/>
          <dgm:bulletEnabled val="1"/>
        </dgm:presLayoutVars>
      </dgm:prSet>
      <dgm:spPr/>
    </dgm:pt>
    <dgm:pt modelId="{2EB074E3-620C-40FC-A596-F0D10A1EBE33}" type="pres">
      <dgm:prSet presAssocID="{87ED08B8-2B69-4EAD-B5F8-E4A526C6F167}" presName="arrowWedge1" presStyleLbl="fgSibTrans2D1" presStyleIdx="0" presStyleCnt="2"/>
      <dgm:spPr/>
    </dgm:pt>
    <dgm:pt modelId="{A48BA08F-AE3B-4CB7-851C-0496E62BA7D3}" type="pres">
      <dgm:prSet presAssocID="{B873CB6A-5CC3-4B51-B851-1A9FEE96633A}" presName="arrowWedge2" presStyleLbl="fgSibTrans2D1" presStyleIdx="1" presStyleCnt="2"/>
      <dgm:spPr/>
    </dgm:pt>
  </dgm:ptLst>
  <dgm:cxnLst>
    <dgm:cxn modelId="{74539321-8CB3-413F-BFB3-C245C0710AE0}" type="presOf" srcId="{3117852B-330D-4C22-92C3-51BD3882BD5A}" destId="{827F5B64-1B1E-484F-B34B-B9CD001D7DC4}" srcOrd="0" destOrd="0" presId="urn:microsoft.com/office/officeart/2005/8/layout/cycle8"/>
    <dgm:cxn modelId="{22C05D2C-1C08-4AEF-B8EB-43DFD0CE1219}" srcId="{031AA943-4A96-4012-A74E-29B01A718849}" destId="{3117852B-330D-4C22-92C3-51BD3882BD5A}" srcOrd="1" destOrd="0" parTransId="{17C4857A-58BB-4E34-B43D-DE523890270B}" sibTransId="{B873CB6A-5CC3-4B51-B851-1A9FEE96633A}"/>
    <dgm:cxn modelId="{A77BC12E-B8EC-4C01-9743-82D5EE685290}" type="presOf" srcId="{3117852B-330D-4C22-92C3-51BD3882BD5A}" destId="{2A0796AD-8945-4657-AFB1-8B84334CB93F}" srcOrd="1" destOrd="0" presId="urn:microsoft.com/office/officeart/2005/8/layout/cycle8"/>
    <dgm:cxn modelId="{1BD1DFC1-6E60-462D-BDDD-BFECC08286A6}" srcId="{031AA943-4A96-4012-A74E-29B01A718849}" destId="{62FF82EE-7F88-4268-98CD-5FDD191A1BC3}" srcOrd="0" destOrd="0" parTransId="{711064C4-F527-4A3D-A79E-D067C0338F88}" sibTransId="{87ED08B8-2B69-4EAD-B5F8-E4A526C6F167}"/>
    <dgm:cxn modelId="{9DAD8DEA-72F9-4DEF-B251-DA0F8FD4A6BA}" type="presOf" srcId="{62FF82EE-7F88-4268-98CD-5FDD191A1BC3}" destId="{7C3A0625-731E-4F1D-B857-C59F45F8A790}" srcOrd="0" destOrd="0" presId="urn:microsoft.com/office/officeart/2005/8/layout/cycle8"/>
    <dgm:cxn modelId="{678647EB-3A6B-4487-B2BF-114A80D8EB48}" type="presOf" srcId="{62FF82EE-7F88-4268-98CD-5FDD191A1BC3}" destId="{CF0FDA1D-1189-40D4-8E1A-3C3D94BABA94}" srcOrd="1" destOrd="0" presId="urn:microsoft.com/office/officeart/2005/8/layout/cycle8"/>
    <dgm:cxn modelId="{AC4FBFF1-BC87-474B-9157-9B905BCAA320}" type="presOf" srcId="{031AA943-4A96-4012-A74E-29B01A718849}" destId="{7775BD23-63DE-46F2-9D15-4909A5FB3837}" srcOrd="0" destOrd="0" presId="urn:microsoft.com/office/officeart/2005/8/layout/cycle8"/>
    <dgm:cxn modelId="{CFD50EDB-5BE6-477D-B2D5-60866F3807CD}" type="presParOf" srcId="{7775BD23-63DE-46F2-9D15-4909A5FB3837}" destId="{7C3A0625-731E-4F1D-B857-C59F45F8A790}" srcOrd="0" destOrd="0" presId="urn:microsoft.com/office/officeart/2005/8/layout/cycle8"/>
    <dgm:cxn modelId="{C8DBFFCA-440D-44AF-AB9C-716C5140C3F5}" type="presParOf" srcId="{7775BD23-63DE-46F2-9D15-4909A5FB3837}" destId="{575F3E3E-AAD7-4EC5-AA82-B19ECCBCCB3D}" srcOrd="1" destOrd="0" presId="urn:microsoft.com/office/officeart/2005/8/layout/cycle8"/>
    <dgm:cxn modelId="{1108F9CD-05B8-4CF8-8344-45404022A5EC}" type="presParOf" srcId="{7775BD23-63DE-46F2-9D15-4909A5FB3837}" destId="{1D1B28D4-1256-42B8-A293-093A483A8A37}" srcOrd="2" destOrd="0" presId="urn:microsoft.com/office/officeart/2005/8/layout/cycle8"/>
    <dgm:cxn modelId="{7416FAB5-DBD8-4BE1-A0D3-3AA0AB160926}" type="presParOf" srcId="{7775BD23-63DE-46F2-9D15-4909A5FB3837}" destId="{CF0FDA1D-1189-40D4-8E1A-3C3D94BABA94}" srcOrd="3" destOrd="0" presId="urn:microsoft.com/office/officeart/2005/8/layout/cycle8"/>
    <dgm:cxn modelId="{84C30ACC-32DE-4AE1-84F7-794FF38D6F59}" type="presParOf" srcId="{7775BD23-63DE-46F2-9D15-4909A5FB3837}" destId="{827F5B64-1B1E-484F-B34B-B9CD001D7DC4}" srcOrd="4" destOrd="0" presId="urn:microsoft.com/office/officeart/2005/8/layout/cycle8"/>
    <dgm:cxn modelId="{1FB23FED-23F9-4500-A425-413FAD8BF743}" type="presParOf" srcId="{7775BD23-63DE-46F2-9D15-4909A5FB3837}" destId="{F741EC23-CFC7-4295-9DB7-C816D77EBD14}" srcOrd="5" destOrd="0" presId="urn:microsoft.com/office/officeart/2005/8/layout/cycle8"/>
    <dgm:cxn modelId="{44F58447-C884-41AE-BE54-86DB3A74DAF6}" type="presParOf" srcId="{7775BD23-63DE-46F2-9D15-4909A5FB3837}" destId="{93C3FE2D-B4FA-4298-B74D-4BBD83185EBF}" srcOrd="6" destOrd="0" presId="urn:microsoft.com/office/officeart/2005/8/layout/cycle8"/>
    <dgm:cxn modelId="{EBBE16E9-040E-4773-B332-6C469F2AFA1E}" type="presParOf" srcId="{7775BD23-63DE-46F2-9D15-4909A5FB3837}" destId="{2A0796AD-8945-4657-AFB1-8B84334CB93F}" srcOrd="7" destOrd="0" presId="urn:microsoft.com/office/officeart/2005/8/layout/cycle8"/>
    <dgm:cxn modelId="{E3188E94-4A21-405F-B2A4-8EACED518A3F}" type="presParOf" srcId="{7775BD23-63DE-46F2-9D15-4909A5FB3837}" destId="{2EB074E3-620C-40FC-A596-F0D10A1EBE33}" srcOrd="8" destOrd="0" presId="urn:microsoft.com/office/officeart/2005/8/layout/cycle8"/>
    <dgm:cxn modelId="{46DD5BC3-B244-4AD2-8D20-70FE9B1617DE}" type="presParOf" srcId="{7775BD23-63DE-46F2-9D15-4909A5FB3837}" destId="{A48BA08F-AE3B-4CB7-851C-0496E62BA7D3}" srcOrd="9"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A0625-731E-4F1D-B857-C59F45F8A790}">
      <dsp:nvSpPr>
        <dsp:cNvPr id="0" name=""/>
        <dsp:cNvSpPr/>
      </dsp:nvSpPr>
      <dsp:spPr>
        <a:xfrm>
          <a:off x="1751853" y="368385"/>
          <a:ext cx="4057053" cy="4057053"/>
        </a:xfrm>
        <a:prstGeom prst="pie">
          <a:avLst>
            <a:gd name="adj1" fmla="val 16200000"/>
            <a:gd name="adj2" fmla="val 540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a:p>
      </dsp:txBody>
      <dsp:txXfrm>
        <a:off x="3968743" y="1430947"/>
        <a:ext cx="1448947" cy="1931930"/>
      </dsp:txXfrm>
    </dsp:sp>
    <dsp:sp modelId="{827F5B64-1B1E-484F-B34B-B9CD001D7DC4}">
      <dsp:nvSpPr>
        <dsp:cNvPr id="0" name=""/>
        <dsp:cNvSpPr/>
      </dsp:nvSpPr>
      <dsp:spPr>
        <a:xfrm>
          <a:off x="1558660" y="368385"/>
          <a:ext cx="4057053" cy="4057053"/>
        </a:xfrm>
        <a:prstGeom prst="pie">
          <a:avLst>
            <a:gd name="adj1" fmla="val 5400000"/>
            <a:gd name="adj2" fmla="val 1620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a:p>
      </dsp:txBody>
      <dsp:txXfrm>
        <a:off x="1949876" y="1430947"/>
        <a:ext cx="1448947" cy="1931930"/>
      </dsp:txXfrm>
    </dsp:sp>
    <dsp:sp modelId="{2EB074E3-620C-40FC-A596-F0D10A1EBE33}">
      <dsp:nvSpPr>
        <dsp:cNvPr id="0" name=""/>
        <dsp:cNvSpPr/>
      </dsp:nvSpPr>
      <dsp:spPr>
        <a:xfrm>
          <a:off x="1500702" y="117235"/>
          <a:ext cx="4559354" cy="4559354"/>
        </a:xfrm>
        <a:prstGeom prst="circularArrow">
          <a:avLst>
            <a:gd name="adj1" fmla="val 5085"/>
            <a:gd name="adj2" fmla="val 327528"/>
            <a:gd name="adj3" fmla="val 5072472"/>
            <a:gd name="adj4" fmla="val 16200000"/>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8BA08F-AE3B-4CB7-851C-0496E62BA7D3}">
      <dsp:nvSpPr>
        <dsp:cNvPr id="0" name=""/>
        <dsp:cNvSpPr/>
      </dsp:nvSpPr>
      <dsp:spPr>
        <a:xfrm>
          <a:off x="1307509" y="117235"/>
          <a:ext cx="4559354" cy="4559354"/>
        </a:xfrm>
        <a:prstGeom prst="circularArrow">
          <a:avLst>
            <a:gd name="adj1" fmla="val 5085"/>
            <a:gd name="adj2" fmla="val 327528"/>
            <a:gd name="adj3" fmla="val 15872472"/>
            <a:gd name="adj4" fmla="val 5400000"/>
            <a:gd name="adj5" fmla="val 593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334D18-2AE5-4FB2-88C0-AC58763A791E}"/>
              </a:ext>
            </a:extLst>
          </p:cNvPr>
          <p:cNvSpPr>
            <a:spLocks noGrp="1"/>
          </p:cNvSpPr>
          <p:nvPr>
            <p:ph type="hdr" sz="quarter"/>
          </p:nvPr>
        </p:nvSpPr>
        <p:spPr>
          <a:xfrm>
            <a:off x="0" y="0"/>
            <a:ext cx="2945659" cy="495428"/>
          </a:xfrm>
          <a:prstGeom prst="rect">
            <a:avLst/>
          </a:prstGeom>
        </p:spPr>
        <p:txBody>
          <a:bodyPr vert="horz" lIns="91787" tIns="45894" rIns="91787" bIns="45894" rtlCol="0"/>
          <a:lstStyle>
            <a:lvl1pPr algn="l">
              <a:defRPr sz="1200"/>
            </a:lvl1pPr>
          </a:lstStyle>
          <a:p>
            <a:endParaRPr lang="en-US"/>
          </a:p>
        </p:txBody>
      </p:sp>
      <p:sp>
        <p:nvSpPr>
          <p:cNvPr id="3" name="Date Placeholder 2">
            <a:extLst>
              <a:ext uri="{FF2B5EF4-FFF2-40B4-BE49-F238E27FC236}">
                <a16:creationId xmlns:a16="http://schemas.microsoft.com/office/drawing/2014/main" id="{2A895A56-5745-40EA-9D7E-9B96F4951972}"/>
              </a:ext>
            </a:extLst>
          </p:cNvPr>
          <p:cNvSpPr>
            <a:spLocks noGrp="1"/>
          </p:cNvSpPr>
          <p:nvPr>
            <p:ph type="dt" sz="quarter" idx="1"/>
          </p:nvPr>
        </p:nvSpPr>
        <p:spPr>
          <a:xfrm>
            <a:off x="3850443" y="0"/>
            <a:ext cx="2945659" cy="495428"/>
          </a:xfrm>
          <a:prstGeom prst="rect">
            <a:avLst/>
          </a:prstGeom>
        </p:spPr>
        <p:txBody>
          <a:bodyPr vert="horz" lIns="91787" tIns="45894" rIns="91787" bIns="45894" rtlCol="0"/>
          <a:lstStyle>
            <a:lvl1pPr algn="r">
              <a:defRPr sz="1200"/>
            </a:lvl1pPr>
          </a:lstStyle>
          <a:p>
            <a:fld id="{B797A51D-465D-438D-BB65-13C4828FA74D}" type="datetimeFigureOut">
              <a:rPr lang="en-US" smtClean="0"/>
              <a:t>1/19/2023</a:t>
            </a:fld>
            <a:endParaRPr lang="en-US"/>
          </a:p>
        </p:txBody>
      </p:sp>
      <p:sp>
        <p:nvSpPr>
          <p:cNvPr id="4" name="Footer Placeholder 3">
            <a:extLst>
              <a:ext uri="{FF2B5EF4-FFF2-40B4-BE49-F238E27FC236}">
                <a16:creationId xmlns:a16="http://schemas.microsoft.com/office/drawing/2014/main" id="{4E649E76-723B-461F-840E-22BB84845002}"/>
              </a:ext>
            </a:extLst>
          </p:cNvPr>
          <p:cNvSpPr>
            <a:spLocks noGrp="1"/>
          </p:cNvSpPr>
          <p:nvPr>
            <p:ph type="ftr" sz="quarter" idx="2"/>
          </p:nvPr>
        </p:nvSpPr>
        <p:spPr>
          <a:xfrm>
            <a:off x="0" y="9378824"/>
            <a:ext cx="2945659" cy="495427"/>
          </a:xfrm>
          <a:prstGeom prst="rect">
            <a:avLst/>
          </a:prstGeom>
        </p:spPr>
        <p:txBody>
          <a:bodyPr vert="horz" lIns="91787" tIns="45894" rIns="91787" bIns="4589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C24E38-3B7A-4AE2-89B3-57702F01E666}"/>
              </a:ext>
            </a:extLst>
          </p:cNvPr>
          <p:cNvSpPr>
            <a:spLocks noGrp="1"/>
          </p:cNvSpPr>
          <p:nvPr>
            <p:ph type="sldNum" sz="quarter" idx="3"/>
          </p:nvPr>
        </p:nvSpPr>
        <p:spPr>
          <a:xfrm>
            <a:off x="3850443" y="9378824"/>
            <a:ext cx="2945659" cy="495427"/>
          </a:xfrm>
          <a:prstGeom prst="rect">
            <a:avLst/>
          </a:prstGeom>
        </p:spPr>
        <p:txBody>
          <a:bodyPr vert="horz" lIns="91787" tIns="45894" rIns="91787" bIns="45894" rtlCol="0" anchor="b"/>
          <a:lstStyle>
            <a:lvl1pPr algn="r">
              <a:defRPr sz="1200"/>
            </a:lvl1pPr>
          </a:lstStyle>
          <a:p>
            <a:fld id="{2E3B27A0-9A40-4F0B-9547-846E5088B7C6}" type="slidenum">
              <a:rPr lang="en-US" smtClean="0"/>
              <a:t>‹#›</a:t>
            </a:fld>
            <a:endParaRPr lang="en-US"/>
          </a:p>
        </p:txBody>
      </p:sp>
    </p:spTree>
    <p:extLst>
      <p:ext uri="{BB962C8B-B14F-4D97-AF65-F5344CB8AC3E}">
        <p14:creationId xmlns:p14="http://schemas.microsoft.com/office/powerpoint/2010/main" val="42680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8"/>
          </a:xfrm>
          <a:prstGeom prst="rect">
            <a:avLst/>
          </a:prstGeom>
        </p:spPr>
        <p:txBody>
          <a:bodyPr vert="horz" lIns="91787" tIns="45894" rIns="91787" bIns="45894" rtlCol="0"/>
          <a:lstStyle>
            <a:lvl1pPr algn="l">
              <a:defRPr sz="1200"/>
            </a:lvl1pPr>
          </a:lstStyle>
          <a:p>
            <a:endParaRPr lang="en-US"/>
          </a:p>
        </p:txBody>
      </p:sp>
      <p:sp>
        <p:nvSpPr>
          <p:cNvPr id="3" name="Date Placeholder 2"/>
          <p:cNvSpPr>
            <a:spLocks noGrp="1"/>
          </p:cNvSpPr>
          <p:nvPr>
            <p:ph type="dt" idx="1"/>
          </p:nvPr>
        </p:nvSpPr>
        <p:spPr>
          <a:xfrm>
            <a:off x="3850443" y="0"/>
            <a:ext cx="2945659" cy="495428"/>
          </a:xfrm>
          <a:prstGeom prst="rect">
            <a:avLst/>
          </a:prstGeom>
        </p:spPr>
        <p:txBody>
          <a:bodyPr vert="horz" lIns="91787" tIns="45894" rIns="91787" bIns="45894" rtlCol="0"/>
          <a:lstStyle>
            <a:lvl1pPr algn="r">
              <a:defRPr sz="1200"/>
            </a:lvl1pPr>
          </a:lstStyle>
          <a:p>
            <a:fld id="{61F82567-BB9E-4E87-B24B-87AB2D30DD49}" type="datetimeFigureOut">
              <a:rPr lang="en-US" smtClean="0"/>
              <a:t>1/19/2023</a:t>
            </a:fld>
            <a:endParaRPr lang="en-US"/>
          </a:p>
        </p:txBody>
      </p:sp>
      <p:sp>
        <p:nvSpPr>
          <p:cNvPr id="4" name="Slide Image Placeholder 3"/>
          <p:cNvSpPr>
            <a:spLocks noGrp="1" noRot="1" noChangeAspect="1"/>
          </p:cNvSpPr>
          <p:nvPr>
            <p:ph type="sldImg" idx="2"/>
          </p:nvPr>
        </p:nvSpPr>
        <p:spPr>
          <a:xfrm>
            <a:off x="436563" y="1235075"/>
            <a:ext cx="5924550" cy="3332163"/>
          </a:xfrm>
          <a:prstGeom prst="rect">
            <a:avLst/>
          </a:prstGeom>
          <a:noFill/>
          <a:ln w="12700">
            <a:solidFill>
              <a:prstClr val="black"/>
            </a:solidFill>
          </a:ln>
        </p:spPr>
        <p:txBody>
          <a:bodyPr vert="horz" lIns="91787" tIns="45894" rIns="91787" bIns="45894" rtlCol="0" anchor="ctr"/>
          <a:lstStyle/>
          <a:p>
            <a:endParaRPr lang="en-US"/>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787" tIns="45894" rIns="91787" bIns="458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45659" cy="495427"/>
          </a:xfrm>
          <a:prstGeom prst="rect">
            <a:avLst/>
          </a:prstGeom>
        </p:spPr>
        <p:txBody>
          <a:bodyPr vert="horz" lIns="91787" tIns="45894" rIns="91787" bIns="45894"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5427"/>
          </a:xfrm>
          <a:prstGeom prst="rect">
            <a:avLst/>
          </a:prstGeom>
        </p:spPr>
        <p:txBody>
          <a:bodyPr vert="horz" lIns="91787" tIns="45894" rIns="91787" bIns="45894" rtlCol="0" anchor="b"/>
          <a:lstStyle>
            <a:lvl1pPr algn="r">
              <a:defRPr sz="1200"/>
            </a:lvl1pPr>
          </a:lstStyle>
          <a:p>
            <a:fld id="{2435426C-CA4F-4579-8ACE-2CDAEC2AB0CD}" type="slidenum">
              <a:rPr lang="en-US" smtClean="0"/>
              <a:t>‹#›</a:t>
            </a:fld>
            <a:endParaRPr lang="en-US"/>
          </a:p>
        </p:txBody>
      </p:sp>
    </p:spTree>
    <p:extLst>
      <p:ext uri="{BB962C8B-B14F-4D97-AF65-F5344CB8AC3E}">
        <p14:creationId xmlns:p14="http://schemas.microsoft.com/office/powerpoint/2010/main" val="656633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435426C-CA4F-4579-8ACE-2CDAEC2AB0CD}" type="slidenum">
              <a:rPr lang="en-US" smtClean="0"/>
              <a:t>1</a:t>
            </a:fld>
            <a:endParaRPr lang="en-US"/>
          </a:p>
        </p:txBody>
      </p:sp>
    </p:spTree>
    <p:extLst>
      <p:ext uri="{BB962C8B-B14F-4D97-AF65-F5344CB8AC3E}">
        <p14:creationId xmlns:p14="http://schemas.microsoft.com/office/powerpoint/2010/main" val="166609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426C-CA4F-4579-8ACE-2CDAEC2AB0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318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health, we consider both occupational disease and mental health of the construction worker and end user.</a:t>
            </a:r>
          </a:p>
          <a:p>
            <a:r>
              <a:rPr lang="en-GB" dirty="0"/>
              <a:t>Above themes from the ILO.</a:t>
            </a:r>
          </a:p>
        </p:txBody>
      </p:sp>
      <p:sp>
        <p:nvSpPr>
          <p:cNvPr id="4" name="Slide Number Placeholder 3"/>
          <p:cNvSpPr>
            <a:spLocks noGrp="1"/>
          </p:cNvSpPr>
          <p:nvPr>
            <p:ph type="sldNum" sz="quarter" idx="5"/>
          </p:nvPr>
        </p:nvSpPr>
        <p:spPr/>
        <p:txBody>
          <a:bodyPr/>
          <a:lstStyle/>
          <a:p>
            <a:fld id="{2435426C-CA4F-4579-8ACE-2CDAEC2AB0CD}" type="slidenum">
              <a:rPr lang="en-US" smtClean="0"/>
              <a:t>11</a:t>
            </a:fld>
            <a:endParaRPr lang="en-US"/>
          </a:p>
        </p:txBody>
      </p:sp>
    </p:spTree>
    <p:extLst>
      <p:ext uri="{BB962C8B-B14F-4D97-AF65-F5344CB8AC3E}">
        <p14:creationId xmlns:p14="http://schemas.microsoft.com/office/powerpoint/2010/main" val="954547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2435426C-CA4F-4579-8ACE-2CDAEC2AB0CD}" type="slidenum">
              <a:rPr lang="en-US" smtClean="0"/>
              <a:t>12</a:t>
            </a:fld>
            <a:endParaRPr lang="en-US"/>
          </a:p>
        </p:txBody>
      </p:sp>
    </p:spTree>
    <p:extLst>
      <p:ext uri="{BB962C8B-B14F-4D97-AF65-F5344CB8AC3E}">
        <p14:creationId xmlns:p14="http://schemas.microsoft.com/office/powerpoint/2010/main" val="1454656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Very poor workplaces</a:t>
            </a:r>
          </a:p>
          <a:p>
            <a:r>
              <a:rPr lang="en-GB" sz="1200" kern="1200" dirty="0">
                <a:solidFill>
                  <a:schemeClr val="tx1"/>
                </a:solidFill>
                <a:effectLst/>
                <a:latin typeface="+mn-lt"/>
                <a:ea typeface="+mn-ea"/>
                <a:cs typeface="+mn-cs"/>
              </a:rPr>
              <a:t>Solutions may be deemed easy/obvious. Someone has to consciously make the design decision to make changes.  Behaviour.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426C-CA4F-4579-8ACE-2CDAEC2AB0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51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435426C-CA4F-4579-8ACE-2CDAEC2AB0CD}" type="slidenum">
              <a:rPr lang="en-US" smtClean="0"/>
              <a:t>14</a:t>
            </a:fld>
            <a:endParaRPr lang="en-US"/>
          </a:p>
        </p:txBody>
      </p:sp>
    </p:spTree>
    <p:extLst>
      <p:ext uri="{BB962C8B-B14F-4D97-AF65-F5344CB8AC3E}">
        <p14:creationId xmlns:p14="http://schemas.microsoft.com/office/powerpoint/2010/main" val="337434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426C-CA4F-4579-8ACE-2CDAEC2AB0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48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a:p>
        </p:txBody>
      </p:sp>
      <p:sp>
        <p:nvSpPr>
          <p:cNvPr id="4" name="Slide Number Placeholder 3"/>
          <p:cNvSpPr>
            <a:spLocks noGrp="1"/>
          </p:cNvSpPr>
          <p:nvPr>
            <p:ph type="sldNum" sz="quarter" idx="5"/>
          </p:nvPr>
        </p:nvSpPr>
        <p:spPr/>
        <p:txBody>
          <a:bodyPr/>
          <a:lstStyle/>
          <a:p>
            <a:fld id="{2435426C-CA4F-4579-8ACE-2CDAEC2AB0CD}" type="slidenum">
              <a:rPr lang="en-US" smtClean="0"/>
              <a:t>16</a:t>
            </a:fld>
            <a:endParaRPr lang="en-US"/>
          </a:p>
        </p:txBody>
      </p:sp>
    </p:spTree>
    <p:extLst>
      <p:ext uri="{BB962C8B-B14F-4D97-AF65-F5344CB8AC3E}">
        <p14:creationId xmlns:p14="http://schemas.microsoft.com/office/powerpoint/2010/main" val="23525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a:p>
        </p:txBody>
      </p:sp>
      <p:sp>
        <p:nvSpPr>
          <p:cNvPr id="4" name="Slide Number Placeholder 3"/>
          <p:cNvSpPr>
            <a:spLocks noGrp="1"/>
          </p:cNvSpPr>
          <p:nvPr>
            <p:ph type="sldNum" sz="quarter" idx="5"/>
          </p:nvPr>
        </p:nvSpPr>
        <p:spPr/>
        <p:txBody>
          <a:bodyPr/>
          <a:lstStyle/>
          <a:p>
            <a:fld id="{2435426C-CA4F-4579-8ACE-2CDAEC2AB0CD}" type="slidenum">
              <a:rPr lang="en-US" smtClean="0"/>
              <a:t>17</a:t>
            </a:fld>
            <a:endParaRPr lang="en-US"/>
          </a:p>
        </p:txBody>
      </p:sp>
    </p:spTree>
    <p:extLst>
      <p:ext uri="{BB962C8B-B14F-4D97-AF65-F5344CB8AC3E}">
        <p14:creationId xmlns:p14="http://schemas.microsoft.com/office/powerpoint/2010/main" val="956443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a:p>
        </p:txBody>
      </p:sp>
      <p:sp>
        <p:nvSpPr>
          <p:cNvPr id="4" name="Slide Number Placeholder 3"/>
          <p:cNvSpPr>
            <a:spLocks noGrp="1"/>
          </p:cNvSpPr>
          <p:nvPr>
            <p:ph type="sldNum" sz="quarter" idx="5"/>
          </p:nvPr>
        </p:nvSpPr>
        <p:spPr/>
        <p:txBody>
          <a:bodyPr/>
          <a:lstStyle/>
          <a:p>
            <a:fld id="{2435426C-CA4F-4579-8ACE-2CDAEC2AB0CD}" type="slidenum">
              <a:rPr lang="en-US" smtClean="0"/>
              <a:t>18</a:t>
            </a:fld>
            <a:endParaRPr lang="en-US"/>
          </a:p>
        </p:txBody>
      </p:sp>
    </p:spTree>
    <p:extLst>
      <p:ext uri="{BB962C8B-B14F-4D97-AF65-F5344CB8AC3E}">
        <p14:creationId xmlns:p14="http://schemas.microsoft.com/office/powerpoint/2010/main" val="3428950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a:p>
        </p:txBody>
      </p:sp>
      <p:sp>
        <p:nvSpPr>
          <p:cNvPr id="4" name="Slide Number Placeholder 3"/>
          <p:cNvSpPr>
            <a:spLocks noGrp="1"/>
          </p:cNvSpPr>
          <p:nvPr>
            <p:ph type="sldNum" sz="quarter" idx="5"/>
          </p:nvPr>
        </p:nvSpPr>
        <p:spPr/>
        <p:txBody>
          <a:bodyPr/>
          <a:lstStyle/>
          <a:p>
            <a:fld id="{2435426C-CA4F-4579-8ACE-2CDAEC2AB0CD}" type="slidenum">
              <a:rPr lang="en-US" smtClean="0"/>
              <a:t>19</a:t>
            </a:fld>
            <a:endParaRPr lang="en-US"/>
          </a:p>
        </p:txBody>
      </p:sp>
    </p:spTree>
    <p:extLst>
      <p:ext uri="{BB962C8B-B14F-4D97-AF65-F5344CB8AC3E}">
        <p14:creationId xmlns:p14="http://schemas.microsoft.com/office/powerpoint/2010/main" val="157895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90000"/>
              </a:lnSpc>
              <a:spcBef>
                <a:spcPts val="900"/>
              </a:spcBef>
              <a:spcAft>
                <a:spcPts val="300"/>
              </a:spcAft>
            </a:pPr>
            <a:endParaRPr lang="en-US" sz="1800">
              <a:effectLst/>
              <a:latin typeface="Jacobs Chronos" panose="020B0603030503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35426C-CA4F-4579-8ACE-2CDAEC2AB0CD}" type="slidenum">
              <a:rPr lang="en-US" smtClean="0"/>
              <a:t>2</a:t>
            </a:fld>
            <a:endParaRPr lang="en-US"/>
          </a:p>
        </p:txBody>
      </p:sp>
    </p:spTree>
    <p:extLst>
      <p:ext uri="{BB962C8B-B14F-4D97-AF65-F5344CB8AC3E}">
        <p14:creationId xmlns:p14="http://schemas.microsoft.com/office/powerpoint/2010/main" val="3311101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a:p>
        </p:txBody>
      </p:sp>
      <p:sp>
        <p:nvSpPr>
          <p:cNvPr id="4" name="Slide Number Placeholder 3"/>
          <p:cNvSpPr>
            <a:spLocks noGrp="1"/>
          </p:cNvSpPr>
          <p:nvPr>
            <p:ph type="sldNum" sz="quarter" idx="5"/>
          </p:nvPr>
        </p:nvSpPr>
        <p:spPr/>
        <p:txBody>
          <a:bodyPr/>
          <a:lstStyle/>
          <a:p>
            <a:fld id="{2435426C-CA4F-4579-8ACE-2CDAEC2AB0CD}" type="slidenum">
              <a:rPr lang="en-US" smtClean="0"/>
              <a:t>20</a:t>
            </a:fld>
            <a:endParaRPr lang="en-US"/>
          </a:p>
        </p:txBody>
      </p:sp>
    </p:spTree>
    <p:extLst>
      <p:ext uri="{BB962C8B-B14F-4D97-AF65-F5344CB8AC3E}">
        <p14:creationId xmlns:p14="http://schemas.microsoft.com/office/powerpoint/2010/main" val="2642908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a:p>
        </p:txBody>
      </p:sp>
      <p:sp>
        <p:nvSpPr>
          <p:cNvPr id="4" name="Slide Number Placeholder 3"/>
          <p:cNvSpPr>
            <a:spLocks noGrp="1"/>
          </p:cNvSpPr>
          <p:nvPr>
            <p:ph type="sldNum" sz="quarter" idx="5"/>
          </p:nvPr>
        </p:nvSpPr>
        <p:spPr/>
        <p:txBody>
          <a:bodyPr/>
          <a:lstStyle/>
          <a:p>
            <a:fld id="{2435426C-CA4F-4579-8ACE-2CDAEC2AB0CD}" type="slidenum">
              <a:rPr lang="en-US" smtClean="0"/>
              <a:t>21</a:t>
            </a:fld>
            <a:endParaRPr lang="en-US"/>
          </a:p>
        </p:txBody>
      </p:sp>
    </p:spTree>
    <p:extLst>
      <p:ext uri="{BB962C8B-B14F-4D97-AF65-F5344CB8AC3E}">
        <p14:creationId xmlns:p14="http://schemas.microsoft.com/office/powerpoint/2010/main" val="233221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a:p>
        </p:txBody>
      </p:sp>
      <p:sp>
        <p:nvSpPr>
          <p:cNvPr id="4" name="Slide Number Placeholder 3"/>
          <p:cNvSpPr>
            <a:spLocks noGrp="1"/>
          </p:cNvSpPr>
          <p:nvPr>
            <p:ph type="sldNum" sz="quarter" idx="5"/>
          </p:nvPr>
        </p:nvSpPr>
        <p:spPr/>
        <p:txBody>
          <a:bodyPr/>
          <a:lstStyle/>
          <a:p>
            <a:fld id="{2435426C-CA4F-4579-8ACE-2CDAEC2AB0CD}" type="slidenum">
              <a:rPr lang="en-US" smtClean="0"/>
              <a:t>22</a:t>
            </a:fld>
            <a:endParaRPr lang="en-US"/>
          </a:p>
        </p:txBody>
      </p:sp>
    </p:spTree>
    <p:extLst>
      <p:ext uri="{BB962C8B-B14F-4D97-AF65-F5344CB8AC3E}">
        <p14:creationId xmlns:p14="http://schemas.microsoft.com/office/powerpoint/2010/main" val="198275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90000"/>
              </a:lnSpc>
              <a:spcBef>
                <a:spcPts val="900"/>
              </a:spcBef>
              <a:spcAft>
                <a:spcPts val="300"/>
              </a:spcAft>
            </a:pPr>
            <a:endParaRPr lang="en-US" sz="1800">
              <a:effectLst/>
              <a:latin typeface="Jacobs Chronos" panose="020B0603030503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35426C-CA4F-4579-8ACE-2CDAEC2AB0CD}" type="slidenum">
              <a:rPr lang="en-US" smtClean="0"/>
              <a:t>3</a:t>
            </a:fld>
            <a:endParaRPr lang="en-US"/>
          </a:p>
        </p:txBody>
      </p:sp>
    </p:spTree>
    <p:extLst>
      <p:ext uri="{BB962C8B-B14F-4D97-AF65-F5344CB8AC3E}">
        <p14:creationId xmlns:p14="http://schemas.microsoft.com/office/powerpoint/2010/main" val="202867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90000"/>
              </a:lnSpc>
              <a:spcBef>
                <a:spcPts val="900"/>
              </a:spcBef>
              <a:spcAft>
                <a:spcPts val="300"/>
              </a:spcAft>
            </a:pPr>
            <a:endParaRPr lang="en-US" sz="1800">
              <a:effectLst/>
              <a:latin typeface="Jacobs Chronos" panose="020B0603030503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35426C-CA4F-4579-8ACE-2CDAEC2AB0CD}" type="slidenum">
              <a:rPr lang="en-US" smtClean="0"/>
              <a:t>4</a:t>
            </a:fld>
            <a:endParaRPr lang="en-US"/>
          </a:p>
        </p:txBody>
      </p:sp>
    </p:spTree>
    <p:extLst>
      <p:ext uri="{BB962C8B-B14F-4D97-AF65-F5344CB8AC3E}">
        <p14:creationId xmlns:p14="http://schemas.microsoft.com/office/powerpoint/2010/main" val="229500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90000"/>
              </a:lnSpc>
              <a:spcBef>
                <a:spcPts val="900"/>
              </a:spcBef>
              <a:spcAft>
                <a:spcPts val="300"/>
              </a:spcAft>
            </a:pPr>
            <a:endParaRPr lang="en-US" sz="1800">
              <a:effectLst/>
              <a:latin typeface="Jacobs Chronos" panose="020B0603030503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35426C-CA4F-4579-8ACE-2CDAEC2AB0CD}" type="slidenum">
              <a:rPr lang="en-US" smtClean="0"/>
              <a:t>5</a:t>
            </a:fld>
            <a:endParaRPr lang="en-US"/>
          </a:p>
        </p:txBody>
      </p:sp>
    </p:spTree>
    <p:extLst>
      <p:ext uri="{BB962C8B-B14F-4D97-AF65-F5344CB8AC3E}">
        <p14:creationId xmlns:p14="http://schemas.microsoft.com/office/powerpoint/2010/main" val="646736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a:p>
        </p:txBody>
      </p:sp>
      <p:sp>
        <p:nvSpPr>
          <p:cNvPr id="4" name="Slide Number Placeholder 3"/>
          <p:cNvSpPr>
            <a:spLocks noGrp="1"/>
          </p:cNvSpPr>
          <p:nvPr>
            <p:ph type="sldNum" sz="quarter" idx="5"/>
          </p:nvPr>
        </p:nvSpPr>
        <p:spPr/>
        <p:txBody>
          <a:bodyPr/>
          <a:lstStyle/>
          <a:p>
            <a:fld id="{2435426C-CA4F-4579-8ACE-2CDAEC2AB0CD}" type="slidenum">
              <a:rPr lang="en-US" smtClean="0"/>
              <a:t>6</a:t>
            </a:fld>
            <a:endParaRPr lang="en-US"/>
          </a:p>
        </p:txBody>
      </p:sp>
    </p:spTree>
    <p:extLst>
      <p:ext uri="{BB962C8B-B14F-4D97-AF65-F5344CB8AC3E}">
        <p14:creationId xmlns:p14="http://schemas.microsoft.com/office/powerpoint/2010/main" val="186037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effectLst/>
              <a:latin typeface="Jacobs Chronos" panose="020B0603030503030204" pitchFamily="34" charset="0"/>
              <a:ea typeface="MS Mincho" panose="02020609040205080304" pitchFamily="49" charset="-128"/>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435426C-CA4F-4579-8ACE-2CDAEC2AB0CD}" type="slidenum">
              <a:rPr lang="en-US" smtClean="0"/>
              <a:t>7</a:t>
            </a:fld>
            <a:endParaRPr lang="en-US"/>
          </a:p>
        </p:txBody>
      </p:sp>
    </p:spTree>
    <p:extLst>
      <p:ext uri="{BB962C8B-B14F-4D97-AF65-F5344CB8AC3E}">
        <p14:creationId xmlns:p14="http://schemas.microsoft.com/office/powerpoint/2010/main" val="36969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435426C-CA4F-4579-8ACE-2CDAEC2AB0CD}" type="slidenum">
              <a:rPr lang="en-US" smtClean="0"/>
              <a:t>8</a:t>
            </a:fld>
            <a:endParaRPr lang="en-US"/>
          </a:p>
        </p:txBody>
      </p:sp>
    </p:spTree>
    <p:extLst>
      <p:ext uri="{BB962C8B-B14F-4D97-AF65-F5344CB8AC3E}">
        <p14:creationId xmlns:p14="http://schemas.microsoft.com/office/powerpoint/2010/main" val="2787057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35426C-CA4F-4579-8ACE-2CDAEC2AB0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955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5.jpeg"/><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6.jpe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7.jpeg"/><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8.png"/><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9.png"/><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image" Target="../media/image11.gif"/><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8.jpe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9.jpe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0.jpe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3.xml"/><Relationship Id="rId4" Type="http://schemas.openxmlformats.org/officeDocument/2006/relationships/image" Target="../media/image37.png"/></Relationships>
</file>

<file path=ppt/slideLayouts/_rels/slideLayout79.xml.rels><?xml version="1.0" encoding="UTF-8" standalone="yes"?>
<Relationships xmlns="http://schemas.openxmlformats.org/package/2006/relationships"><Relationship Id="rId3" Type="http://schemas.openxmlformats.org/officeDocument/2006/relationships/hyperlink" Target="https://jacobsconnect.jacobs.com/community/company/about-jacobs/brand-central/content?filterID=contentstatus%5Bpublished%5D~category%5Bdocument-template-system%5D" TargetMode="External"/><Relationship Id="rId2" Type="http://schemas.openxmlformats.org/officeDocument/2006/relationships/image" Target="../media/image38.png"/><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hyperlink" Target="https://jacobsconnect.jacobs.com/docs/DOC-304232" TargetMode="External"/><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Master" Target="../slideMasters/slideMaster14.xml"/><Relationship Id="rId6" Type="http://schemas.openxmlformats.org/officeDocument/2006/relationships/image" Target="../media/image52.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hyperlink" Target="https://www.youtube.com/user/jacobsworldwide" TargetMode="External"/></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Master" Target="../slideMasters/slideMaster14.xml"/><Relationship Id="rId6" Type="http://schemas.openxmlformats.org/officeDocument/2006/relationships/image" Target="../media/image52.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hyperlink" Target="https://www.youtube.com/user/jacobsworldwide" TargetMode="External"/></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Master" Target="../slideMasters/slideMaster14.xml"/><Relationship Id="rId6" Type="http://schemas.openxmlformats.org/officeDocument/2006/relationships/image" Target="../media/image52.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hyperlink" Target="https://www.youtube.com/user/jacobsworldwide"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Master" Target="../slideMasters/slideMaster14.xml"/><Relationship Id="rId6" Type="http://schemas.openxmlformats.org/officeDocument/2006/relationships/image" Target="../media/image52.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hyperlink" Target="https://www.youtube.com/user/jacobsworldwide" TargetMode="External"/></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Master" Target="../slideMasters/slideMaster14.xml"/><Relationship Id="rId6" Type="http://schemas.openxmlformats.org/officeDocument/2006/relationships/image" Target="../media/image52.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hyperlink" Target="https://www.youtube.com/user/jacobsworldwide" TargetMode="Externa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0.jpeg"/><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1.png"/><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2.jpeg"/><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Blu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A4D0B-0DB5-48CB-A20C-756557E4CFF2}"/>
              </a:ext>
            </a:extLst>
          </p:cNvPr>
          <p:cNvPicPr>
            <a:picLocks/>
          </p:cNvPicPr>
          <p:nvPr userDrawn="1"/>
        </p:nvPicPr>
        <p:blipFill>
          <a:blip r:embed="rId2">
            <a:extLst>
              <a:ext uri="{28A0092B-C50C-407E-A947-70E740481C1C}">
                <a14:useLocalDpi xmlns:a14="http://schemas.microsoft.com/office/drawing/2010/main"/>
              </a:ext>
            </a:extLst>
          </a:blip>
          <a:stretch>
            <a:fillRect/>
          </a:stretch>
        </p:blipFill>
        <p:spPr>
          <a:xfrm>
            <a:off x="8865467" y="-6182"/>
            <a:ext cx="3326533" cy="6864182"/>
          </a:xfrm>
          <a:prstGeom prst="rect">
            <a:avLst/>
          </a:prstGeom>
        </p:spPr>
      </p:pic>
      <p:sp>
        <p:nvSpPr>
          <p:cNvPr id="8" name="Title 1">
            <a:extLst>
              <a:ext uri="{FF2B5EF4-FFF2-40B4-BE49-F238E27FC236}">
                <a16:creationId xmlns:a16="http://schemas.microsoft.com/office/drawing/2014/main" id="{2D882184-E550-4860-A9DA-423B5B546456}"/>
              </a:ext>
            </a:extLst>
          </p:cNvPr>
          <p:cNvSpPr>
            <a:spLocks noGrp="1"/>
          </p:cNvSpPr>
          <p:nvPr>
            <p:ph type="ctrTitle" hasCustomPrompt="1"/>
          </p:nvPr>
        </p:nvSpPr>
        <p:spPr>
          <a:xfrm>
            <a:off x="640080" y="3383280"/>
            <a:ext cx="8075295" cy="1371600"/>
          </a:xfrm>
          <a:prstGeom prst="rect">
            <a:avLst/>
          </a:prstGeom>
        </p:spPr>
        <p:txBody>
          <a:bodyPr anchor="b"/>
          <a:lstStyle>
            <a:lvl1pPr algn="l">
              <a:defRPr sz="4200">
                <a:solidFill>
                  <a:schemeClr val="tx1"/>
                </a:solidFill>
                <a:latin typeface="Jacobs Chronos" panose="010B0603030503030204" pitchFamily="34" charset="0"/>
                <a:cs typeface="Jacobs Chronos" panose="010B0603030503030204" pitchFamily="34" charset="0"/>
              </a:defRPr>
            </a:lvl1pPr>
          </a:lstStyle>
          <a:p>
            <a:r>
              <a:rPr lang="en-US"/>
              <a:t>Section/divider title, 42pt bold,</a:t>
            </a:r>
            <a:br>
              <a:rPr lang="en-US"/>
            </a:br>
            <a:r>
              <a:rPr lang="en-US"/>
              <a:t>two line limit</a:t>
            </a:r>
          </a:p>
        </p:txBody>
      </p:sp>
      <p:sp>
        <p:nvSpPr>
          <p:cNvPr id="9" name="Subtitle 2">
            <a:extLst>
              <a:ext uri="{FF2B5EF4-FFF2-40B4-BE49-F238E27FC236}">
                <a16:creationId xmlns:a16="http://schemas.microsoft.com/office/drawing/2014/main" id="{C4408A91-5A5E-4803-9FED-E9862C527184}"/>
              </a:ext>
            </a:extLst>
          </p:cNvPr>
          <p:cNvSpPr>
            <a:spLocks noGrp="1"/>
          </p:cNvSpPr>
          <p:nvPr>
            <p:ph type="subTitle" idx="1" hasCustomPrompt="1"/>
          </p:nvPr>
        </p:nvSpPr>
        <p:spPr>
          <a:xfrm>
            <a:off x="640080" y="5168580"/>
            <a:ext cx="80752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24pt  </a:t>
            </a:r>
          </a:p>
        </p:txBody>
      </p:sp>
    </p:spTree>
    <p:extLst>
      <p:ext uri="{BB962C8B-B14F-4D97-AF65-F5344CB8AC3E}">
        <p14:creationId xmlns:p14="http://schemas.microsoft.com/office/powerpoint/2010/main" val="232690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Green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F5776E-8393-449F-BE8D-7AFCF398DD29}"/>
              </a:ext>
            </a:extLst>
          </p:cNvPr>
          <p:cNvGrpSpPr/>
          <p:nvPr userDrawn="1"/>
        </p:nvGrpSpPr>
        <p:grpSpPr>
          <a:xfrm>
            <a:off x="896" y="0"/>
            <a:ext cx="12187929" cy="6858000"/>
            <a:chOff x="896" y="0"/>
            <a:chExt cx="12187929" cy="6858000"/>
          </a:xfrm>
        </p:grpSpPr>
        <p:pic>
          <p:nvPicPr>
            <p:cNvPr id="4" name="Picture 3">
              <a:extLst>
                <a:ext uri="{FF2B5EF4-FFF2-40B4-BE49-F238E27FC236}">
                  <a16:creationId xmlns:a16="http://schemas.microsoft.com/office/drawing/2014/main" id="{90EC998E-4944-4291-A514-0AE57A1D349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96" y="0"/>
              <a:ext cx="8873984" cy="6858000"/>
            </a:xfrm>
            <a:prstGeom prst="rect">
              <a:avLst/>
            </a:prstGeom>
          </p:spPr>
        </p:pic>
        <p:sp>
          <p:nvSpPr>
            <p:cNvPr id="5" name="Rectangle 4">
              <a:extLst>
                <a:ext uri="{FF2B5EF4-FFF2-40B4-BE49-F238E27FC236}">
                  <a16:creationId xmlns:a16="http://schemas.microsoft.com/office/drawing/2014/main" id="{74E1D409-D374-4F6F-86C0-6FD0C7EFD351}"/>
                </a:ext>
              </a:extLst>
            </p:cNvPr>
            <p:cNvSpPr/>
            <p:nvPr userDrawn="1"/>
          </p:nvSpPr>
          <p:spPr>
            <a:xfrm>
              <a:off x="8869680" y="0"/>
              <a:ext cx="306324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FD744022-562F-4AFC-867E-A7D2DB7CAD1E}"/>
                </a:ext>
              </a:extLst>
            </p:cNvPr>
            <p:cNvSpPr/>
            <p:nvPr userDrawn="1"/>
          </p:nvSpPr>
          <p:spPr>
            <a:xfrm>
              <a:off x="11887073" y="0"/>
              <a:ext cx="301752" cy="685800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B25DF448-AEA3-4B23-A494-179B53AB767D}"/>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bg1"/>
                </a:solidFill>
              </a:defRPr>
            </a:lvl1pPr>
          </a:lstStyle>
          <a:p>
            <a:r>
              <a:rPr lang="en-US"/>
              <a:t>Section/divider title, 42pt bold,</a:t>
            </a:r>
            <a:br>
              <a:rPr lang="en-US"/>
            </a:br>
            <a:r>
              <a:rPr lang="en-US"/>
              <a:t>two line limit</a:t>
            </a:r>
          </a:p>
        </p:txBody>
      </p:sp>
      <p:sp>
        <p:nvSpPr>
          <p:cNvPr id="8" name="Subtitle 2">
            <a:extLst>
              <a:ext uri="{FF2B5EF4-FFF2-40B4-BE49-F238E27FC236}">
                <a16:creationId xmlns:a16="http://schemas.microsoft.com/office/drawing/2014/main" id="{EE3B5861-1656-41EF-9595-DC16142CB556}"/>
              </a:ext>
            </a:extLst>
          </p:cNvPr>
          <p:cNvSpPr>
            <a:spLocks noGrp="1"/>
          </p:cNvSpPr>
          <p:nvPr>
            <p:ph type="subTitle" idx="1" hasCustomPrompt="1"/>
          </p:nvPr>
        </p:nvSpPr>
        <p:spPr>
          <a:xfrm>
            <a:off x="640080" y="4218669"/>
            <a:ext cx="7973696"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24pt</a:t>
            </a:r>
          </a:p>
        </p:txBody>
      </p:sp>
    </p:spTree>
    <p:extLst>
      <p:ext uri="{BB962C8B-B14F-4D97-AF65-F5344CB8AC3E}">
        <p14:creationId xmlns:p14="http://schemas.microsoft.com/office/powerpoint/2010/main" val="20551813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Blu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253BAD09-C86F-4694-905A-68C69D00A2D8}"/>
              </a:ext>
            </a:extLst>
          </p:cNvPr>
          <p:cNvSpPr>
            <a:spLocks noGrp="1"/>
          </p:cNvSpPr>
          <p:nvPr>
            <p:ph type="pic" sz="quarter" idx="11" hasCustomPrompt="1"/>
          </p:nvPr>
        </p:nvSpPr>
        <p:spPr>
          <a:xfrm>
            <a:off x="8850419" y="914400"/>
            <a:ext cx="2651760" cy="5943600"/>
          </a:xfrm>
          <a:prstGeom prst="rect">
            <a:avLst/>
          </a:prstGeom>
          <a:solidFill>
            <a:srgbClr val="BFBFBF"/>
          </a:solidFill>
        </p:spPr>
        <p:txBody>
          <a:bodyPr lIns="182880" tIns="182880" rIns="182880"/>
          <a:lstStyle>
            <a:lvl1pPr marL="0" indent="0">
              <a:buFontTx/>
              <a:buNone/>
              <a:defRPr sz="1400"/>
            </a:lvl1pPr>
          </a:lstStyle>
          <a:p>
            <a:r>
              <a:rPr lang="en-US"/>
              <a:t>Drag picture to placeholder or click icon to add, then send to back</a:t>
            </a:r>
          </a:p>
        </p:txBody>
      </p:sp>
      <p:grpSp>
        <p:nvGrpSpPr>
          <p:cNvPr id="4" name="Group 3">
            <a:extLst>
              <a:ext uri="{FF2B5EF4-FFF2-40B4-BE49-F238E27FC236}">
                <a16:creationId xmlns:a16="http://schemas.microsoft.com/office/drawing/2014/main" id="{CA07CAD0-C02C-400F-B2B0-0B862081D002}"/>
              </a:ext>
            </a:extLst>
          </p:cNvPr>
          <p:cNvGrpSpPr/>
          <p:nvPr userDrawn="1"/>
        </p:nvGrpSpPr>
        <p:grpSpPr>
          <a:xfrm>
            <a:off x="-11860" y="914400"/>
            <a:ext cx="11873445" cy="5943600"/>
            <a:chOff x="-11860" y="914400"/>
            <a:chExt cx="11873445" cy="5943600"/>
          </a:xfrm>
        </p:grpSpPr>
        <p:pic>
          <p:nvPicPr>
            <p:cNvPr id="5" name="Picture 4">
              <a:extLst>
                <a:ext uri="{FF2B5EF4-FFF2-40B4-BE49-F238E27FC236}">
                  <a16:creationId xmlns:a16="http://schemas.microsoft.com/office/drawing/2014/main" id="{AFF8CEB4-0D7B-4346-97F3-8725928B71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8002" y="914400"/>
              <a:ext cx="7772400" cy="5943600"/>
            </a:xfrm>
            <a:prstGeom prst="rect">
              <a:avLst/>
            </a:prstGeom>
          </p:spPr>
        </p:pic>
        <p:sp>
          <p:nvSpPr>
            <p:cNvPr id="6" name="Rectangle 5">
              <a:extLst>
                <a:ext uri="{FF2B5EF4-FFF2-40B4-BE49-F238E27FC236}">
                  <a16:creationId xmlns:a16="http://schemas.microsoft.com/office/drawing/2014/main" id="{F84E1496-E6CF-4C3F-8754-C59ADECD9F05}"/>
                </a:ext>
              </a:extLst>
            </p:cNvPr>
            <p:cNvSpPr/>
            <p:nvPr userDrawn="1"/>
          </p:nvSpPr>
          <p:spPr>
            <a:xfrm>
              <a:off x="-11860" y="914400"/>
              <a:ext cx="320040"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648A58-FA27-4AF7-83D8-4ACA950E4BFB}"/>
                </a:ext>
              </a:extLst>
            </p:cNvPr>
            <p:cNvSpPr/>
            <p:nvPr userDrawn="1"/>
          </p:nvSpPr>
          <p:spPr>
            <a:xfrm>
              <a:off x="8023944" y="914400"/>
              <a:ext cx="868680"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0E6C1AA-5826-46A2-B685-4F4EA2AE2AEB}"/>
                </a:ext>
              </a:extLst>
            </p:cNvPr>
            <p:cNvSpPr/>
            <p:nvPr userDrawn="1"/>
          </p:nvSpPr>
          <p:spPr>
            <a:xfrm>
              <a:off x="11465169" y="914400"/>
              <a:ext cx="396416" cy="594360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1F11FF8A-B049-4996-AD66-199DE4FAA429}"/>
              </a:ext>
            </a:extLst>
          </p:cNvPr>
          <p:cNvSpPr>
            <a:spLocks noGrp="1"/>
          </p:cNvSpPr>
          <p:nvPr>
            <p:ph type="ctrTitle" hasCustomPrompt="1"/>
          </p:nvPr>
        </p:nvSpPr>
        <p:spPr>
          <a:xfrm>
            <a:off x="640080" y="2104056"/>
            <a:ext cx="7315200" cy="1463040"/>
          </a:xfrm>
          <a:prstGeom prst="rect">
            <a:avLst/>
          </a:prstGeom>
          <a:noFill/>
        </p:spPr>
        <p:txBody>
          <a:bodyPr anchor="b">
            <a:noAutofit/>
          </a:bodyPr>
          <a:lstStyle>
            <a:lvl1pPr algn="l">
              <a:defRPr sz="4800" b="1">
                <a:solidFill>
                  <a:schemeClr val="bg1"/>
                </a:solidFill>
              </a:defRPr>
            </a:lvl1pPr>
          </a:lstStyle>
          <a:p>
            <a:r>
              <a:rPr lang="en-US"/>
              <a:t>Presentation title, 48pt bold, two line limit</a:t>
            </a:r>
          </a:p>
        </p:txBody>
      </p:sp>
      <p:pic>
        <p:nvPicPr>
          <p:cNvPr id="11" name="Picture 10">
            <a:extLst>
              <a:ext uri="{FF2B5EF4-FFF2-40B4-BE49-F238E27FC236}">
                <a16:creationId xmlns:a16="http://schemas.microsoft.com/office/drawing/2014/main" id="{0B112CA2-FA83-46B4-B03B-D8CE51B3F9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6357" y="261203"/>
            <a:ext cx="3769325" cy="420656"/>
          </a:xfrm>
          <a:prstGeom prst="rect">
            <a:avLst/>
          </a:prstGeom>
        </p:spPr>
      </p:pic>
      <p:sp>
        <p:nvSpPr>
          <p:cNvPr id="12" name="Text Placeholder 5">
            <a:extLst>
              <a:ext uri="{FF2B5EF4-FFF2-40B4-BE49-F238E27FC236}">
                <a16:creationId xmlns:a16="http://schemas.microsoft.com/office/drawing/2014/main" id="{3D4EBBA2-EF8B-47E2-8BD2-4C72B4AC8705}"/>
              </a:ext>
            </a:extLst>
          </p:cNvPr>
          <p:cNvSpPr>
            <a:spLocks noGrp="1"/>
          </p:cNvSpPr>
          <p:nvPr>
            <p:ph type="body" sz="quarter" idx="10" hasCustomPrompt="1"/>
          </p:nvPr>
        </p:nvSpPr>
        <p:spPr>
          <a:xfrm>
            <a:off x="639763" y="3808413"/>
            <a:ext cx="8658225" cy="1776412"/>
          </a:xfrm>
          <a:prstGeom prst="rect">
            <a:avLst/>
          </a:prstGeom>
        </p:spPr>
        <p:txBody>
          <a:bodyPr/>
          <a:lstStyle>
            <a:lvl1pPr marL="0" indent="0">
              <a:buFontTx/>
              <a:buNone/>
              <a:defRPr>
                <a:solidFill>
                  <a:schemeClr val="bg1"/>
                </a:solidFill>
              </a:defRPr>
            </a:lvl1pPr>
          </a:lstStyle>
          <a:p>
            <a:pPr lvl="0"/>
            <a:r>
              <a:rPr lang="en-AU"/>
              <a:t>Other information, 28pt</a:t>
            </a:r>
            <a:endParaRPr lang="en-US"/>
          </a:p>
        </p:txBody>
      </p:sp>
    </p:spTree>
    <p:extLst>
      <p:ext uri="{BB962C8B-B14F-4D97-AF65-F5344CB8AC3E}">
        <p14:creationId xmlns:p14="http://schemas.microsoft.com/office/powerpoint/2010/main" val="27441178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urpl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2C957CF1-2E0D-494F-B7BB-7E729B72F643}"/>
              </a:ext>
            </a:extLst>
          </p:cNvPr>
          <p:cNvSpPr>
            <a:spLocks noGrp="1"/>
          </p:cNvSpPr>
          <p:nvPr>
            <p:ph type="pic" sz="quarter" idx="11" hasCustomPrompt="1"/>
          </p:nvPr>
        </p:nvSpPr>
        <p:spPr>
          <a:xfrm>
            <a:off x="-1" y="2633472"/>
            <a:ext cx="12188825" cy="3678286"/>
          </a:xfrm>
          <a:prstGeom prst="rect">
            <a:avLst/>
          </a:prstGeom>
          <a:solidFill>
            <a:srgbClr val="BFBFBF"/>
          </a:solidFill>
        </p:spPr>
        <p:txBody>
          <a:bodyPr lIns="182880" tIns="182880" rIns="182880"/>
          <a:lstStyle>
            <a:lvl1pPr marL="0" indent="0">
              <a:buFontTx/>
              <a:buNone/>
              <a:defRPr sz="1400"/>
            </a:lvl1pPr>
          </a:lstStyle>
          <a:p>
            <a:r>
              <a:rPr lang="en-US"/>
              <a:t>Drag picture to placeholder or click icon to add, then send to back</a:t>
            </a:r>
          </a:p>
        </p:txBody>
      </p:sp>
      <p:pic>
        <p:nvPicPr>
          <p:cNvPr id="5" name="Picture 4">
            <a:extLst>
              <a:ext uri="{FF2B5EF4-FFF2-40B4-BE49-F238E27FC236}">
                <a16:creationId xmlns:a16="http://schemas.microsoft.com/office/drawing/2014/main" id="{FE9E5514-9CCB-42E6-9B4F-89AE76CA2CC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118516"/>
            <a:ext cx="12188825" cy="1543085"/>
          </a:xfrm>
          <a:prstGeom prst="rect">
            <a:avLst/>
          </a:prstGeom>
        </p:spPr>
      </p:pic>
      <p:sp>
        <p:nvSpPr>
          <p:cNvPr id="6" name="Title 1">
            <a:extLst>
              <a:ext uri="{FF2B5EF4-FFF2-40B4-BE49-F238E27FC236}">
                <a16:creationId xmlns:a16="http://schemas.microsoft.com/office/drawing/2014/main" id="{3718BF5A-6081-4F5C-A8EA-3AA851CB0F16}"/>
              </a:ext>
            </a:extLst>
          </p:cNvPr>
          <p:cNvSpPr>
            <a:spLocks noGrp="1"/>
          </p:cNvSpPr>
          <p:nvPr>
            <p:ph type="ctrTitle" hasCustomPrompt="1"/>
          </p:nvPr>
        </p:nvSpPr>
        <p:spPr>
          <a:xfrm>
            <a:off x="1366838" y="1070852"/>
            <a:ext cx="10209465" cy="896762"/>
          </a:xfrm>
          <a:prstGeom prst="rect">
            <a:avLst/>
          </a:prstGeom>
          <a:noFill/>
        </p:spPr>
        <p:txBody>
          <a:bodyPr anchor="b">
            <a:noAutofit/>
          </a:bodyPr>
          <a:lstStyle>
            <a:lvl1pPr algn="l">
              <a:defRPr sz="4200" b="1">
                <a:solidFill>
                  <a:schemeClr val="bg1"/>
                </a:solidFill>
              </a:defRPr>
            </a:lvl1pPr>
          </a:lstStyle>
          <a:p>
            <a:r>
              <a:rPr lang="en-US"/>
              <a:t>Presentation title, 42pt bold, 1 line only</a:t>
            </a:r>
          </a:p>
        </p:txBody>
      </p:sp>
      <p:pic>
        <p:nvPicPr>
          <p:cNvPr id="7" name="Picture 6">
            <a:extLst>
              <a:ext uri="{FF2B5EF4-FFF2-40B4-BE49-F238E27FC236}">
                <a16:creationId xmlns:a16="http://schemas.microsoft.com/office/drawing/2014/main" id="{ABED670C-9487-4FFD-B5E1-BBD568510C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88426" y="261203"/>
            <a:ext cx="3769325" cy="420656"/>
          </a:xfrm>
          <a:prstGeom prst="rect">
            <a:avLst/>
          </a:prstGeom>
        </p:spPr>
      </p:pic>
      <p:sp>
        <p:nvSpPr>
          <p:cNvPr id="8" name="Rectangle 7">
            <a:extLst>
              <a:ext uri="{FF2B5EF4-FFF2-40B4-BE49-F238E27FC236}">
                <a16:creationId xmlns:a16="http://schemas.microsoft.com/office/drawing/2014/main" id="{39D87DFF-F162-4576-8BD2-7A5C3FD37C80}"/>
              </a:ext>
            </a:extLst>
          </p:cNvPr>
          <p:cNvSpPr/>
          <p:nvPr userDrawn="1"/>
        </p:nvSpPr>
        <p:spPr>
          <a:xfrm>
            <a:off x="-1" y="6540960"/>
            <a:ext cx="12188824" cy="321672"/>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5463EE8F-B419-413A-9CB3-473E3013CDDA}"/>
              </a:ext>
            </a:extLst>
          </p:cNvPr>
          <p:cNvSpPr>
            <a:spLocks noGrp="1"/>
          </p:cNvSpPr>
          <p:nvPr>
            <p:ph type="body" sz="quarter" idx="10" hasCustomPrompt="1"/>
          </p:nvPr>
        </p:nvSpPr>
        <p:spPr>
          <a:xfrm>
            <a:off x="1366839" y="2172306"/>
            <a:ext cx="7456672" cy="639300"/>
          </a:xfrm>
          <a:prstGeom prst="rect">
            <a:avLst/>
          </a:prstGeom>
        </p:spPr>
        <p:txBody>
          <a:bodyPr/>
          <a:lstStyle>
            <a:lvl1pPr marL="0" indent="0">
              <a:buFontTx/>
              <a:buNone/>
              <a:defRPr>
                <a:solidFill>
                  <a:schemeClr val="bg1"/>
                </a:solidFill>
              </a:defRPr>
            </a:lvl1pPr>
          </a:lstStyle>
          <a:p>
            <a:pPr lvl="0"/>
            <a:r>
              <a:rPr lang="en-AU"/>
              <a:t>Other information, 28pt</a:t>
            </a:r>
            <a:endParaRPr lang="en-US"/>
          </a:p>
        </p:txBody>
      </p:sp>
      <p:sp>
        <p:nvSpPr>
          <p:cNvPr id="10" name="Rectangle 9">
            <a:extLst>
              <a:ext uri="{FF2B5EF4-FFF2-40B4-BE49-F238E27FC236}">
                <a16:creationId xmlns:a16="http://schemas.microsoft.com/office/drawing/2014/main" id="{483BC95D-AC6C-41AF-875F-C54C80F7CED8}"/>
              </a:ext>
            </a:extLst>
          </p:cNvPr>
          <p:cNvSpPr/>
          <p:nvPr userDrawn="1"/>
        </p:nvSpPr>
        <p:spPr>
          <a:xfrm>
            <a:off x="0" y="913823"/>
            <a:ext cx="12188824" cy="229202"/>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DCEE20-78F8-4CD3-937D-E0B5D631250E}"/>
              </a:ext>
            </a:extLst>
          </p:cNvPr>
          <p:cNvSpPr/>
          <p:nvPr userDrawn="1"/>
        </p:nvSpPr>
        <p:spPr>
          <a:xfrm>
            <a:off x="-1" y="6311758"/>
            <a:ext cx="12188824" cy="229202"/>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8984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Red 2">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5D961EB7-FB7C-4DA0-8DFF-AD7BAAC03D47}"/>
              </a:ext>
            </a:extLst>
          </p:cNvPr>
          <p:cNvSpPr>
            <a:spLocks noGrp="1"/>
          </p:cNvSpPr>
          <p:nvPr>
            <p:ph type="pic" sz="quarter" idx="11" hasCustomPrompt="1"/>
          </p:nvPr>
        </p:nvSpPr>
        <p:spPr>
          <a:xfrm>
            <a:off x="9308465" y="0"/>
            <a:ext cx="2880360" cy="5907024"/>
          </a:xfrm>
          <a:prstGeom prst="rect">
            <a:avLst/>
          </a:prstGeom>
          <a:solidFill>
            <a:srgbClr val="BFBFBF"/>
          </a:solidFill>
        </p:spPr>
        <p:txBody>
          <a:bodyPr lIns="182880" tIns="182880" rIns="182880"/>
          <a:lstStyle>
            <a:lvl1pPr marL="0" indent="0">
              <a:buFontTx/>
              <a:buNone/>
              <a:defRPr sz="1400"/>
            </a:lvl1pPr>
          </a:lstStyle>
          <a:p>
            <a:r>
              <a:rPr lang="en-US"/>
              <a:t>Drag picture to placeholder or click icon to add, then send to back</a:t>
            </a:r>
          </a:p>
        </p:txBody>
      </p:sp>
      <p:grpSp>
        <p:nvGrpSpPr>
          <p:cNvPr id="4" name="Group 3">
            <a:extLst>
              <a:ext uri="{FF2B5EF4-FFF2-40B4-BE49-F238E27FC236}">
                <a16:creationId xmlns:a16="http://schemas.microsoft.com/office/drawing/2014/main" id="{EC28549A-616C-4F1D-8EEB-B13E0143A9A1}"/>
              </a:ext>
            </a:extLst>
          </p:cNvPr>
          <p:cNvGrpSpPr/>
          <p:nvPr userDrawn="1"/>
        </p:nvGrpSpPr>
        <p:grpSpPr>
          <a:xfrm>
            <a:off x="941831" y="-8876"/>
            <a:ext cx="8374386" cy="5917692"/>
            <a:chOff x="941831" y="0"/>
            <a:chExt cx="8374386" cy="5907024"/>
          </a:xfrm>
        </p:grpSpPr>
        <p:pic>
          <p:nvPicPr>
            <p:cNvPr id="5" name="Picture 4">
              <a:extLst>
                <a:ext uri="{FF2B5EF4-FFF2-40B4-BE49-F238E27FC236}">
                  <a16:creationId xmlns:a16="http://schemas.microsoft.com/office/drawing/2014/main" id="{6BAF877C-100A-412D-89B0-683D4B0D4EFA}"/>
                </a:ext>
              </a:extLst>
            </p:cNvPr>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564780" y="0"/>
              <a:ext cx="7132320" cy="5907024"/>
            </a:xfrm>
            <a:prstGeom prst="rect">
              <a:avLst/>
            </a:prstGeom>
          </p:spPr>
        </p:pic>
        <p:sp>
          <p:nvSpPr>
            <p:cNvPr id="6" name="Rectangle 5">
              <a:extLst>
                <a:ext uri="{FF2B5EF4-FFF2-40B4-BE49-F238E27FC236}">
                  <a16:creationId xmlns:a16="http://schemas.microsoft.com/office/drawing/2014/main" id="{D8344D0E-9F22-426E-A288-57E7C6B0CDCA}"/>
                </a:ext>
              </a:extLst>
            </p:cNvPr>
            <p:cNvSpPr/>
            <p:nvPr userDrawn="1"/>
          </p:nvSpPr>
          <p:spPr>
            <a:xfrm>
              <a:off x="941831" y="0"/>
              <a:ext cx="654852" cy="5907024"/>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A51DF2-65B6-4F42-ABF5-3F5C07B6A0A2}"/>
                </a:ext>
              </a:extLst>
            </p:cNvPr>
            <p:cNvSpPr/>
            <p:nvPr userDrawn="1"/>
          </p:nvSpPr>
          <p:spPr>
            <a:xfrm>
              <a:off x="8661365" y="0"/>
              <a:ext cx="654852" cy="5907024"/>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5">
            <a:extLst>
              <a:ext uri="{FF2B5EF4-FFF2-40B4-BE49-F238E27FC236}">
                <a16:creationId xmlns:a16="http://schemas.microsoft.com/office/drawing/2014/main" id="{E05DA975-47F8-49EB-A0D3-5238FA93889B}"/>
              </a:ext>
            </a:extLst>
          </p:cNvPr>
          <p:cNvSpPr>
            <a:spLocks/>
          </p:cNvSpPr>
          <p:nvPr userDrawn="1"/>
        </p:nvSpPr>
        <p:spPr bwMode="auto">
          <a:xfrm>
            <a:off x="-1" y="5907024"/>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640056FB-65D8-47A5-BF02-8B2385BACF45}"/>
              </a:ext>
            </a:extLst>
          </p:cNvPr>
          <p:cNvSpPr>
            <a:spLocks noGrp="1"/>
          </p:cNvSpPr>
          <p:nvPr>
            <p:ph type="ctrTitle" hasCustomPrompt="1"/>
          </p:nvPr>
        </p:nvSpPr>
        <p:spPr>
          <a:xfrm>
            <a:off x="2175160" y="2068886"/>
            <a:ext cx="6492240" cy="1463040"/>
          </a:xfrm>
          <a:prstGeom prst="rect">
            <a:avLst/>
          </a:prstGeom>
          <a:noFill/>
        </p:spPr>
        <p:txBody>
          <a:bodyPr anchor="b">
            <a:noAutofit/>
          </a:bodyPr>
          <a:lstStyle>
            <a:lvl1pPr algn="l">
              <a:defRPr sz="4200" b="1">
                <a:solidFill>
                  <a:schemeClr val="bg1"/>
                </a:solidFill>
              </a:defRPr>
            </a:lvl1pPr>
          </a:lstStyle>
          <a:p>
            <a:r>
              <a:rPr lang="en-US"/>
              <a:t>Presentation title, 42pt bold, two line limit</a:t>
            </a:r>
          </a:p>
        </p:txBody>
      </p:sp>
      <p:pic>
        <p:nvPicPr>
          <p:cNvPr id="11" name="Picture 10">
            <a:extLst>
              <a:ext uri="{FF2B5EF4-FFF2-40B4-BE49-F238E27FC236}">
                <a16:creationId xmlns:a16="http://schemas.microsoft.com/office/drawing/2014/main" id="{E18C1E20-EE56-4BC9-BADA-68D1D4BC5D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96457" y="6172184"/>
            <a:ext cx="3769325" cy="420656"/>
          </a:xfrm>
          <a:prstGeom prst="rect">
            <a:avLst/>
          </a:prstGeom>
        </p:spPr>
      </p:pic>
      <p:sp>
        <p:nvSpPr>
          <p:cNvPr id="12" name="Text Placeholder 5">
            <a:extLst>
              <a:ext uri="{FF2B5EF4-FFF2-40B4-BE49-F238E27FC236}">
                <a16:creationId xmlns:a16="http://schemas.microsoft.com/office/drawing/2014/main" id="{376A6976-869C-4756-A7B9-71177E8B8366}"/>
              </a:ext>
            </a:extLst>
          </p:cNvPr>
          <p:cNvSpPr>
            <a:spLocks noGrp="1"/>
          </p:cNvSpPr>
          <p:nvPr>
            <p:ph type="body" sz="quarter" idx="10" hasCustomPrompt="1"/>
          </p:nvPr>
        </p:nvSpPr>
        <p:spPr>
          <a:xfrm>
            <a:off x="2165668" y="3808413"/>
            <a:ext cx="6492240" cy="1776412"/>
          </a:xfrm>
          <a:prstGeom prst="rect">
            <a:avLst/>
          </a:prstGeom>
        </p:spPr>
        <p:txBody>
          <a:bodyPr/>
          <a:lstStyle>
            <a:lvl1pPr marL="0" indent="0">
              <a:buFontTx/>
              <a:buNone/>
              <a:defRPr>
                <a:solidFill>
                  <a:schemeClr val="bg1"/>
                </a:solidFill>
              </a:defRPr>
            </a:lvl1pPr>
          </a:lstStyle>
          <a:p>
            <a:pPr lvl="0"/>
            <a:r>
              <a:rPr lang="en-AU"/>
              <a:t>Other information, 28pt</a:t>
            </a:r>
            <a:endParaRPr lang="en-US"/>
          </a:p>
        </p:txBody>
      </p:sp>
    </p:spTree>
    <p:extLst>
      <p:ext uri="{BB962C8B-B14F-4D97-AF65-F5344CB8AC3E}">
        <p14:creationId xmlns:p14="http://schemas.microsoft.com/office/powerpoint/2010/main" val="28252929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Yellow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8133BD-E508-49A1-B73E-CEF8733A02E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972995" cy="6876289"/>
          </a:xfrm>
          <a:prstGeom prst="rect">
            <a:avLst/>
          </a:prstGeom>
        </p:spPr>
      </p:pic>
      <p:sp>
        <p:nvSpPr>
          <p:cNvPr id="4" name="Rectangle 3">
            <a:extLst>
              <a:ext uri="{FF2B5EF4-FFF2-40B4-BE49-F238E27FC236}">
                <a16:creationId xmlns:a16="http://schemas.microsoft.com/office/drawing/2014/main" id="{C8171484-E696-422C-AF74-032BFFEEBA9E}"/>
              </a:ext>
            </a:extLst>
          </p:cNvPr>
          <p:cNvSpPr/>
          <p:nvPr userDrawn="1"/>
        </p:nvSpPr>
        <p:spPr>
          <a:xfrm>
            <a:off x="11872272" y="0"/>
            <a:ext cx="319728" cy="6867144"/>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635B3B2-7C8F-45A6-9F12-3F9DF8DF0121}"/>
              </a:ext>
            </a:extLst>
          </p:cNvPr>
          <p:cNvSpPr>
            <a:spLocks noGrp="1"/>
          </p:cNvSpPr>
          <p:nvPr>
            <p:ph type="ctrTitle" hasCustomPrompt="1"/>
          </p:nvPr>
        </p:nvSpPr>
        <p:spPr>
          <a:xfrm>
            <a:off x="640080" y="2104056"/>
            <a:ext cx="8686800" cy="1463040"/>
          </a:xfrm>
          <a:prstGeom prst="rect">
            <a:avLst/>
          </a:prstGeom>
          <a:noFill/>
        </p:spPr>
        <p:txBody>
          <a:bodyPr anchor="b">
            <a:noAutofit/>
          </a:bodyPr>
          <a:lstStyle>
            <a:lvl1pPr algn="l">
              <a:defRPr sz="4800" b="1">
                <a:solidFill>
                  <a:schemeClr val="tx1"/>
                </a:solidFill>
              </a:defRPr>
            </a:lvl1pPr>
          </a:lstStyle>
          <a:p>
            <a:r>
              <a:rPr lang="en-US"/>
              <a:t>Presentation title, 48pt bold</a:t>
            </a:r>
            <a:br>
              <a:rPr lang="en-US"/>
            </a:br>
            <a:r>
              <a:rPr lang="en-US"/>
              <a:t>Two line limit</a:t>
            </a:r>
          </a:p>
        </p:txBody>
      </p:sp>
      <p:pic>
        <p:nvPicPr>
          <p:cNvPr id="7" name="Picture 6">
            <a:extLst>
              <a:ext uri="{FF2B5EF4-FFF2-40B4-BE49-F238E27FC236}">
                <a16:creationId xmlns:a16="http://schemas.microsoft.com/office/drawing/2014/main" id="{3551AEE2-2F44-436E-89C7-489E8D41B2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8083" y="6121892"/>
            <a:ext cx="3769325" cy="420656"/>
          </a:xfrm>
          <a:prstGeom prst="rect">
            <a:avLst/>
          </a:prstGeom>
        </p:spPr>
      </p:pic>
      <p:sp>
        <p:nvSpPr>
          <p:cNvPr id="8" name="Text Placeholder 5">
            <a:extLst>
              <a:ext uri="{FF2B5EF4-FFF2-40B4-BE49-F238E27FC236}">
                <a16:creationId xmlns:a16="http://schemas.microsoft.com/office/drawing/2014/main" id="{18A279E2-2C61-44B4-BF39-64E57210C23B}"/>
              </a:ext>
            </a:extLst>
          </p:cNvPr>
          <p:cNvSpPr>
            <a:spLocks noGrp="1"/>
          </p:cNvSpPr>
          <p:nvPr>
            <p:ph type="body" sz="quarter" idx="10" hasCustomPrompt="1"/>
          </p:nvPr>
        </p:nvSpPr>
        <p:spPr>
          <a:xfrm>
            <a:off x="639763" y="3808413"/>
            <a:ext cx="8658225" cy="1776412"/>
          </a:xfrm>
          <a:prstGeom prst="rect">
            <a:avLst/>
          </a:prstGeom>
        </p:spPr>
        <p:txBody>
          <a:bodyPr/>
          <a:lstStyle>
            <a:lvl1pPr marL="0" indent="0">
              <a:buFontTx/>
              <a:buNone/>
              <a:defRPr>
                <a:solidFill>
                  <a:schemeClr val="tx1"/>
                </a:solidFill>
              </a:defRPr>
            </a:lvl1pPr>
          </a:lstStyle>
          <a:p>
            <a:pPr lvl="0"/>
            <a:r>
              <a:rPr lang="en-AU"/>
              <a:t>Other information, 28pt</a:t>
            </a:r>
            <a:endParaRPr lang="en-US"/>
          </a:p>
        </p:txBody>
      </p:sp>
    </p:spTree>
    <p:extLst>
      <p:ext uri="{BB962C8B-B14F-4D97-AF65-F5344CB8AC3E}">
        <p14:creationId xmlns:p14="http://schemas.microsoft.com/office/powerpoint/2010/main" val="42197674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Gree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2FCDA2-659E-4085-BB26-D4682AFC1EA4}"/>
              </a:ext>
            </a:extLst>
          </p:cNvPr>
          <p:cNvSpPr/>
          <p:nvPr userDrawn="1"/>
        </p:nvSpPr>
        <p:spPr>
          <a:xfrm>
            <a:off x="0" y="887189"/>
            <a:ext cx="12188824" cy="27416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4">
            <a:extLst>
              <a:ext uri="{FF2B5EF4-FFF2-40B4-BE49-F238E27FC236}">
                <a16:creationId xmlns:a16="http://schemas.microsoft.com/office/drawing/2014/main" id="{04B3F55F-D628-4A77-BA38-292066C22488}"/>
              </a:ext>
            </a:extLst>
          </p:cNvPr>
          <p:cNvSpPr>
            <a:spLocks noGrp="1"/>
          </p:cNvSpPr>
          <p:nvPr>
            <p:ph type="pic" sz="quarter" idx="11" hasCustomPrompt="1"/>
          </p:nvPr>
        </p:nvSpPr>
        <p:spPr>
          <a:xfrm>
            <a:off x="1" y="2660106"/>
            <a:ext cx="12197701" cy="4224528"/>
          </a:xfrm>
          <a:prstGeom prst="rect">
            <a:avLst/>
          </a:prstGeom>
          <a:solidFill>
            <a:srgbClr val="BFBFBF"/>
          </a:solidFill>
        </p:spPr>
        <p:txBody>
          <a:bodyPr lIns="182880" tIns="182880" rIns="182880"/>
          <a:lstStyle>
            <a:lvl1pPr marL="0" indent="0">
              <a:buFontTx/>
              <a:buNone/>
              <a:defRPr sz="1400"/>
            </a:lvl1pPr>
          </a:lstStyle>
          <a:p>
            <a:r>
              <a:rPr lang="en-US"/>
              <a:t>Drag picture to placeholder or click icon to add, then send to back</a:t>
            </a:r>
          </a:p>
        </p:txBody>
      </p:sp>
      <p:pic>
        <p:nvPicPr>
          <p:cNvPr id="6" name="Picture 5">
            <a:extLst>
              <a:ext uri="{FF2B5EF4-FFF2-40B4-BE49-F238E27FC236}">
                <a16:creationId xmlns:a16="http://schemas.microsoft.com/office/drawing/2014/main" id="{F83C7190-803D-48A1-AAB7-E9AE2D2109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77" y="1118516"/>
            <a:ext cx="12197702" cy="1543085"/>
          </a:xfrm>
          <a:prstGeom prst="rect">
            <a:avLst/>
          </a:prstGeom>
        </p:spPr>
      </p:pic>
      <p:sp>
        <p:nvSpPr>
          <p:cNvPr id="7" name="Title 1">
            <a:extLst>
              <a:ext uri="{FF2B5EF4-FFF2-40B4-BE49-F238E27FC236}">
                <a16:creationId xmlns:a16="http://schemas.microsoft.com/office/drawing/2014/main" id="{2C752CA4-12AC-422B-97AE-6B77E99B156C}"/>
              </a:ext>
            </a:extLst>
          </p:cNvPr>
          <p:cNvSpPr>
            <a:spLocks noGrp="1"/>
          </p:cNvSpPr>
          <p:nvPr>
            <p:ph type="ctrTitle" hasCustomPrompt="1"/>
          </p:nvPr>
        </p:nvSpPr>
        <p:spPr>
          <a:xfrm>
            <a:off x="1366838" y="1070852"/>
            <a:ext cx="10355769" cy="896762"/>
          </a:xfrm>
          <a:prstGeom prst="rect">
            <a:avLst/>
          </a:prstGeom>
          <a:noFill/>
        </p:spPr>
        <p:txBody>
          <a:bodyPr anchor="b">
            <a:noAutofit/>
          </a:bodyPr>
          <a:lstStyle>
            <a:lvl1pPr algn="l">
              <a:defRPr sz="4200" b="1">
                <a:solidFill>
                  <a:schemeClr val="bg1"/>
                </a:solidFill>
              </a:defRPr>
            </a:lvl1pPr>
          </a:lstStyle>
          <a:p>
            <a:r>
              <a:rPr lang="en-US"/>
              <a:t>Presentation title, 42pt bold, 1 line only</a:t>
            </a:r>
          </a:p>
        </p:txBody>
      </p:sp>
      <p:pic>
        <p:nvPicPr>
          <p:cNvPr id="8" name="Picture 7">
            <a:extLst>
              <a:ext uri="{FF2B5EF4-FFF2-40B4-BE49-F238E27FC236}">
                <a16:creationId xmlns:a16="http://schemas.microsoft.com/office/drawing/2014/main" id="{767661EE-A037-48AE-A83C-1AB4E71295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88426" y="261203"/>
            <a:ext cx="3769325" cy="420656"/>
          </a:xfrm>
          <a:prstGeom prst="rect">
            <a:avLst/>
          </a:prstGeom>
        </p:spPr>
      </p:pic>
      <p:sp>
        <p:nvSpPr>
          <p:cNvPr id="9" name="Text Placeholder 5">
            <a:extLst>
              <a:ext uri="{FF2B5EF4-FFF2-40B4-BE49-F238E27FC236}">
                <a16:creationId xmlns:a16="http://schemas.microsoft.com/office/drawing/2014/main" id="{01F8B1B1-4142-4567-91D9-5E359CB91565}"/>
              </a:ext>
            </a:extLst>
          </p:cNvPr>
          <p:cNvSpPr>
            <a:spLocks noGrp="1"/>
          </p:cNvSpPr>
          <p:nvPr>
            <p:ph type="body" sz="quarter" idx="10" hasCustomPrompt="1"/>
          </p:nvPr>
        </p:nvSpPr>
        <p:spPr>
          <a:xfrm>
            <a:off x="1366839" y="2124642"/>
            <a:ext cx="10090914" cy="654069"/>
          </a:xfrm>
          <a:prstGeom prst="rect">
            <a:avLst/>
          </a:prstGeom>
        </p:spPr>
        <p:txBody>
          <a:bodyPr/>
          <a:lstStyle>
            <a:lvl1pPr marL="0" indent="0">
              <a:buFontTx/>
              <a:buNone/>
              <a:defRPr>
                <a:solidFill>
                  <a:schemeClr val="bg1"/>
                </a:solidFill>
              </a:defRPr>
            </a:lvl1pPr>
          </a:lstStyle>
          <a:p>
            <a:pPr lvl="0"/>
            <a:r>
              <a:rPr lang="en-AU"/>
              <a:t>Other information, 28pt</a:t>
            </a:r>
            <a:endParaRPr lang="en-US"/>
          </a:p>
        </p:txBody>
      </p:sp>
    </p:spTree>
    <p:extLst>
      <p:ext uri="{BB962C8B-B14F-4D97-AF65-F5344CB8AC3E}">
        <p14:creationId xmlns:p14="http://schemas.microsoft.com/office/powerpoint/2010/main" val="15326694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Blue 4">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65DB85FC-40CA-421F-ACDC-448A558BD841}"/>
              </a:ext>
            </a:extLst>
          </p:cNvPr>
          <p:cNvSpPr>
            <a:spLocks noGrp="1"/>
          </p:cNvSpPr>
          <p:nvPr>
            <p:ph type="pic" sz="quarter" idx="11" hasCustomPrompt="1"/>
          </p:nvPr>
        </p:nvSpPr>
        <p:spPr>
          <a:xfrm>
            <a:off x="9308465" y="7"/>
            <a:ext cx="2880360" cy="5917692"/>
          </a:xfrm>
          <a:prstGeom prst="rect">
            <a:avLst/>
          </a:prstGeom>
          <a:solidFill>
            <a:srgbClr val="BFBFBF"/>
          </a:solidFill>
        </p:spPr>
        <p:txBody>
          <a:bodyPr lIns="182880" tIns="182880" rIns="182880"/>
          <a:lstStyle>
            <a:lvl1pPr marL="0" indent="0">
              <a:buFontTx/>
              <a:buNone/>
              <a:defRPr sz="1400"/>
            </a:lvl1pPr>
          </a:lstStyle>
          <a:p>
            <a:r>
              <a:rPr lang="en-US"/>
              <a:t>Drag picture to placeholder or click icon to add, then send to back</a:t>
            </a:r>
          </a:p>
        </p:txBody>
      </p:sp>
      <p:grpSp>
        <p:nvGrpSpPr>
          <p:cNvPr id="4" name="Group 3">
            <a:extLst>
              <a:ext uri="{FF2B5EF4-FFF2-40B4-BE49-F238E27FC236}">
                <a16:creationId xmlns:a16="http://schemas.microsoft.com/office/drawing/2014/main" id="{9B2CE66B-9069-46D7-B38D-C04A1BCF10FD}"/>
              </a:ext>
            </a:extLst>
          </p:cNvPr>
          <p:cNvGrpSpPr/>
          <p:nvPr userDrawn="1"/>
        </p:nvGrpSpPr>
        <p:grpSpPr>
          <a:xfrm>
            <a:off x="941831" y="1"/>
            <a:ext cx="8374386" cy="5917692"/>
            <a:chOff x="941831" y="0"/>
            <a:chExt cx="8374386" cy="5907024"/>
          </a:xfrm>
        </p:grpSpPr>
        <p:sp>
          <p:nvSpPr>
            <p:cNvPr id="5" name="Rectangle 4">
              <a:extLst>
                <a:ext uri="{FF2B5EF4-FFF2-40B4-BE49-F238E27FC236}">
                  <a16:creationId xmlns:a16="http://schemas.microsoft.com/office/drawing/2014/main" id="{F4288DFE-68CC-451D-B39E-A25E756770A6}"/>
                </a:ext>
              </a:extLst>
            </p:cNvPr>
            <p:cNvSpPr/>
            <p:nvPr userDrawn="1"/>
          </p:nvSpPr>
          <p:spPr>
            <a:xfrm>
              <a:off x="941831" y="0"/>
              <a:ext cx="654852" cy="5907024"/>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6E6659-519B-4974-BECD-E417F00DC58E}"/>
                </a:ext>
              </a:extLst>
            </p:cNvPr>
            <p:cNvSpPr/>
            <p:nvPr userDrawn="1"/>
          </p:nvSpPr>
          <p:spPr>
            <a:xfrm>
              <a:off x="8661365" y="0"/>
              <a:ext cx="654852" cy="5907024"/>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5">
            <a:extLst>
              <a:ext uri="{FF2B5EF4-FFF2-40B4-BE49-F238E27FC236}">
                <a16:creationId xmlns:a16="http://schemas.microsoft.com/office/drawing/2014/main" id="{4115FFB2-CCD7-4D42-8A10-CDD0D1320FBB}"/>
              </a:ext>
            </a:extLst>
          </p:cNvPr>
          <p:cNvSpPr>
            <a:spLocks/>
          </p:cNvSpPr>
          <p:nvPr userDrawn="1"/>
        </p:nvSpPr>
        <p:spPr bwMode="auto">
          <a:xfrm>
            <a:off x="-1" y="5907024"/>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itle 1">
            <a:extLst>
              <a:ext uri="{FF2B5EF4-FFF2-40B4-BE49-F238E27FC236}">
                <a16:creationId xmlns:a16="http://schemas.microsoft.com/office/drawing/2014/main" id="{5C469988-31AC-4984-BED0-7AF26F0D376A}"/>
              </a:ext>
            </a:extLst>
          </p:cNvPr>
          <p:cNvSpPr>
            <a:spLocks noGrp="1"/>
          </p:cNvSpPr>
          <p:nvPr>
            <p:ph type="ctrTitle" hasCustomPrompt="1"/>
          </p:nvPr>
        </p:nvSpPr>
        <p:spPr>
          <a:xfrm>
            <a:off x="2175160" y="2068886"/>
            <a:ext cx="6492240" cy="1463040"/>
          </a:xfrm>
          <a:prstGeom prst="rect">
            <a:avLst/>
          </a:prstGeom>
          <a:noFill/>
        </p:spPr>
        <p:txBody>
          <a:bodyPr anchor="b">
            <a:noAutofit/>
          </a:bodyPr>
          <a:lstStyle>
            <a:lvl1pPr algn="l">
              <a:defRPr sz="4200" b="1">
                <a:solidFill>
                  <a:schemeClr val="tx1"/>
                </a:solidFill>
              </a:defRPr>
            </a:lvl1pPr>
          </a:lstStyle>
          <a:p>
            <a:r>
              <a:rPr lang="en-US"/>
              <a:t>Presentation title, 42pt bold, two line limit</a:t>
            </a:r>
          </a:p>
        </p:txBody>
      </p:sp>
      <p:pic>
        <p:nvPicPr>
          <p:cNvPr id="10" name="Picture 9">
            <a:extLst>
              <a:ext uri="{FF2B5EF4-FFF2-40B4-BE49-F238E27FC236}">
                <a16:creationId xmlns:a16="http://schemas.microsoft.com/office/drawing/2014/main" id="{C4501ACC-90DC-4A8D-B7A8-EC58502943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6457" y="6172184"/>
            <a:ext cx="3769325" cy="420656"/>
          </a:xfrm>
          <a:prstGeom prst="rect">
            <a:avLst/>
          </a:prstGeom>
        </p:spPr>
      </p:pic>
      <p:sp>
        <p:nvSpPr>
          <p:cNvPr id="11" name="Text Placeholder 5">
            <a:extLst>
              <a:ext uri="{FF2B5EF4-FFF2-40B4-BE49-F238E27FC236}">
                <a16:creationId xmlns:a16="http://schemas.microsoft.com/office/drawing/2014/main" id="{E7D31D77-354B-452E-804D-8CBB372343EF}"/>
              </a:ext>
            </a:extLst>
          </p:cNvPr>
          <p:cNvSpPr>
            <a:spLocks noGrp="1"/>
          </p:cNvSpPr>
          <p:nvPr>
            <p:ph type="body" sz="quarter" idx="10" hasCustomPrompt="1"/>
          </p:nvPr>
        </p:nvSpPr>
        <p:spPr>
          <a:xfrm>
            <a:off x="2175160" y="3808413"/>
            <a:ext cx="6486205" cy="1776412"/>
          </a:xfrm>
          <a:prstGeom prst="rect">
            <a:avLst/>
          </a:prstGeom>
        </p:spPr>
        <p:txBody>
          <a:bodyPr/>
          <a:lstStyle>
            <a:lvl1pPr marL="0" indent="0">
              <a:buFontTx/>
              <a:buNone/>
              <a:defRPr>
                <a:solidFill>
                  <a:schemeClr val="tx1"/>
                </a:solidFill>
              </a:defRPr>
            </a:lvl1pPr>
          </a:lstStyle>
          <a:p>
            <a:pPr lvl="0"/>
            <a:r>
              <a:rPr lang="en-AU"/>
              <a:t>Other information, 28pt</a:t>
            </a:r>
            <a:endParaRPr lang="en-US"/>
          </a:p>
        </p:txBody>
      </p:sp>
    </p:spTree>
    <p:extLst>
      <p:ext uri="{BB962C8B-B14F-4D97-AF65-F5344CB8AC3E}">
        <p14:creationId xmlns:p14="http://schemas.microsoft.com/office/powerpoint/2010/main" val="31424765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Purple 4">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651B43BA-A016-4429-9742-F140CFD0F375}"/>
              </a:ext>
            </a:extLst>
          </p:cNvPr>
          <p:cNvSpPr>
            <a:spLocks noGrp="1"/>
          </p:cNvSpPr>
          <p:nvPr>
            <p:ph type="pic" sz="quarter" idx="11" hasCustomPrompt="1"/>
          </p:nvPr>
        </p:nvSpPr>
        <p:spPr>
          <a:xfrm>
            <a:off x="9316217" y="10668"/>
            <a:ext cx="2880360" cy="5907024"/>
          </a:xfrm>
          <a:prstGeom prst="rect">
            <a:avLst/>
          </a:prstGeom>
          <a:solidFill>
            <a:srgbClr val="BFBFBF"/>
          </a:solidFill>
        </p:spPr>
        <p:txBody>
          <a:bodyPr lIns="182880" tIns="182880" rIns="182880"/>
          <a:lstStyle>
            <a:lvl1pPr marL="0" indent="0">
              <a:buFontTx/>
              <a:buNone/>
              <a:defRPr sz="1400"/>
            </a:lvl1pPr>
          </a:lstStyle>
          <a:p>
            <a:r>
              <a:rPr lang="en-US"/>
              <a:t>Drag picture to placeholder or click icon to add, then send to back</a:t>
            </a:r>
          </a:p>
        </p:txBody>
      </p:sp>
      <p:grpSp>
        <p:nvGrpSpPr>
          <p:cNvPr id="10" name="Group 9">
            <a:extLst>
              <a:ext uri="{FF2B5EF4-FFF2-40B4-BE49-F238E27FC236}">
                <a16:creationId xmlns:a16="http://schemas.microsoft.com/office/drawing/2014/main" id="{CA25F8C7-810B-47B7-8250-CA64A65A6E08}"/>
              </a:ext>
            </a:extLst>
          </p:cNvPr>
          <p:cNvGrpSpPr/>
          <p:nvPr userDrawn="1"/>
        </p:nvGrpSpPr>
        <p:grpSpPr>
          <a:xfrm>
            <a:off x="941831" y="0"/>
            <a:ext cx="8374386" cy="5917692"/>
            <a:chOff x="941831" y="0"/>
            <a:chExt cx="8374386" cy="5907024"/>
          </a:xfrm>
          <a:solidFill>
            <a:srgbClr val="6E006F"/>
          </a:solidFill>
        </p:grpSpPr>
        <p:sp>
          <p:nvSpPr>
            <p:cNvPr id="11" name="Rectangle 10">
              <a:extLst>
                <a:ext uri="{FF2B5EF4-FFF2-40B4-BE49-F238E27FC236}">
                  <a16:creationId xmlns:a16="http://schemas.microsoft.com/office/drawing/2014/main" id="{005F2461-8FC0-401B-8894-BCDB66F26838}"/>
                </a:ext>
              </a:extLst>
            </p:cNvPr>
            <p:cNvSpPr/>
            <p:nvPr userDrawn="1"/>
          </p:nvSpPr>
          <p:spPr>
            <a:xfrm>
              <a:off x="941831" y="0"/>
              <a:ext cx="654852" cy="59070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E7B2BE-3419-4B4D-96B1-99C73A0A0A1A}"/>
                </a:ext>
              </a:extLst>
            </p:cNvPr>
            <p:cNvSpPr/>
            <p:nvPr userDrawn="1"/>
          </p:nvSpPr>
          <p:spPr>
            <a:xfrm>
              <a:off x="8661365" y="0"/>
              <a:ext cx="654852" cy="5907024"/>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5">
            <a:extLst>
              <a:ext uri="{FF2B5EF4-FFF2-40B4-BE49-F238E27FC236}">
                <a16:creationId xmlns:a16="http://schemas.microsoft.com/office/drawing/2014/main" id="{643EB53C-2A9D-4BF7-B081-73CF8000423E}"/>
              </a:ext>
            </a:extLst>
          </p:cNvPr>
          <p:cNvSpPr>
            <a:spLocks/>
          </p:cNvSpPr>
          <p:nvPr userDrawn="1"/>
        </p:nvSpPr>
        <p:spPr bwMode="auto">
          <a:xfrm>
            <a:off x="-1" y="5907024"/>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itle 1">
            <a:extLst>
              <a:ext uri="{FF2B5EF4-FFF2-40B4-BE49-F238E27FC236}">
                <a16:creationId xmlns:a16="http://schemas.microsoft.com/office/drawing/2014/main" id="{68915721-7994-4A37-8DED-341388739964}"/>
              </a:ext>
            </a:extLst>
          </p:cNvPr>
          <p:cNvSpPr>
            <a:spLocks noGrp="1"/>
          </p:cNvSpPr>
          <p:nvPr>
            <p:ph type="ctrTitle" hasCustomPrompt="1"/>
          </p:nvPr>
        </p:nvSpPr>
        <p:spPr>
          <a:xfrm>
            <a:off x="2175160" y="2068886"/>
            <a:ext cx="6492240" cy="1463040"/>
          </a:xfrm>
          <a:prstGeom prst="rect">
            <a:avLst/>
          </a:prstGeom>
          <a:noFill/>
        </p:spPr>
        <p:txBody>
          <a:bodyPr anchor="b">
            <a:noAutofit/>
          </a:bodyPr>
          <a:lstStyle>
            <a:lvl1pPr algn="l">
              <a:defRPr sz="4200" b="1">
                <a:solidFill>
                  <a:schemeClr val="tx1"/>
                </a:solidFill>
              </a:defRPr>
            </a:lvl1pPr>
          </a:lstStyle>
          <a:p>
            <a:r>
              <a:rPr lang="en-US"/>
              <a:t>Presentation title, 42pt bold, two line limit</a:t>
            </a:r>
          </a:p>
        </p:txBody>
      </p:sp>
      <p:pic>
        <p:nvPicPr>
          <p:cNvPr id="16" name="Picture 15">
            <a:extLst>
              <a:ext uri="{FF2B5EF4-FFF2-40B4-BE49-F238E27FC236}">
                <a16:creationId xmlns:a16="http://schemas.microsoft.com/office/drawing/2014/main" id="{4DA5A245-57AF-4B5B-88C5-4F60276EAD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6457" y="6172184"/>
            <a:ext cx="3769325" cy="420656"/>
          </a:xfrm>
          <a:prstGeom prst="rect">
            <a:avLst/>
          </a:prstGeom>
        </p:spPr>
      </p:pic>
      <p:sp>
        <p:nvSpPr>
          <p:cNvPr id="17" name="Text Placeholder 5">
            <a:extLst>
              <a:ext uri="{FF2B5EF4-FFF2-40B4-BE49-F238E27FC236}">
                <a16:creationId xmlns:a16="http://schemas.microsoft.com/office/drawing/2014/main" id="{F6857AE3-E3F8-41A2-B573-0ED7CADA7EBA}"/>
              </a:ext>
            </a:extLst>
          </p:cNvPr>
          <p:cNvSpPr>
            <a:spLocks noGrp="1"/>
          </p:cNvSpPr>
          <p:nvPr>
            <p:ph type="body" sz="quarter" idx="10" hasCustomPrompt="1"/>
          </p:nvPr>
        </p:nvSpPr>
        <p:spPr>
          <a:xfrm>
            <a:off x="2175160" y="3808413"/>
            <a:ext cx="6486205" cy="1776412"/>
          </a:xfrm>
          <a:prstGeom prst="rect">
            <a:avLst/>
          </a:prstGeom>
        </p:spPr>
        <p:txBody>
          <a:bodyPr/>
          <a:lstStyle>
            <a:lvl1pPr marL="0" indent="0">
              <a:buFontTx/>
              <a:buNone/>
              <a:defRPr>
                <a:solidFill>
                  <a:schemeClr val="tx1"/>
                </a:solidFill>
              </a:defRPr>
            </a:lvl1pPr>
          </a:lstStyle>
          <a:p>
            <a:pPr lvl="0"/>
            <a:r>
              <a:rPr lang="en-AU"/>
              <a:t>Other information, 28pt</a:t>
            </a:r>
            <a:endParaRPr lang="en-US"/>
          </a:p>
        </p:txBody>
      </p:sp>
    </p:spTree>
    <p:extLst>
      <p:ext uri="{BB962C8B-B14F-4D97-AF65-F5344CB8AC3E}">
        <p14:creationId xmlns:p14="http://schemas.microsoft.com/office/powerpoint/2010/main" val="10887884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Red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B6A4524-16D9-42EA-96F0-A40E3DFAF078}"/>
              </a:ext>
            </a:extLst>
          </p:cNvPr>
          <p:cNvSpPr>
            <a:spLocks noGrp="1"/>
          </p:cNvSpPr>
          <p:nvPr>
            <p:ph type="pic" sz="quarter" idx="11" hasCustomPrompt="1"/>
          </p:nvPr>
        </p:nvSpPr>
        <p:spPr>
          <a:xfrm>
            <a:off x="9308465" y="0"/>
            <a:ext cx="2880360" cy="5907024"/>
          </a:xfrm>
          <a:prstGeom prst="rect">
            <a:avLst/>
          </a:prstGeom>
          <a:solidFill>
            <a:srgbClr val="BFBFBF"/>
          </a:solidFill>
        </p:spPr>
        <p:txBody>
          <a:bodyPr lIns="182880" tIns="182880" rIns="182880"/>
          <a:lstStyle>
            <a:lvl1pPr marL="0" indent="0">
              <a:buFontTx/>
              <a:buNone/>
              <a:defRPr sz="1400"/>
            </a:lvl1pPr>
          </a:lstStyle>
          <a:p>
            <a:r>
              <a:rPr lang="en-US"/>
              <a:t>Drag picture to placeholder or click icon to add, then send to back</a:t>
            </a:r>
          </a:p>
        </p:txBody>
      </p:sp>
      <p:grpSp>
        <p:nvGrpSpPr>
          <p:cNvPr id="4" name="Group 3">
            <a:extLst>
              <a:ext uri="{FF2B5EF4-FFF2-40B4-BE49-F238E27FC236}">
                <a16:creationId xmlns:a16="http://schemas.microsoft.com/office/drawing/2014/main" id="{3CB8EA84-7AC1-4A24-9035-4A9197A66CEB}"/>
              </a:ext>
            </a:extLst>
          </p:cNvPr>
          <p:cNvGrpSpPr/>
          <p:nvPr userDrawn="1"/>
        </p:nvGrpSpPr>
        <p:grpSpPr>
          <a:xfrm>
            <a:off x="941831" y="0"/>
            <a:ext cx="8374386" cy="5917692"/>
            <a:chOff x="941831" y="0"/>
            <a:chExt cx="8374386" cy="5907024"/>
          </a:xfrm>
        </p:grpSpPr>
        <p:sp>
          <p:nvSpPr>
            <p:cNvPr id="5" name="Rectangle 4">
              <a:extLst>
                <a:ext uri="{FF2B5EF4-FFF2-40B4-BE49-F238E27FC236}">
                  <a16:creationId xmlns:a16="http://schemas.microsoft.com/office/drawing/2014/main" id="{959B51AE-9FB2-4431-8AD1-3A5B625B5311}"/>
                </a:ext>
              </a:extLst>
            </p:cNvPr>
            <p:cNvSpPr/>
            <p:nvPr userDrawn="1"/>
          </p:nvSpPr>
          <p:spPr>
            <a:xfrm>
              <a:off x="941831" y="0"/>
              <a:ext cx="654852" cy="5907024"/>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C609B1-BE53-479F-A87E-F04BD490334C}"/>
                </a:ext>
              </a:extLst>
            </p:cNvPr>
            <p:cNvSpPr/>
            <p:nvPr userDrawn="1"/>
          </p:nvSpPr>
          <p:spPr>
            <a:xfrm>
              <a:off x="8661365" y="0"/>
              <a:ext cx="654852" cy="5907024"/>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5">
            <a:extLst>
              <a:ext uri="{FF2B5EF4-FFF2-40B4-BE49-F238E27FC236}">
                <a16:creationId xmlns:a16="http://schemas.microsoft.com/office/drawing/2014/main" id="{8923CA63-A3EF-4C08-AF7D-38A6280F54C0}"/>
              </a:ext>
            </a:extLst>
          </p:cNvPr>
          <p:cNvSpPr>
            <a:spLocks/>
          </p:cNvSpPr>
          <p:nvPr userDrawn="1"/>
        </p:nvSpPr>
        <p:spPr bwMode="auto">
          <a:xfrm>
            <a:off x="-1" y="5915902"/>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itle 1">
            <a:extLst>
              <a:ext uri="{FF2B5EF4-FFF2-40B4-BE49-F238E27FC236}">
                <a16:creationId xmlns:a16="http://schemas.microsoft.com/office/drawing/2014/main" id="{11887343-4513-4449-BD95-9A09ABE2A660}"/>
              </a:ext>
            </a:extLst>
          </p:cNvPr>
          <p:cNvSpPr>
            <a:spLocks noGrp="1"/>
          </p:cNvSpPr>
          <p:nvPr>
            <p:ph type="ctrTitle" hasCustomPrompt="1"/>
          </p:nvPr>
        </p:nvSpPr>
        <p:spPr>
          <a:xfrm>
            <a:off x="2175160" y="2068886"/>
            <a:ext cx="6492240" cy="1463040"/>
          </a:xfrm>
          <a:prstGeom prst="rect">
            <a:avLst/>
          </a:prstGeom>
          <a:noFill/>
        </p:spPr>
        <p:txBody>
          <a:bodyPr anchor="b">
            <a:noAutofit/>
          </a:bodyPr>
          <a:lstStyle>
            <a:lvl1pPr algn="l">
              <a:defRPr sz="4200" b="1">
                <a:solidFill>
                  <a:schemeClr val="tx1"/>
                </a:solidFill>
              </a:defRPr>
            </a:lvl1pPr>
          </a:lstStyle>
          <a:p>
            <a:r>
              <a:rPr lang="en-US"/>
              <a:t>Presentation title, 42pt bold, two line limit</a:t>
            </a:r>
          </a:p>
        </p:txBody>
      </p:sp>
      <p:pic>
        <p:nvPicPr>
          <p:cNvPr id="10" name="Picture 9">
            <a:extLst>
              <a:ext uri="{FF2B5EF4-FFF2-40B4-BE49-F238E27FC236}">
                <a16:creationId xmlns:a16="http://schemas.microsoft.com/office/drawing/2014/main" id="{402D7DE0-B1E3-495F-A401-D4F6626FDC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6457" y="6172184"/>
            <a:ext cx="3769325" cy="420656"/>
          </a:xfrm>
          <a:prstGeom prst="rect">
            <a:avLst/>
          </a:prstGeom>
        </p:spPr>
      </p:pic>
      <p:sp>
        <p:nvSpPr>
          <p:cNvPr id="11" name="Text Placeholder 5">
            <a:extLst>
              <a:ext uri="{FF2B5EF4-FFF2-40B4-BE49-F238E27FC236}">
                <a16:creationId xmlns:a16="http://schemas.microsoft.com/office/drawing/2014/main" id="{6E05F0D6-FA7D-4960-B2B4-A84325878DCC}"/>
              </a:ext>
            </a:extLst>
          </p:cNvPr>
          <p:cNvSpPr>
            <a:spLocks noGrp="1"/>
          </p:cNvSpPr>
          <p:nvPr>
            <p:ph type="body" sz="quarter" idx="10" hasCustomPrompt="1"/>
          </p:nvPr>
        </p:nvSpPr>
        <p:spPr>
          <a:xfrm>
            <a:off x="2175160" y="3808413"/>
            <a:ext cx="6486205" cy="1776412"/>
          </a:xfrm>
          <a:prstGeom prst="rect">
            <a:avLst/>
          </a:prstGeom>
        </p:spPr>
        <p:txBody>
          <a:bodyPr/>
          <a:lstStyle>
            <a:lvl1pPr marL="0" indent="0">
              <a:buFontTx/>
              <a:buNone/>
              <a:defRPr>
                <a:solidFill>
                  <a:schemeClr val="tx1"/>
                </a:solidFill>
              </a:defRPr>
            </a:lvl1pPr>
          </a:lstStyle>
          <a:p>
            <a:pPr lvl="0"/>
            <a:r>
              <a:rPr lang="en-AU"/>
              <a:t>Other information, 28pt</a:t>
            </a:r>
            <a:endParaRPr lang="en-US"/>
          </a:p>
        </p:txBody>
      </p:sp>
    </p:spTree>
    <p:extLst>
      <p:ext uri="{BB962C8B-B14F-4D97-AF65-F5344CB8AC3E}">
        <p14:creationId xmlns:p14="http://schemas.microsoft.com/office/powerpoint/2010/main" val="3298207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Yellow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46315855-EA86-4655-B11C-1563D82F4A67}"/>
              </a:ext>
            </a:extLst>
          </p:cNvPr>
          <p:cNvSpPr>
            <a:spLocks noGrp="1"/>
          </p:cNvSpPr>
          <p:nvPr>
            <p:ph type="pic" sz="quarter" idx="11" hasCustomPrompt="1"/>
          </p:nvPr>
        </p:nvSpPr>
        <p:spPr>
          <a:xfrm>
            <a:off x="9308465" y="0"/>
            <a:ext cx="2880360" cy="5917692"/>
          </a:xfrm>
          <a:prstGeom prst="rect">
            <a:avLst/>
          </a:prstGeom>
          <a:solidFill>
            <a:srgbClr val="BFBFBF"/>
          </a:solidFill>
        </p:spPr>
        <p:txBody>
          <a:bodyPr lIns="182880" tIns="182880" rIns="182880"/>
          <a:lstStyle>
            <a:lvl1pPr marL="0" indent="0">
              <a:buFontTx/>
              <a:buNone/>
              <a:defRPr sz="1400"/>
            </a:lvl1pPr>
          </a:lstStyle>
          <a:p>
            <a:r>
              <a:rPr lang="en-US"/>
              <a:t>Drag picture to placeholder or click icon to add, then send to back</a:t>
            </a:r>
          </a:p>
        </p:txBody>
      </p:sp>
      <p:grpSp>
        <p:nvGrpSpPr>
          <p:cNvPr id="4" name="Group 3">
            <a:extLst>
              <a:ext uri="{FF2B5EF4-FFF2-40B4-BE49-F238E27FC236}">
                <a16:creationId xmlns:a16="http://schemas.microsoft.com/office/drawing/2014/main" id="{686E55BA-3EA2-46CD-A5F6-CC93907435BE}"/>
              </a:ext>
            </a:extLst>
          </p:cNvPr>
          <p:cNvGrpSpPr/>
          <p:nvPr userDrawn="1"/>
        </p:nvGrpSpPr>
        <p:grpSpPr>
          <a:xfrm>
            <a:off x="941831" y="0"/>
            <a:ext cx="8374386" cy="5917692"/>
            <a:chOff x="941831" y="0"/>
            <a:chExt cx="8374386" cy="5907024"/>
          </a:xfrm>
        </p:grpSpPr>
        <p:sp>
          <p:nvSpPr>
            <p:cNvPr id="5" name="Rectangle 4">
              <a:extLst>
                <a:ext uri="{FF2B5EF4-FFF2-40B4-BE49-F238E27FC236}">
                  <a16:creationId xmlns:a16="http://schemas.microsoft.com/office/drawing/2014/main" id="{9927FEA8-F5A4-4C02-B43C-E8EAE6C41416}"/>
                </a:ext>
              </a:extLst>
            </p:cNvPr>
            <p:cNvSpPr/>
            <p:nvPr userDrawn="1"/>
          </p:nvSpPr>
          <p:spPr>
            <a:xfrm>
              <a:off x="941831" y="0"/>
              <a:ext cx="654852" cy="5907024"/>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DD29AE-3B54-47C9-8354-254CE624BC23}"/>
                </a:ext>
              </a:extLst>
            </p:cNvPr>
            <p:cNvSpPr/>
            <p:nvPr userDrawn="1"/>
          </p:nvSpPr>
          <p:spPr>
            <a:xfrm>
              <a:off x="8661365" y="0"/>
              <a:ext cx="654852" cy="5907024"/>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5">
            <a:extLst>
              <a:ext uri="{FF2B5EF4-FFF2-40B4-BE49-F238E27FC236}">
                <a16:creationId xmlns:a16="http://schemas.microsoft.com/office/drawing/2014/main" id="{3C3B7B2C-4CD0-4E27-8195-56955F7A57D8}"/>
              </a:ext>
            </a:extLst>
          </p:cNvPr>
          <p:cNvSpPr>
            <a:spLocks/>
          </p:cNvSpPr>
          <p:nvPr userDrawn="1"/>
        </p:nvSpPr>
        <p:spPr bwMode="auto">
          <a:xfrm>
            <a:off x="-1" y="5907024"/>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itle 1">
            <a:extLst>
              <a:ext uri="{FF2B5EF4-FFF2-40B4-BE49-F238E27FC236}">
                <a16:creationId xmlns:a16="http://schemas.microsoft.com/office/drawing/2014/main" id="{9BFCA833-4694-4F71-AED0-65ABC9659EDA}"/>
              </a:ext>
            </a:extLst>
          </p:cNvPr>
          <p:cNvSpPr>
            <a:spLocks noGrp="1"/>
          </p:cNvSpPr>
          <p:nvPr>
            <p:ph type="ctrTitle" hasCustomPrompt="1"/>
          </p:nvPr>
        </p:nvSpPr>
        <p:spPr>
          <a:xfrm>
            <a:off x="2175160" y="2068886"/>
            <a:ext cx="6492240" cy="1463040"/>
          </a:xfrm>
          <a:prstGeom prst="rect">
            <a:avLst/>
          </a:prstGeom>
          <a:noFill/>
        </p:spPr>
        <p:txBody>
          <a:bodyPr anchor="b">
            <a:noAutofit/>
          </a:bodyPr>
          <a:lstStyle>
            <a:lvl1pPr algn="l">
              <a:defRPr sz="4200" b="1">
                <a:solidFill>
                  <a:schemeClr val="tx1"/>
                </a:solidFill>
              </a:defRPr>
            </a:lvl1pPr>
          </a:lstStyle>
          <a:p>
            <a:r>
              <a:rPr lang="en-US"/>
              <a:t>Presentation title, 42pt bold, two line limit</a:t>
            </a:r>
          </a:p>
        </p:txBody>
      </p:sp>
      <p:sp>
        <p:nvSpPr>
          <p:cNvPr id="9" name="Date Placeholder 6">
            <a:extLst>
              <a:ext uri="{FF2B5EF4-FFF2-40B4-BE49-F238E27FC236}">
                <a16:creationId xmlns:a16="http://schemas.microsoft.com/office/drawing/2014/main" id="{115CFFC5-59C7-49E6-A8C3-4B775D62B8D8}"/>
              </a:ext>
            </a:extLst>
          </p:cNvPr>
          <p:cNvSpPr>
            <a:spLocks noGrp="1"/>
          </p:cNvSpPr>
          <p:nvPr>
            <p:ph type="dt" sz="half" idx="2"/>
          </p:nvPr>
        </p:nvSpPr>
        <p:spPr>
          <a:xfrm>
            <a:off x="2175160" y="6174360"/>
            <a:ext cx="1828800" cy="274320"/>
          </a:xfrm>
          <a:prstGeom prst="rect">
            <a:avLst/>
          </a:prstGeom>
        </p:spPr>
        <p:txBody>
          <a:bodyPr vert="horz" lIns="0" tIns="0" rIns="0" bIns="0" rtlCol="0" anchor="b">
            <a:noAutofit/>
          </a:bodyPr>
          <a:lstStyle>
            <a:lvl1pPr algn="l">
              <a:defRPr sz="1400" b="1">
                <a:solidFill>
                  <a:schemeClr val="tx1"/>
                </a:solidFill>
              </a:defRPr>
            </a:lvl1pPr>
          </a:lstStyle>
          <a:p>
            <a:endParaRPr lang="en-US"/>
          </a:p>
        </p:txBody>
      </p:sp>
      <p:pic>
        <p:nvPicPr>
          <p:cNvPr id="10" name="Picture 9">
            <a:extLst>
              <a:ext uri="{FF2B5EF4-FFF2-40B4-BE49-F238E27FC236}">
                <a16:creationId xmlns:a16="http://schemas.microsoft.com/office/drawing/2014/main" id="{BCAD8C60-5FEA-4AEF-9815-605111AD73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6457" y="6172184"/>
            <a:ext cx="3769325" cy="420656"/>
          </a:xfrm>
          <a:prstGeom prst="rect">
            <a:avLst/>
          </a:prstGeom>
        </p:spPr>
      </p:pic>
      <p:sp>
        <p:nvSpPr>
          <p:cNvPr id="11" name="Text Placeholder 5">
            <a:extLst>
              <a:ext uri="{FF2B5EF4-FFF2-40B4-BE49-F238E27FC236}">
                <a16:creationId xmlns:a16="http://schemas.microsoft.com/office/drawing/2014/main" id="{95EF5C79-C63B-4FEC-9D68-12369520A339}"/>
              </a:ext>
            </a:extLst>
          </p:cNvPr>
          <p:cNvSpPr>
            <a:spLocks noGrp="1"/>
          </p:cNvSpPr>
          <p:nvPr>
            <p:ph type="body" sz="quarter" idx="10" hasCustomPrompt="1"/>
          </p:nvPr>
        </p:nvSpPr>
        <p:spPr>
          <a:xfrm>
            <a:off x="2175160" y="3808413"/>
            <a:ext cx="6486205" cy="1776412"/>
          </a:xfrm>
          <a:prstGeom prst="rect">
            <a:avLst/>
          </a:prstGeom>
        </p:spPr>
        <p:txBody>
          <a:bodyPr/>
          <a:lstStyle>
            <a:lvl1pPr marL="0" indent="0">
              <a:buFontTx/>
              <a:buNone/>
              <a:defRPr>
                <a:solidFill>
                  <a:schemeClr val="tx1"/>
                </a:solidFill>
              </a:defRPr>
            </a:lvl1pPr>
          </a:lstStyle>
          <a:p>
            <a:pPr lvl="0"/>
            <a:r>
              <a:rPr lang="en-AU"/>
              <a:t>Other information, 28pt</a:t>
            </a:r>
            <a:endParaRPr lang="en-US"/>
          </a:p>
        </p:txBody>
      </p:sp>
    </p:spTree>
    <p:extLst>
      <p:ext uri="{BB962C8B-B14F-4D97-AF65-F5344CB8AC3E}">
        <p14:creationId xmlns:p14="http://schemas.microsoft.com/office/powerpoint/2010/main" val="4027244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Green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026AEF9-FBD9-4E32-BADC-7CEC6B7D5DDC}"/>
              </a:ext>
            </a:extLst>
          </p:cNvPr>
          <p:cNvSpPr>
            <a:spLocks noGrp="1"/>
          </p:cNvSpPr>
          <p:nvPr>
            <p:ph type="pic" sz="quarter" idx="11" hasCustomPrompt="1"/>
          </p:nvPr>
        </p:nvSpPr>
        <p:spPr>
          <a:xfrm>
            <a:off x="9308465" y="0"/>
            <a:ext cx="2880360" cy="5917692"/>
          </a:xfrm>
          <a:prstGeom prst="rect">
            <a:avLst/>
          </a:prstGeom>
          <a:solidFill>
            <a:srgbClr val="BFBFBF"/>
          </a:solidFill>
        </p:spPr>
        <p:txBody>
          <a:bodyPr lIns="182880" tIns="182880" rIns="182880"/>
          <a:lstStyle>
            <a:lvl1pPr marL="0" indent="0">
              <a:buFontTx/>
              <a:buNone/>
              <a:defRPr sz="1400"/>
            </a:lvl1pPr>
          </a:lstStyle>
          <a:p>
            <a:r>
              <a:rPr lang="en-US"/>
              <a:t>Drag picture to placeholder or click icon to add, then send to back</a:t>
            </a:r>
          </a:p>
        </p:txBody>
      </p:sp>
      <p:grpSp>
        <p:nvGrpSpPr>
          <p:cNvPr id="4" name="Group 3">
            <a:extLst>
              <a:ext uri="{FF2B5EF4-FFF2-40B4-BE49-F238E27FC236}">
                <a16:creationId xmlns:a16="http://schemas.microsoft.com/office/drawing/2014/main" id="{BE90E167-7110-43EB-8930-3844D5CF515A}"/>
              </a:ext>
            </a:extLst>
          </p:cNvPr>
          <p:cNvGrpSpPr/>
          <p:nvPr userDrawn="1"/>
        </p:nvGrpSpPr>
        <p:grpSpPr>
          <a:xfrm>
            <a:off x="941831" y="0"/>
            <a:ext cx="8374386" cy="5917692"/>
            <a:chOff x="941831" y="0"/>
            <a:chExt cx="8374386" cy="5907024"/>
          </a:xfrm>
        </p:grpSpPr>
        <p:sp>
          <p:nvSpPr>
            <p:cNvPr id="5" name="Rectangle 4">
              <a:extLst>
                <a:ext uri="{FF2B5EF4-FFF2-40B4-BE49-F238E27FC236}">
                  <a16:creationId xmlns:a16="http://schemas.microsoft.com/office/drawing/2014/main" id="{D9760828-52F9-443B-9BAE-A3A1BBDAEF14}"/>
                </a:ext>
              </a:extLst>
            </p:cNvPr>
            <p:cNvSpPr/>
            <p:nvPr userDrawn="1"/>
          </p:nvSpPr>
          <p:spPr>
            <a:xfrm>
              <a:off x="941831" y="0"/>
              <a:ext cx="654852" cy="5907024"/>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6FF595-083C-4B5D-A204-C1E29FAD1775}"/>
                </a:ext>
              </a:extLst>
            </p:cNvPr>
            <p:cNvSpPr/>
            <p:nvPr userDrawn="1"/>
          </p:nvSpPr>
          <p:spPr>
            <a:xfrm>
              <a:off x="8661365" y="0"/>
              <a:ext cx="654852" cy="5907024"/>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5">
            <a:extLst>
              <a:ext uri="{FF2B5EF4-FFF2-40B4-BE49-F238E27FC236}">
                <a16:creationId xmlns:a16="http://schemas.microsoft.com/office/drawing/2014/main" id="{B7843149-83E7-46C9-B9DC-6C0534FE83D6}"/>
              </a:ext>
            </a:extLst>
          </p:cNvPr>
          <p:cNvSpPr>
            <a:spLocks/>
          </p:cNvSpPr>
          <p:nvPr userDrawn="1"/>
        </p:nvSpPr>
        <p:spPr bwMode="auto">
          <a:xfrm>
            <a:off x="-1" y="5907024"/>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itle 1">
            <a:extLst>
              <a:ext uri="{FF2B5EF4-FFF2-40B4-BE49-F238E27FC236}">
                <a16:creationId xmlns:a16="http://schemas.microsoft.com/office/drawing/2014/main" id="{9282A160-ACC3-44B7-B804-D40CA1FD44DE}"/>
              </a:ext>
            </a:extLst>
          </p:cNvPr>
          <p:cNvSpPr>
            <a:spLocks noGrp="1"/>
          </p:cNvSpPr>
          <p:nvPr>
            <p:ph type="ctrTitle" hasCustomPrompt="1"/>
          </p:nvPr>
        </p:nvSpPr>
        <p:spPr>
          <a:xfrm>
            <a:off x="2175160" y="2068886"/>
            <a:ext cx="6492240" cy="1463040"/>
          </a:xfrm>
          <a:prstGeom prst="rect">
            <a:avLst/>
          </a:prstGeom>
          <a:noFill/>
        </p:spPr>
        <p:txBody>
          <a:bodyPr anchor="b">
            <a:noAutofit/>
          </a:bodyPr>
          <a:lstStyle>
            <a:lvl1pPr algn="l">
              <a:defRPr sz="4200" b="1">
                <a:solidFill>
                  <a:schemeClr val="tx1"/>
                </a:solidFill>
              </a:defRPr>
            </a:lvl1pPr>
          </a:lstStyle>
          <a:p>
            <a:r>
              <a:rPr lang="en-US"/>
              <a:t>Presentation title, 42pt bold, two line limit</a:t>
            </a:r>
          </a:p>
        </p:txBody>
      </p:sp>
      <p:pic>
        <p:nvPicPr>
          <p:cNvPr id="10" name="Picture 9">
            <a:extLst>
              <a:ext uri="{FF2B5EF4-FFF2-40B4-BE49-F238E27FC236}">
                <a16:creationId xmlns:a16="http://schemas.microsoft.com/office/drawing/2014/main" id="{3B70C85F-B237-4CE6-8E78-89419DC799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6457" y="6172184"/>
            <a:ext cx="3769325" cy="420656"/>
          </a:xfrm>
          <a:prstGeom prst="rect">
            <a:avLst/>
          </a:prstGeom>
        </p:spPr>
      </p:pic>
      <p:sp>
        <p:nvSpPr>
          <p:cNvPr id="11" name="Text Placeholder 5">
            <a:extLst>
              <a:ext uri="{FF2B5EF4-FFF2-40B4-BE49-F238E27FC236}">
                <a16:creationId xmlns:a16="http://schemas.microsoft.com/office/drawing/2014/main" id="{571ABE1F-7096-4D7A-9B5E-25849C530306}"/>
              </a:ext>
            </a:extLst>
          </p:cNvPr>
          <p:cNvSpPr>
            <a:spLocks noGrp="1"/>
          </p:cNvSpPr>
          <p:nvPr>
            <p:ph type="body" sz="quarter" idx="10" hasCustomPrompt="1"/>
          </p:nvPr>
        </p:nvSpPr>
        <p:spPr>
          <a:xfrm>
            <a:off x="2175160" y="3808413"/>
            <a:ext cx="6486205" cy="1776412"/>
          </a:xfrm>
          <a:prstGeom prst="rect">
            <a:avLst/>
          </a:prstGeom>
        </p:spPr>
        <p:txBody>
          <a:bodyPr/>
          <a:lstStyle>
            <a:lvl1pPr marL="0" indent="0">
              <a:buFontTx/>
              <a:buNone/>
              <a:defRPr>
                <a:solidFill>
                  <a:schemeClr val="tx1"/>
                </a:solidFill>
              </a:defRPr>
            </a:lvl1pPr>
          </a:lstStyle>
          <a:p>
            <a:pPr lvl="0"/>
            <a:r>
              <a:rPr lang="en-AU"/>
              <a:t>Other information, 28pt</a:t>
            </a:r>
            <a:endParaRPr lang="en-US"/>
          </a:p>
        </p:txBody>
      </p:sp>
    </p:spTree>
    <p:extLst>
      <p:ext uri="{BB962C8B-B14F-4D97-AF65-F5344CB8AC3E}">
        <p14:creationId xmlns:p14="http://schemas.microsoft.com/office/powerpoint/2010/main" val="3944838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Blu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62B794D-D60C-4E83-87C3-1E15F245D02D}"/>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a:t>Drag picture to placeholder or click icon to add, then send to back</a:t>
            </a:r>
          </a:p>
        </p:txBody>
      </p:sp>
      <p:sp>
        <p:nvSpPr>
          <p:cNvPr id="4" name="Rectangle 3">
            <a:extLst>
              <a:ext uri="{FF2B5EF4-FFF2-40B4-BE49-F238E27FC236}">
                <a16:creationId xmlns:a16="http://schemas.microsoft.com/office/drawing/2014/main" id="{7F100554-8306-498B-9080-D08D03E34399}"/>
              </a:ext>
            </a:extLst>
          </p:cNvPr>
          <p:cNvSpPr/>
          <p:nvPr userDrawn="1"/>
        </p:nvSpPr>
        <p:spPr>
          <a:xfrm>
            <a:off x="8025618" y="0"/>
            <a:ext cx="1287194" cy="68580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5949928-36CA-45E6-8D3E-B7B83E969331}"/>
              </a:ext>
            </a:extLst>
          </p:cNvPr>
          <p:cNvSpPr>
            <a:spLocks noGrp="1"/>
          </p:cNvSpPr>
          <p:nvPr>
            <p:ph type="ctrTitle" hasCustomPrompt="1"/>
          </p:nvPr>
        </p:nvSpPr>
        <p:spPr>
          <a:xfrm>
            <a:off x="1554480" y="2156384"/>
            <a:ext cx="6303645" cy="1371600"/>
          </a:xfrm>
          <a:prstGeom prst="rect">
            <a:avLst/>
          </a:prstGeom>
        </p:spPr>
        <p:txBody>
          <a:bodyPr anchor="b"/>
          <a:lstStyle>
            <a:lvl1pPr algn="l">
              <a:defRPr sz="4200">
                <a:solidFill>
                  <a:schemeClr val="tx1"/>
                </a:solidFill>
              </a:defRPr>
            </a:lvl1pPr>
          </a:lstStyle>
          <a:p>
            <a:r>
              <a:rPr lang="en-US"/>
              <a:t>Section title, 42pt bold,</a:t>
            </a:r>
            <a:br>
              <a:rPr lang="en-US"/>
            </a:br>
            <a:r>
              <a:rPr lang="en-US"/>
              <a:t>two line limit</a:t>
            </a:r>
          </a:p>
        </p:txBody>
      </p:sp>
      <p:sp>
        <p:nvSpPr>
          <p:cNvPr id="6" name="Subtitle 2">
            <a:extLst>
              <a:ext uri="{FF2B5EF4-FFF2-40B4-BE49-F238E27FC236}">
                <a16:creationId xmlns:a16="http://schemas.microsoft.com/office/drawing/2014/main" id="{A8FF613C-9C66-4623-8282-FEA2951CD111}"/>
              </a:ext>
            </a:extLst>
          </p:cNvPr>
          <p:cNvSpPr>
            <a:spLocks noGrp="1"/>
          </p:cNvSpPr>
          <p:nvPr>
            <p:ph type="subTitle" idx="1" hasCustomPrompt="1"/>
          </p:nvPr>
        </p:nvSpPr>
        <p:spPr>
          <a:xfrm>
            <a:off x="1554480" y="3852907"/>
            <a:ext cx="630364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24pt light</a:t>
            </a:r>
          </a:p>
        </p:txBody>
      </p:sp>
      <p:sp>
        <p:nvSpPr>
          <p:cNvPr id="7" name="Rectangle 6">
            <a:extLst>
              <a:ext uri="{FF2B5EF4-FFF2-40B4-BE49-F238E27FC236}">
                <a16:creationId xmlns:a16="http://schemas.microsoft.com/office/drawing/2014/main" id="{EA8E2420-1291-415F-BEBD-AD57ECA13976}"/>
              </a:ext>
            </a:extLst>
          </p:cNvPr>
          <p:cNvSpPr/>
          <p:nvPr userDrawn="1"/>
        </p:nvSpPr>
        <p:spPr>
          <a:xfrm>
            <a:off x="0" y="0"/>
            <a:ext cx="73152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48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urpl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6CF49FC-C33B-4AFA-981F-37159946ECA5}"/>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a:t>Drag picture to placeholder or click icon to add, then send to back</a:t>
            </a:r>
          </a:p>
        </p:txBody>
      </p:sp>
      <p:sp>
        <p:nvSpPr>
          <p:cNvPr id="4" name="Rectangle 3">
            <a:extLst>
              <a:ext uri="{FF2B5EF4-FFF2-40B4-BE49-F238E27FC236}">
                <a16:creationId xmlns:a16="http://schemas.microsoft.com/office/drawing/2014/main" id="{1BB9579E-EC73-480E-A3D4-438463995D21}"/>
              </a:ext>
            </a:extLst>
          </p:cNvPr>
          <p:cNvSpPr/>
          <p:nvPr userDrawn="1"/>
        </p:nvSpPr>
        <p:spPr>
          <a:xfrm>
            <a:off x="8025618" y="0"/>
            <a:ext cx="1287194" cy="68580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3B76BA6-F0F1-4451-B2F2-7E075856DEDD}"/>
              </a:ext>
            </a:extLst>
          </p:cNvPr>
          <p:cNvSpPr>
            <a:spLocks noGrp="1"/>
          </p:cNvSpPr>
          <p:nvPr>
            <p:ph type="ctrTitle" hasCustomPrompt="1"/>
          </p:nvPr>
        </p:nvSpPr>
        <p:spPr>
          <a:xfrm>
            <a:off x="1554480" y="2156384"/>
            <a:ext cx="6294120" cy="1371600"/>
          </a:xfrm>
          <a:prstGeom prst="rect">
            <a:avLst/>
          </a:prstGeom>
        </p:spPr>
        <p:txBody>
          <a:bodyPr anchor="b"/>
          <a:lstStyle>
            <a:lvl1pPr algn="l">
              <a:defRPr sz="4200">
                <a:solidFill>
                  <a:schemeClr val="tx1"/>
                </a:solidFill>
              </a:defRPr>
            </a:lvl1pPr>
          </a:lstStyle>
          <a:p>
            <a:r>
              <a:rPr lang="en-US"/>
              <a:t>Section title, 42pt bold,</a:t>
            </a:r>
            <a:br>
              <a:rPr lang="en-US"/>
            </a:br>
            <a:r>
              <a:rPr lang="en-US"/>
              <a:t>two line limit</a:t>
            </a:r>
          </a:p>
        </p:txBody>
      </p:sp>
      <p:sp>
        <p:nvSpPr>
          <p:cNvPr id="6" name="Rectangle 5">
            <a:extLst>
              <a:ext uri="{FF2B5EF4-FFF2-40B4-BE49-F238E27FC236}">
                <a16:creationId xmlns:a16="http://schemas.microsoft.com/office/drawing/2014/main" id="{65BA01F5-3803-497F-A95A-B59FAF1D0B95}"/>
              </a:ext>
            </a:extLst>
          </p:cNvPr>
          <p:cNvSpPr/>
          <p:nvPr userDrawn="1"/>
        </p:nvSpPr>
        <p:spPr>
          <a:xfrm>
            <a:off x="0" y="0"/>
            <a:ext cx="731520" cy="6858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C3EBF496-B88E-4C83-A8C1-733BA8D73422}"/>
              </a:ext>
            </a:extLst>
          </p:cNvPr>
          <p:cNvSpPr>
            <a:spLocks noGrp="1"/>
          </p:cNvSpPr>
          <p:nvPr>
            <p:ph type="subTitle" idx="1" hasCustomPrompt="1"/>
          </p:nvPr>
        </p:nvSpPr>
        <p:spPr>
          <a:xfrm>
            <a:off x="1554480" y="3852907"/>
            <a:ext cx="629412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24pt</a:t>
            </a:r>
          </a:p>
        </p:txBody>
      </p:sp>
    </p:spTree>
    <p:extLst>
      <p:ext uri="{BB962C8B-B14F-4D97-AF65-F5344CB8AC3E}">
        <p14:creationId xmlns:p14="http://schemas.microsoft.com/office/powerpoint/2010/main" val="81740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Red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A52EA41-04B0-4F1A-90D4-DB772972EF57}"/>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a:t>Drag picture to placeholder or click icon to add, then send to back</a:t>
            </a:r>
          </a:p>
        </p:txBody>
      </p:sp>
      <p:sp>
        <p:nvSpPr>
          <p:cNvPr id="4" name="Rectangle 3">
            <a:extLst>
              <a:ext uri="{FF2B5EF4-FFF2-40B4-BE49-F238E27FC236}">
                <a16:creationId xmlns:a16="http://schemas.microsoft.com/office/drawing/2014/main" id="{72D06D34-024F-4400-ABB7-8901E4B2EBED}"/>
              </a:ext>
            </a:extLst>
          </p:cNvPr>
          <p:cNvSpPr/>
          <p:nvPr userDrawn="1"/>
        </p:nvSpPr>
        <p:spPr>
          <a:xfrm>
            <a:off x="8025618" y="0"/>
            <a:ext cx="1287194" cy="68580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BAE34AD-940E-4A64-BB0A-BF267CD7A1A4}"/>
              </a:ext>
            </a:extLst>
          </p:cNvPr>
          <p:cNvSpPr>
            <a:spLocks noGrp="1"/>
          </p:cNvSpPr>
          <p:nvPr>
            <p:ph type="ctrTitle" hasCustomPrompt="1"/>
          </p:nvPr>
        </p:nvSpPr>
        <p:spPr>
          <a:xfrm>
            <a:off x="1554480" y="2156384"/>
            <a:ext cx="6284595" cy="1371600"/>
          </a:xfrm>
          <a:prstGeom prst="rect">
            <a:avLst/>
          </a:prstGeom>
        </p:spPr>
        <p:txBody>
          <a:bodyPr anchor="b"/>
          <a:lstStyle>
            <a:lvl1pPr algn="l">
              <a:defRPr sz="4200">
                <a:solidFill>
                  <a:schemeClr val="tx1"/>
                </a:solidFill>
              </a:defRPr>
            </a:lvl1pPr>
          </a:lstStyle>
          <a:p>
            <a:r>
              <a:rPr lang="en-US"/>
              <a:t>Section title, 42pt bold,</a:t>
            </a:r>
            <a:br>
              <a:rPr lang="en-US"/>
            </a:br>
            <a:r>
              <a:rPr lang="en-US"/>
              <a:t>two line limit</a:t>
            </a:r>
          </a:p>
        </p:txBody>
      </p:sp>
      <p:sp>
        <p:nvSpPr>
          <p:cNvPr id="6" name="Rectangle 5">
            <a:extLst>
              <a:ext uri="{FF2B5EF4-FFF2-40B4-BE49-F238E27FC236}">
                <a16:creationId xmlns:a16="http://schemas.microsoft.com/office/drawing/2014/main" id="{72A4E926-E6DD-4445-A2B7-16435D43885D}"/>
              </a:ext>
            </a:extLst>
          </p:cNvPr>
          <p:cNvSpPr/>
          <p:nvPr userDrawn="1"/>
        </p:nvSpPr>
        <p:spPr>
          <a:xfrm>
            <a:off x="0" y="0"/>
            <a:ext cx="73152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DC28D724-ABC2-43F1-B7FB-6D0FCC14C42B}"/>
              </a:ext>
            </a:extLst>
          </p:cNvPr>
          <p:cNvSpPr>
            <a:spLocks noGrp="1"/>
          </p:cNvSpPr>
          <p:nvPr>
            <p:ph type="subTitle" idx="1" hasCustomPrompt="1"/>
          </p:nvPr>
        </p:nvSpPr>
        <p:spPr>
          <a:xfrm>
            <a:off x="1554480" y="3852907"/>
            <a:ext cx="62845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24pt</a:t>
            </a:r>
          </a:p>
        </p:txBody>
      </p:sp>
    </p:spTree>
    <p:extLst>
      <p:ext uri="{BB962C8B-B14F-4D97-AF65-F5344CB8AC3E}">
        <p14:creationId xmlns:p14="http://schemas.microsoft.com/office/powerpoint/2010/main" val="116738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Yellow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2F044E3-ABA8-4FCA-8DB3-9D2A3AF5A9B2}"/>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a:t>Drag picture to placeholder or click icon to add, then send to back</a:t>
            </a:r>
          </a:p>
        </p:txBody>
      </p:sp>
      <p:sp>
        <p:nvSpPr>
          <p:cNvPr id="4" name="Rectangle 3">
            <a:extLst>
              <a:ext uri="{FF2B5EF4-FFF2-40B4-BE49-F238E27FC236}">
                <a16:creationId xmlns:a16="http://schemas.microsoft.com/office/drawing/2014/main" id="{1761BC7D-F6A8-4B8C-8988-78A8B2B3A641}"/>
              </a:ext>
            </a:extLst>
          </p:cNvPr>
          <p:cNvSpPr/>
          <p:nvPr userDrawn="1"/>
        </p:nvSpPr>
        <p:spPr>
          <a:xfrm>
            <a:off x="8025618" y="0"/>
            <a:ext cx="1287194"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E10D0F1-8F2C-4DDA-9888-4013DEBE3F5A}"/>
              </a:ext>
            </a:extLst>
          </p:cNvPr>
          <p:cNvSpPr>
            <a:spLocks noGrp="1"/>
          </p:cNvSpPr>
          <p:nvPr>
            <p:ph type="ctrTitle" hasCustomPrompt="1"/>
          </p:nvPr>
        </p:nvSpPr>
        <p:spPr>
          <a:xfrm>
            <a:off x="1554480" y="2156384"/>
            <a:ext cx="6246495" cy="1371600"/>
          </a:xfrm>
          <a:prstGeom prst="rect">
            <a:avLst/>
          </a:prstGeom>
        </p:spPr>
        <p:txBody>
          <a:bodyPr anchor="b"/>
          <a:lstStyle>
            <a:lvl1pPr algn="l">
              <a:defRPr sz="4200">
                <a:solidFill>
                  <a:schemeClr val="tx1"/>
                </a:solidFill>
              </a:defRPr>
            </a:lvl1pPr>
          </a:lstStyle>
          <a:p>
            <a:r>
              <a:rPr lang="en-US"/>
              <a:t>Section title, 42pt bold,</a:t>
            </a:r>
            <a:br>
              <a:rPr lang="en-US"/>
            </a:br>
            <a:r>
              <a:rPr lang="en-US"/>
              <a:t>two line limit</a:t>
            </a:r>
          </a:p>
        </p:txBody>
      </p:sp>
      <p:sp>
        <p:nvSpPr>
          <p:cNvPr id="6" name="Rectangle 5">
            <a:extLst>
              <a:ext uri="{FF2B5EF4-FFF2-40B4-BE49-F238E27FC236}">
                <a16:creationId xmlns:a16="http://schemas.microsoft.com/office/drawing/2014/main" id="{7E9BE650-88FB-4C28-A8AF-D711AFE8B77B}"/>
              </a:ext>
            </a:extLst>
          </p:cNvPr>
          <p:cNvSpPr/>
          <p:nvPr userDrawn="1"/>
        </p:nvSpPr>
        <p:spPr>
          <a:xfrm>
            <a:off x="0" y="0"/>
            <a:ext cx="73152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28F98B98-D7C6-46EC-9267-729CE83E3102}"/>
              </a:ext>
            </a:extLst>
          </p:cNvPr>
          <p:cNvSpPr>
            <a:spLocks noGrp="1"/>
          </p:cNvSpPr>
          <p:nvPr>
            <p:ph type="subTitle" idx="1" hasCustomPrompt="1"/>
          </p:nvPr>
        </p:nvSpPr>
        <p:spPr>
          <a:xfrm>
            <a:off x="1554480" y="3852907"/>
            <a:ext cx="62464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24pt</a:t>
            </a:r>
          </a:p>
        </p:txBody>
      </p:sp>
    </p:spTree>
    <p:extLst>
      <p:ext uri="{BB962C8B-B14F-4D97-AF65-F5344CB8AC3E}">
        <p14:creationId xmlns:p14="http://schemas.microsoft.com/office/powerpoint/2010/main" val="1102095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Green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77C92325-AE63-4CDE-A517-75A321318A86}"/>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a:t>Drag picture to placeholder or click icon to add, then send to back</a:t>
            </a:r>
          </a:p>
        </p:txBody>
      </p:sp>
      <p:sp>
        <p:nvSpPr>
          <p:cNvPr id="4" name="Rectangle 3">
            <a:extLst>
              <a:ext uri="{FF2B5EF4-FFF2-40B4-BE49-F238E27FC236}">
                <a16:creationId xmlns:a16="http://schemas.microsoft.com/office/drawing/2014/main" id="{4A846A63-40AE-4B26-9CA9-D4B7A2D44BC7}"/>
              </a:ext>
            </a:extLst>
          </p:cNvPr>
          <p:cNvSpPr/>
          <p:nvPr userDrawn="1"/>
        </p:nvSpPr>
        <p:spPr>
          <a:xfrm>
            <a:off x="8025618" y="0"/>
            <a:ext cx="1287194" cy="68580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7EA203E-F39D-4213-BA5B-302BDBD2B48C}"/>
              </a:ext>
            </a:extLst>
          </p:cNvPr>
          <p:cNvSpPr>
            <a:spLocks noGrp="1"/>
          </p:cNvSpPr>
          <p:nvPr>
            <p:ph type="ctrTitle" hasCustomPrompt="1"/>
          </p:nvPr>
        </p:nvSpPr>
        <p:spPr>
          <a:xfrm>
            <a:off x="1554480" y="2156384"/>
            <a:ext cx="6236970" cy="1371600"/>
          </a:xfrm>
          <a:prstGeom prst="rect">
            <a:avLst/>
          </a:prstGeom>
        </p:spPr>
        <p:txBody>
          <a:bodyPr anchor="b"/>
          <a:lstStyle>
            <a:lvl1pPr algn="l">
              <a:defRPr sz="4200">
                <a:solidFill>
                  <a:schemeClr val="tx1"/>
                </a:solidFill>
              </a:defRPr>
            </a:lvl1pPr>
          </a:lstStyle>
          <a:p>
            <a:r>
              <a:rPr lang="en-US"/>
              <a:t>Section title, 42pt bold,</a:t>
            </a:r>
            <a:br>
              <a:rPr lang="en-US"/>
            </a:br>
            <a:r>
              <a:rPr lang="en-US"/>
              <a:t>two line limit</a:t>
            </a:r>
          </a:p>
        </p:txBody>
      </p:sp>
      <p:sp>
        <p:nvSpPr>
          <p:cNvPr id="6" name="Rectangle 5">
            <a:extLst>
              <a:ext uri="{FF2B5EF4-FFF2-40B4-BE49-F238E27FC236}">
                <a16:creationId xmlns:a16="http://schemas.microsoft.com/office/drawing/2014/main" id="{62D3AC56-2BA2-4FE0-B500-1DB245CD0075}"/>
              </a:ext>
            </a:extLst>
          </p:cNvPr>
          <p:cNvSpPr/>
          <p:nvPr userDrawn="1"/>
        </p:nvSpPr>
        <p:spPr>
          <a:xfrm>
            <a:off x="0" y="0"/>
            <a:ext cx="73152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BF58D9EC-57DC-4898-A547-C71390CAAD99}"/>
              </a:ext>
            </a:extLst>
          </p:cNvPr>
          <p:cNvSpPr>
            <a:spLocks noGrp="1"/>
          </p:cNvSpPr>
          <p:nvPr>
            <p:ph type="subTitle" idx="1" hasCustomPrompt="1"/>
          </p:nvPr>
        </p:nvSpPr>
        <p:spPr>
          <a:xfrm>
            <a:off x="1554480" y="3852907"/>
            <a:ext cx="623697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24pt</a:t>
            </a:r>
          </a:p>
        </p:txBody>
      </p:sp>
    </p:spTree>
    <p:extLst>
      <p:ext uri="{BB962C8B-B14F-4D97-AF65-F5344CB8AC3E}">
        <p14:creationId xmlns:p14="http://schemas.microsoft.com/office/powerpoint/2010/main" val="1826282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9F5B10BB-2279-444D-A69E-B8C415407EF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14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lvl1pPr marL="0" indent="-360000">
              <a:buFont typeface="+mj-lt"/>
              <a:buAutoNum type="arabicPeriod"/>
              <a:defRPr/>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0AEB58B-EBCB-4D36-8CF5-FCD945DA552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11E7636-01DC-40CA-9BAD-ABDBEE6B7EF3}"/>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09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B5378AA-48D0-49EA-BE9B-95BC597EFC4C}"/>
              </a:ext>
            </a:extLst>
          </p:cNvPr>
          <p:cNvCxnSpPr/>
          <p:nvPr userDrawn="1"/>
        </p:nvCxnSpPr>
        <p:spPr>
          <a:xfrm>
            <a:off x="320040" y="6217920"/>
            <a:ext cx="115214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ED51E53-C704-4648-A432-C3D579C368E5}"/>
              </a:ext>
            </a:extLst>
          </p:cNvPr>
          <p:cNvGrpSpPr/>
          <p:nvPr userDrawn="1"/>
        </p:nvGrpSpPr>
        <p:grpSpPr>
          <a:xfrm>
            <a:off x="0" y="-2"/>
            <a:ext cx="182880" cy="68580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7435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0" y="6217920"/>
            <a:ext cx="1152144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4CA72A78-4C30-4C03-A06D-DA1FF4F7AC07}"/>
              </a:ext>
            </a:extLst>
          </p:cNvPr>
          <p:cNvGrpSpPr/>
          <p:nvPr userDrawn="1"/>
        </p:nvGrpSpPr>
        <p:grpSpPr>
          <a:xfrm>
            <a:off x="0" y="-2"/>
            <a:ext cx="182880" cy="6858002"/>
            <a:chOff x="0" y="-2"/>
            <a:chExt cx="182880" cy="6858002"/>
          </a:xfrm>
        </p:grpSpPr>
        <p:sp>
          <p:nvSpPr>
            <p:cNvPr id="16" name="Rectangle 15">
              <a:extLst>
                <a:ext uri="{FF2B5EF4-FFF2-40B4-BE49-F238E27FC236}">
                  <a16:creationId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327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urpl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4BA4D47-3971-4A44-88BD-6925DFA29917}"/>
              </a:ext>
            </a:extLst>
          </p:cNvPr>
          <p:cNvSpPr>
            <a:spLocks noGrp="1"/>
          </p:cNvSpPr>
          <p:nvPr>
            <p:ph type="ctrTitle" hasCustomPrompt="1"/>
          </p:nvPr>
        </p:nvSpPr>
        <p:spPr>
          <a:xfrm>
            <a:off x="640080" y="3383280"/>
            <a:ext cx="8037195" cy="1371600"/>
          </a:xfrm>
          <a:prstGeom prst="rect">
            <a:avLst/>
          </a:prstGeom>
        </p:spPr>
        <p:txBody>
          <a:bodyPr anchor="b"/>
          <a:lstStyle>
            <a:lvl1pPr algn="l">
              <a:defRPr sz="4200">
                <a:solidFill>
                  <a:schemeClr val="tx1"/>
                </a:solidFill>
              </a:defRPr>
            </a:lvl1pPr>
          </a:lstStyle>
          <a:p>
            <a:r>
              <a:rPr lang="en-US"/>
              <a:t>Section/divider title, 42pt bold,</a:t>
            </a:r>
            <a:br>
              <a:rPr lang="en-US"/>
            </a:br>
            <a:r>
              <a:rPr lang="en-US"/>
              <a:t>two line limit</a:t>
            </a:r>
          </a:p>
        </p:txBody>
      </p:sp>
      <p:pic>
        <p:nvPicPr>
          <p:cNvPr id="4" name="Picture 3">
            <a:extLst>
              <a:ext uri="{FF2B5EF4-FFF2-40B4-BE49-F238E27FC236}">
                <a16:creationId xmlns:a16="http://schemas.microsoft.com/office/drawing/2014/main" id="{3F4E1C2D-17D5-4352-A9F5-68F90828E0B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63365" y="8708"/>
            <a:ext cx="3325459" cy="6849292"/>
          </a:xfrm>
          <a:prstGeom prst="rect">
            <a:avLst/>
          </a:prstGeom>
        </p:spPr>
      </p:pic>
      <p:sp>
        <p:nvSpPr>
          <p:cNvPr id="5" name="Subtitle 2">
            <a:extLst>
              <a:ext uri="{FF2B5EF4-FFF2-40B4-BE49-F238E27FC236}">
                <a16:creationId xmlns:a16="http://schemas.microsoft.com/office/drawing/2014/main" id="{7DE65974-6479-469B-9D12-DDD231E0AE47}"/>
              </a:ext>
            </a:extLst>
          </p:cNvPr>
          <p:cNvSpPr>
            <a:spLocks noGrp="1"/>
          </p:cNvSpPr>
          <p:nvPr>
            <p:ph type="subTitle" idx="1" hasCustomPrompt="1"/>
          </p:nvPr>
        </p:nvSpPr>
        <p:spPr>
          <a:xfrm>
            <a:off x="640080" y="5168580"/>
            <a:ext cx="80371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24pt</a:t>
            </a:r>
          </a:p>
        </p:txBody>
      </p:sp>
    </p:spTree>
    <p:extLst>
      <p:ext uri="{BB962C8B-B14F-4D97-AF65-F5344CB8AC3E}">
        <p14:creationId xmlns:p14="http://schemas.microsoft.com/office/powerpoint/2010/main" val="3114165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0" y="6217920"/>
            <a:ext cx="11521440"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1C240F09-DD7C-4C8C-8DAD-8BC809392125}"/>
              </a:ext>
            </a:extLst>
          </p:cNvPr>
          <p:cNvGrpSpPr/>
          <p:nvPr userDrawn="1"/>
        </p:nvGrpSpPr>
        <p:grpSpPr>
          <a:xfrm>
            <a:off x="0" y="-2"/>
            <a:ext cx="182880" cy="6858002"/>
            <a:chOff x="0" y="-2"/>
            <a:chExt cx="182880" cy="6858002"/>
          </a:xfrm>
        </p:grpSpPr>
        <p:sp>
          <p:nvSpPr>
            <p:cNvPr id="13" name="Rectangle 12">
              <a:extLst>
                <a:ext uri="{FF2B5EF4-FFF2-40B4-BE49-F238E27FC236}">
                  <a16:creationId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4322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755056D-1B7D-47BE-B9C1-919DD1AE7AEC}"/>
              </a:ext>
            </a:extLst>
          </p:cNvPr>
          <p:cNvCxnSpPr/>
          <p:nvPr userDrawn="1"/>
        </p:nvCxnSpPr>
        <p:spPr>
          <a:xfrm>
            <a:off x="320040" y="6217920"/>
            <a:ext cx="1152144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9E34328E-B1C6-4BE7-A077-911C6B42267B}"/>
              </a:ext>
            </a:extLst>
          </p:cNvPr>
          <p:cNvGrpSpPr/>
          <p:nvPr userDrawn="1"/>
        </p:nvGrpSpPr>
        <p:grpSpPr>
          <a:xfrm>
            <a:off x="0" y="0"/>
            <a:ext cx="182880" cy="6858832"/>
            <a:chOff x="0" y="-2"/>
            <a:chExt cx="182880" cy="6923319"/>
          </a:xfrm>
        </p:grpSpPr>
        <p:sp>
          <p:nvSpPr>
            <p:cNvPr id="16" name="Rectangle 15">
              <a:extLst>
                <a:ext uri="{FF2B5EF4-FFF2-40B4-BE49-F238E27FC236}">
                  <a16:creationId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9345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7D4838C-2ED6-416D-BA07-57109830E0FE}"/>
              </a:ext>
            </a:extLst>
          </p:cNvPr>
          <p:cNvCxnSpPr/>
          <p:nvPr userDrawn="1"/>
        </p:nvCxnSpPr>
        <p:spPr>
          <a:xfrm>
            <a:off x="320040" y="6217920"/>
            <a:ext cx="1152144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id="{14466649-CD9C-476C-918B-BEB28E180304}"/>
              </a:ext>
            </a:extLst>
          </p:cNvPr>
          <p:cNvGrpSpPr/>
          <p:nvPr userDrawn="1"/>
        </p:nvGrpSpPr>
        <p:grpSpPr>
          <a:xfrm>
            <a:off x="0" y="-2"/>
            <a:ext cx="182880" cy="6858002"/>
            <a:chOff x="0" y="-2"/>
            <a:chExt cx="182880" cy="6858002"/>
          </a:xfrm>
        </p:grpSpPr>
        <p:sp>
          <p:nvSpPr>
            <p:cNvPr id="14" name="Rectangle 13">
              <a:extLst>
                <a:ext uri="{FF2B5EF4-FFF2-40B4-BE49-F238E27FC236}">
                  <a16:creationId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0683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62D149B-FB3E-4F3C-91FC-502E6E33681F}"/>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5211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F48F4A85-93A7-4E9A-B2AF-E4854A2ED6B1}"/>
              </a:ext>
            </a:extLst>
          </p:cNvPr>
          <p:cNvGrpSpPr/>
          <p:nvPr userDrawn="1"/>
        </p:nvGrpSpPr>
        <p:grpSpPr>
          <a:xfrm>
            <a:off x="0" y="6675120"/>
            <a:ext cx="12202796" cy="182880"/>
            <a:chOff x="0" y="5303520"/>
            <a:chExt cx="12202796" cy="594360"/>
          </a:xfrm>
        </p:grpSpPr>
        <p:sp>
          <p:nvSpPr>
            <p:cNvPr id="12" name="Rectangle 11">
              <a:extLst>
                <a:ext uri="{FF2B5EF4-FFF2-40B4-BE49-F238E27FC236}">
                  <a16:creationId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4516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942DA99-6BA4-4DA7-8651-80752B5462FE}"/>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1290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C35AFC50-E6B6-4E43-B4E7-F9E2A95E63EC}"/>
              </a:ext>
            </a:extLst>
          </p:cNvPr>
          <p:cNvGrpSpPr/>
          <p:nvPr userDrawn="1"/>
        </p:nvGrpSpPr>
        <p:grpSpPr>
          <a:xfrm>
            <a:off x="0" y="6675120"/>
            <a:ext cx="12202796" cy="182880"/>
            <a:chOff x="0" y="5303520"/>
            <a:chExt cx="12202796" cy="594360"/>
          </a:xfrm>
        </p:grpSpPr>
        <p:sp>
          <p:nvSpPr>
            <p:cNvPr id="12" name="Rectangle 11">
              <a:extLst>
                <a:ext uri="{FF2B5EF4-FFF2-40B4-BE49-F238E27FC236}">
                  <a16:creationId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5885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0E0E93-EEE6-4D51-9F5C-4F52ACDE3916}"/>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4236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vl1pPr>
          </a:lstStyle>
          <a:p>
            <a:r>
              <a:rPr lang="en-US"/>
              <a:t>Click to add title</a:t>
            </a:r>
            <a:endParaRPr lang="en-AU"/>
          </a:p>
        </p:txBody>
      </p:sp>
      <p:sp>
        <p:nvSpPr>
          <p:cNvPr id="3" name="Content Placeholder 2"/>
          <p:cNvSpPr>
            <a:spLocks noGrp="1"/>
          </p:cNvSpPr>
          <p:nvPr>
            <p:ph idx="1"/>
          </p:nvPr>
        </p:nvSpPr>
        <p:spPr>
          <a:xfrm>
            <a:off x="609600" y="1053264"/>
            <a:ext cx="10972800" cy="4896000"/>
          </a:xfrm>
        </p:spPr>
        <p:txBody>
          <a:bodyPr>
            <a:noAutofit/>
          </a:bodyPr>
          <a:lstStyle>
            <a:lvl1pPr marL="324000" indent="-324000">
              <a:spcBef>
                <a:spcPts val="600"/>
              </a:spcBef>
              <a:spcAft>
                <a:spcPts val="0"/>
              </a:spcAft>
              <a:buFont typeface="Arial" panose="020B0604020202020204" pitchFamily="34" charset="0"/>
              <a:buChar char="•"/>
              <a:defRPr sz="2800">
                <a:solidFill>
                  <a:schemeClr val="tx1"/>
                </a:solidFill>
              </a:defRPr>
            </a:lvl1pPr>
            <a:lvl2pPr marL="684000">
              <a:spcBef>
                <a:spcPts val="600"/>
              </a:spcBef>
              <a:defRPr>
                <a:solidFill>
                  <a:schemeClr val="tx1"/>
                </a:solidFill>
              </a:defRPr>
            </a:lvl2pPr>
            <a:lvl3pPr marL="1008000">
              <a:spcBef>
                <a:spcPts val="600"/>
              </a:spcBef>
              <a:defRPr>
                <a:solidFill>
                  <a:schemeClr val="tx1"/>
                </a:solidFill>
              </a:defRPr>
            </a:lvl3pPr>
            <a:lvl4pPr marL="1404000">
              <a:spcBef>
                <a:spcPts val="600"/>
              </a:spcBef>
              <a:defRPr sz="2000">
                <a:solidFill>
                  <a:schemeClr val="tx1"/>
                </a:solidFill>
              </a:defRPr>
            </a:lvl4pPr>
            <a:lvl5pPr marL="1728000">
              <a:spcBef>
                <a:spcPts val="600"/>
              </a:spcBef>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a:p>
            <a:pPr lvl="0"/>
            <a:endParaRPr lang="en-US"/>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a:p>
        </p:txBody>
      </p:sp>
      <p:sp>
        <p:nvSpPr>
          <p:cNvPr id="4" name="Footer Placeholder 3"/>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4114917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ack Cover 2">
    <p:spTree>
      <p:nvGrpSpPr>
        <p:cNvPr id="1" name=""/>
        <p:cNvGrpSpPr/>
        <p:nvPr/>
      </p:nvGrpSpPr>
      <p:grpSpPr>
        <a:xfrm>
          <a:off x="0" y="0"/>
          <a:ext cx="0" cy="0"/>
          <a:chOff x="0" y="0"/>
          <a:chExt cx="0" cy="0"/>
        </a:xfrm>
      </p:grpSpPr>
      <p:sp>
        <p:nvSpPr>
          <p:cNvPr id="7" name="Rectangle 6"/>
          <p:cNvSpPr/>
          <p:nvPr userDrawn="1"/>
        </p:nvSpPr>
        <p:spPr bwMode="black">
          <a:xfrm>
            <a:off x="0" y="0"/>
            <a:ext cx="12192000" cy="6858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3" name="Title 1"/>
          <p:cNvSpPr>
            <a:spLocks noGrp="1"/>
          </p:cNvSpPr>
          <p:nvPr>
            <p:ph type="ctrTitle"/>
          </p:nvPr>
        </p:nvSpPr>
        <p:spPr bwMode="white">
          <a:xfrm>
            <a:off x="661897" y="2420890"/>
            <a:ext cx="10418673" cy="1080119"/>
          </a:xfrm>
          <a:prstGeom prst="rect">
            <a:avLst/>
          </a:prstGeom>
        </p:spPr>
        <p:txBody>
          <a:bodyPr lIns="0" tIns="0" rIns="0" bIns="0" anchor="b">
            <a:normAutofit/>
          </a:bodyPr>
          <a:lstStyle>
            <a:lvl1pPr algn="r">
              <a:defRPr sz="2800" b="1">
                <a:solidFill>
                  <a:schemeClr val="bg1"/>
                </a:solidFill>
                <a:latin typeface="Arial" pitchFamily="34" charset="0"/>
                <a:cs typeface="Arial" pitchFamily="34" charset="0"/>
              </a:defRPr>
            </a:lvl1pPr>
          </a:lstStyle>
          <a:p>
            <a:r>
              <a:rPr lang="en-US"/>
              <a:t>Click to edit Master title style</a:t>
            </a:r>
            <a:endParaRPr lang="en-AU"/>
          </a:p>
        </p:txBody>
      </p:sp>
      <p:sp>
        <p:nvSpPr>
          <p:cNvPr id="4" name="Subtitle 2"/>
          <p:cNvSpPr>
            <a:spLocks noGrp="1"/>
          </p:cNvSpPr>
          <p:nvPr>
            <p:ph type="subTitle" idx="1"/>
          </p:nvPr>
        </p:nvSpPr>
        <p:spPr bwMode="gray">
          <a:xfrm>
            <a:off x="661897" y="3582541"/>
            <a:ext cx="10418673" cy="720080"/>
          </a:xfrm>
          <a:prstGeom prst="rect">
            <a:avLst/>
          </a:prstGeom>
        </p:spPr>
        <p:txBody>
          <a:bodyPr lIns="0" tIns="0" rIns="0" bIns="0">
            <a:normAutofit/>
          </a:bodyPr>
          <a:lstStyle>
            <a:lvl1pPr marL="0" indent="0" algn="r">
              <a:buNone/>
              <a:defRPr sz="1600" b="1" cap="none" baseline="0">
                <a:solidFill>
                  <a:srgbClr val="B3B3B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TextBox 4"/>
          <p:cNvSpPr txBox="1"/>
          <p:nvPr userDrawn="1"/>
        </p:nvSpPr>
        <p:spPr bwMode="white">
          <a:xfrm>
            <a:off x="6875587" y="6156678"/>
            <a:ext cx="4188285" cy="292388"/>
          </a:xfrm>
          <a:prstGeom prst="rect">
            <a:avLst/>
          </a:prstGeom>
          <a:noFill/>
        </p:spPr>
        <p:txBody>
          <a:bodyPr wrap="squar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defRPr/>
            </a:pPr>
            <a:r>
              <a:rPr lang="en-AU" sz="1300" b="0">
                <a:solidFill>
                  <a:schemeClr val="bg1"/>
                </a:solidFill>
                <a:latin typeface="Arial" pitchFamily="34" charset="0"/>
                <a:cs typeface="Arial" pitchFamily="34" charset="0"/>
              </a:rPr>
              <a:t>  www.jacobs.com  |  worldwide</a:t>
            </a:r>
            <a:endParaRPr kumimoji="0" lang="en-AU" sz="1300" b="0" i="0" u="none" strike="noStrike" kern="1200" cap="none" spc="0" normalizeH="0" baseline="0" noProof="0">
              <a:ln>
                <a:noFill/>
              </a:ln>
              <a:solidFill>
                <a:schemeClr val="bg1"/>
              </a:solidFill>
              <a:effectLst/>
              <a:uLnTx/>
              <a:uFillTx/>
              <a:latin typeface="Arial" pitchFamily="34" charset="0"/>
              <a:cs typeface="Arial" pitchFamily="34" charset="0"/>
            </a:endParaRPr>
          </a:p>
        </p:txBody>
      </p:sp>
      <p:pic>
        <p:nvPicPr>
          <p:cNvPr id="6" name="JACOBSLOGO"/>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8785901" y="5718662"/>
            <a:ext cx="2327272" cy="288000"/>
          </a:xfrm>
          <a:prstGeom prst="rect">
            <a:avLst/>
          </a:prstGeom>
          <a:noFill/>
          <a:extLst>
            <a:ext uri="{909E8E84-426E-40DD-AFC4-6F175D3DCCD1}">
              <a14:hiddenFill xmlns:a14="http://schemas.microsoft.com/office/drawing/2010/main">
                <a:solidFill>
                  <a:srgbClr val="FFFFFF"/>
                </a:solidFill>
              </a14:hiddenFill>
            </a:ext>
          </a:extLst>
        </p:spPr>
      </p:pic>
      <p:pic>
        <p:nvPicPr>
          <p:cNvPr id="9" name="SKMJACOBSLOGO" hidden="1"/>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7703501" y="5700270"/>
            <a:ext cx="3360372" cy="306393"/>
          </a:xfrm>
          <a:prstGeom prst="rect">
            <a:avLst/>
          </a:prstGeom>
          <a:noFill/>
          <a:extLst>
            <a:ext uri="{909E8E84-426E-40DD-AFC4-6F175D3DCCD1}">
              <a14:hiddenFill xmlns:a14="http://schemas.microsoft.com/office/drawing/2010/main">
                <a:solidFill>
                  <a:srgbClr val="FFFFFF"/>
                </a:solidFill>
              </a14:hiddenFill>
            </a:ext>
          </a:extLst>
        </p:spPr>
      </p:pic>
      <p:pic>
        <p:nvPicPr>
          <p:cNvPr id="10" name="JACOBSZATELOGO" hidden="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87614" y="5718663"/>
            <a:ext cx="4298732" cy="282621"/>
          </a:xfrm>
          <a:prstGeom prst="rect">
            <a:avLst/>
          </a:prstGeom>
        </p:spPr>
      </p:pic>
      <p:pic>
        <p:nvPicPr>
          <p:cNvPr id="11" name="JACOBSMATASISLOGO" hidden="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50443" y="5755308"/>
            <a:ext cx="3613429" cy="251355"/>
          </a:xfrm>
          <a:prstGeom prst="rect">
            <a:avLst/>
          </a:prstGeom>
        </p:spPr>
      </p:pic>
      <p:pic>
        <p:nvPicPr>
          <p:cNvPr id="12" name="Picture 11" descr="JACOBSGUIMARLOGO" hidden="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942714" y="5757505"/>
            <a:ext cx="3121159" cy="210312"/>
          </a:xfrm>
          <a:prstGeom prst="rect">
            <a:avLst/>
          </a:prstGeom>
        </p:spPr>
      </p:pic>
      <p:pic>
        <p:nvPicPr>
          <p:cNvPr id="13" name="JACOBSLOGO" descr="JFSLLOGO" hidden="1"/>
          <p:cNvPicPr>
            <a:picLocks noChangeAspect="1" noChangeArrowheads="1"/>
          </p:cNvPicPr>
          <p:nvPr userDrawn="1"/>
        </p:nvPicPr>
        <p:blipFill>
          <a:blip r:embed="rId7" cstate="screen">
            <a:extLst>
              <a:ext uri="{28A0092B-C50C-407E-A947-70E740481C1C}">
                <a14:useLocalDpi xmlns:a14="http://schemas.microsoft.com/office/drawing/2010/main"/>
              </a:ext>
            </a:extLst>
          </a:blip>
          <a:stretch>
            <a:fillRect/>
          </a:stretch>
        </p:blipFill>
        <p:spPr bwMode="auto">
          <a:xfrm>
            <a:off x="9433922" y="5718663"/>
            <a:ext cx="1629948" cy="28799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719403" y="6225928"/>
            <a:ext cx="814325" cy="153888"/>
          </a:xfrm>
          <a:prstGeom prst="rect">
            <a:avLst/>
          </a:prstGeom>
        </p:spPr>
        <p:txBody>
          <a:bodyPr wrap="none" lIns="0" tIns="0" rIns="0" bIns="0" anchor="b">
            <a:spAutoFit/>
          </a:bodyPr>
          <a:lstStyle/>
          <a:p>
            <a:pPr algn="l"/>
            <a:fld id="{D917C0DB-109B-4CE7-941E-659E5D208C65}" type="datetime4">
              <a:rPr lang="en-US" sz="1000" smtClean="0">
                <a:solidFill>
                  <a:schemeClr val="bg1"/>
                </a:solidFill>
                <a:latin typeface="Arial" panose="020B0604020202020204" pitchFamily="34" charset="0"/>
                <a:cs typeface="Arial" panose="020B0604020202020204" pitchFamily="34" charset="0"/>
              </a:rPr>
              <a:t>January 19, 2023</a:t>
            </a:fld>
            <a:endParaRPr lang="en-AU" sz="1000">
              <a:solidFill>
                <a:schemeClr val="bg1"/>
              </a:solidFill>
              <a:latin typeface="Arial" panose="020B0604020202020204" pitchFamily="34" charset="0"/>
              <a:cs typeface="Arial" panose="020B0604020202020204" pitchFamily="34" charset="0"/>
            </a:endParaRPr>
          </a:p>
        </p:txBody>
      </p:sp>
      <p:sp>
        <p:nvSpPr>
          <p:cNvPr id="17" name="Rectangle 16"/>
          <p:cNvSpPr/>
          <p:nvPr userDrawn="1"/>
        </p:nvSpPr>
        <p:spPr>
          <a:xfrm>
            <a:off x="732363" y="6024174"/>
            <a:ext cx="1715231" cy="153888"/>
          </a:xfrm>
          <a:prstGeom prst="rect">
            <a:avLst/>
          </a:prstGeom>
          <a:solidFill>
            <a:srgbClr val="00338D"/>
          </a:solidFill>
        </p:spPr>
        <p:txBody>
          <a:bodyPr wrap="square" lIns="0" tIns="0" rIns="0" bIns="0" anchor="b">
            <a:spAutoFit/>
          </a:bodyPr>
          <a:lstStyle/>
          <a:p>
            <a:pPr algn="l"/>
            <a:r>
              <a:rPr lang="en-AU" sz="1000">
                <a:solidFill>
                  <a:schemeClr val="bg1"/>
                </a:solidFill>
                <a:latin typeface="Arial" panose="020B0604020202020204" pitchFamily="34" charset="0"/>
                <a:cs typeface="Arial" panose="020B0604020202020204" pitchFamily="34" charset="0"/>
              </a:rPr>
              <a:t>© Copyright Jacobs                  </a:t>
            </a:r>
          </a:p>
        </p:txBody>
      </p:sp>
    </p:spTree>
    <p:extLst>
      <p:ext uri="{BB962C8B-B14F-4D97-AF65-F5344CB8AC3E}">
        <p14:creationId xmlns:p14="http://schemas.microsoft.com/office/powerpoint/2010/main" val="19555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Red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7B5AF6-E0BF-4698-904E-69E3440E60FF}"/>
              </a:ext>
            </a:extLst>
          </p:cNvPr>
          <p:cNvSpPr>
            <a:spLocks noGrp="1"/>
          </p:cNvSpPr>
          <p:nvPr>
            <p:ph type="ctrTitle" hasCustomPrompt="1"/>
          </p:nvPr>
        </p:nvSpPr>
        <p:spPr>
          <a:xfrm>
            <a:off x="640080" y="3383280"/>
            <a:ext cx="8037195" cy="1371600"/>
          </a:xfrm>
          <a:prstGeom prst="rect">
            <a:avLst/>
          </a:prstGeom>
        </p:spPr>
        <p:txBody>
          <a:bodyPr anchor="b"/>
          <a:lstStyle>
            <a:lvl1pPr algn="l">
              <a:defRPr sz="4200">
                <a:solidFill>
                  <a:schemeClr val="tx1"/>
                </a:solidFill>
              </a:defRPr>
            </a:lvl1pPr>
          </a:lstStyle>
          <a:p>
            <a:r>
              <a:rPr lang="en-US"/>
              <a:t>Section/divider title, 42pt bold,</a:t>
            </a:r>
            <a:br>
              <a:rPr lang="en-US"/>
            </a:br>
            <a:r>
              <a:rPr lang="en-US"/>
              <a:t>two line limit</a:t>
            </a:r>
          </a:p>
        </p:txBody>
      </p:sp>
      <p:pic>
        <p:nvPicPr>
          <p:cNvPr id="4" name="Picture 3">
            <a:extLst>
              <a:ext uri="{FF2B5EF4-FFF2-40B4-BE49-F238E27FC236}">
                <a16:creationId xmlns:a16="http://schemas.microsoft.com/office/drawing/2014/main" id="{385B63B5-9AAF-459D-8F06-41DD453B27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63365" y="8707"/>
            <a:ext cx="3325460" cy="6849293"/>
          </a:xfrm>
          <a:prstGeom prst="rect">
            <a:avLst/>
          </a:prstGeom>
        </p:spPr>
      </p:pic>
      <p:sp>
        <p:nvSpPr>
          <p:cNvPr id="5" name="Subtitle 2">
            <a:extLst>
              <a:ext uri="{FF2B5EF4-FFF2-40B4-BE49-F238E27FC236}">
                <a16:creationId xmlns:a16="http://schemas.microsoft.com/office/drawing/2014/main" id="{5BA2BD47-3DF5-48EC-941E-51EAF96AF5F6}"/>
              </a:ext>
            </a:extLst>
          </p:cNvPr>
          <p:cNvSpPr>
            <a:spLocks noGrp="1"/>
          </p:cNvSpPr>
          <p:nvPr>
            <p:ph type="subTitle" idx="1" hasCustomPrompt="1"/>
          </p:nvPr>
        </p:nvSpPr>
        <p:spPr>
          <a:xfrm>
            <a:off x="640080" y="5168580"/>
            <a:ext cx="80371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O</a:t>
            </a:r>
            <a:r>
              <a:rPr lang="en-US" err="1"/>
              <a:t>ther</a:t>
            </a:r>
            <a:r>
              <a:rPr lang="en-US"/>
              <a:t> information, 24pt</a:t>
            </a:r>
          </a:p>
        </p:txBody>
      </p:sp>
    </p:spTree>
    <p:extLst>
      <p:ext uri="{BB962C8B-B14F-4D97-AF65-F5344CB8AC3E}">
        <p14:creationId xmlns:p14="http://schemas.microsoft.com/office/powerpoint/2010/main" val="174464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Layout Colo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68321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3"/>
            <a:ext cx="11521440" cy="4935537"/>
          </a:xfrm>
        </p:spPr>
        <p:txBody>
          <a:bodyPr/>
          <a:lstStyle>
            <a:lvl1pPr marL="0" indent="-36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a:t>Numbered list, 24pt bold</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936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3"/>
            <a:ext cx="11521440" cy="4935537"/>
          </a:xfrm>
        </p:spPr>
        <p:txBody>
          <a:bodyPr/>
          <a:lstStyle>
            <a:lvl1pPr marL="0" indent="-36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a:t>Numbered list, 24pt bold</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782427"/>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Color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FC504A2D-EBE1-4848-A939-CC44403D1D7E}"/>
              </a:ext>
            </a:extLst>
          </p:cNvPr>
          <p:cNvSpPr>
            <a:spLocks noGrp="1"/>
          </p:cNvSpPr>
          <p:nvPr>
            <p:ph sz="half" idx="2" hasCustomPrompt="1"/>
          </p:nvPr>
        </p:nvSpPr>
        <p:spPr>
          <a:xfrm>
            <a:off x="4507865" y="1126874"/>
            <a:ext cx="7680960" cy="5120640"/>
          </a:xfrm>
          <a:prstGeom prst="rect">
            <a:avLst/>
          </a:prstGeom>
          <a:solidFill>
            <a:srgbClr val="0A7DF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a:t>First level, 22pt bold </a:t>
            </a:r>
          </a:p>
          <a:p>
            <a:pPr lvl="1"/>
            <a:r>
              <a:rPr lang="en-US"/>
              <a:t>Second level, 20pt  </a:t>
            </a:r>
          </a:p>
          <a:p>
            <a:pPr lvl="2"/>
            <a:r>
              <a:rPr lang="en-US"/>
              <a:t>Third level, 18pt  </a:t>
            </a:r>
          </a:p>
          <a:p>
            <a:pPr lvl="3"/>
            <a:r>
              <a:rPr lang="en-US"/>
              <a:t>Fourth level, 16pt  </a:t>
            </a:r>
          </a:p>
          <a:p>
            <a:pPr lvl="4"/>
            <a:r>
              <a:rPr lang="en-US"/>
              <a:t>Fifth level, 14pt  </a:t>
            </a:r>
            <a:endParaRPr lang="en-AU"/>
          </a:p>
        </p:txBody>
      </p:sp>
      <p:sp>
        <p:nvSpPr>
          <p:cNvPr id="8" name="Rectangle 7">
            <a:extLst>
              <a:ext uri="{FF2B5EF4-FFF2-40B4-BE49-F238E27FC236}">
                <a16:creationId xmlns:a16="http://schemas.microsoft.com/office/drawing/2014/main" id="{2BE5D50F-9DD7-47F6-A0EF-8386381565D4}"/>
              </a:ext>
            </a:extLst>
          </p:cNvPr>
          <p:cNvSpPr/>
          <p:nvPr userDrawn="1"/>
        </p:nvSpPr>
        <p:spPr>
          <a:xfrm>
            <a:off x="0" y="1126875"/>
            <a:ext cx="320040" cy="512064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C8C33CEE-DFF7-48E6-BEEE-CAF0B01795ED}"/>
              </a:ext>
            </a:extLst>
          </p:cNvPr>
          <p:cNvSpPr>
            <a:spLocks noGrp="1"/>
          </p:cNvSpPr>
          <p:nvPr>
            <p:ph sz="half" idx="14" hasCustomPrompt="1"/>
          </p:nvPr>
        </p:nvSpPr>
        <p:spPr>
          <a:xfrm>
            <a:off x="320040" y="1126874"/>
            <a:ext cx="4187825" cy="5120640"/>
          </a:xfrm>
          <a:prstGeom prst="rect">
            <a:avLst/>
          </a:prstGeom>
          <a:solidFill>
            <a:schemeClr val="tx1"/>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a:t>First level, 22pt bold </a:t>
            </a:r>
          </a:p>
          <a:p>
            <a:pPr lvl="1"/>
            <a:r>
              <a:rPr lang="en-US"/>
              <a:t>Second level, 20pt  </a:t>
            </a:r>
          </a:p>
          <a:p>
            <a:pPr lvl="2"/>
            <a:r>
              <a:rPr lang="en-US"/>
              <a:t>Third level, 18pt  </a:t>
            </a:r>
          </a:p>
          <a:p>
            <a:pPr lvl="3"/>
            <a:r>
              <a:rPr lang="en-US"/>
              <a:t>Fourth level, 16pt  </a:t>
            </a:r>
          </a:p>
          <a:p>
            <a:pPr lvl="4"/>
            <a:r>
              <a:rPr lang="en-US"/>
              <a:t>Fifth level, 14pt  </a:t>
            </a:r>
            <a:endParaRPr lang="en-AU"/>
          </a:p>
        </p:txBody>
      </p:sp>
    </p:spTree>
    <p:extLst>
      <p:ext uri="{BB962C8B-B14F-4D97-AF65-F5344CB8AC3E}">
        <p14:creationId xmlns:p14="http://schemas.microsoft.com/office/powerpoint/2010/main" val="1115113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Color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0A4D-9D56-4165-9557-720F54732398}"/>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B6A42BE8-D9A1-4788-8BBC-FA7AAF9E6BBA}"/>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CF3520F3-3961-47F8-84D9-B22A176EF1C0}"/>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Content Placeholder 3">
            <a:extLst>
              <a:ext uri="{FF2B5EF4-FFF2-40B4-BE49-F238E27FC236}">
                <a16:creationId xmlns:a16="http://schemas.microsoft.com/office/drawing/2014/main" id="{3C76AA32-E79B-4A13-ABCB-448991E1E50C}"/>
              </a:ext>
            </a:extLst>
          </p:cNvPr>
          <p:cNvSpPr>
            <a:spLocks noGrp="1"/>
          </p:cNvSpPr>
          <p:nvPr>
            <p:ph sz="half" idx="2" hasCustomPrompt="1"/>
          </p:nvPr>
        </p:nvSpPr>
        <p:spPr>
          <a:xfrm>
            <a:off x="4507865" y="1126874"/>
            <a:ext cx="7680960" cy="5120640"/>
          </a:xfrm>
          <a:prstGeom prst="rect">
            <a:avLst/>
          </a:prstGeom>
          <a:solidFill>
            <a:srgbClr val="A800A8"/>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a:t>First level, 22pt bold </a:t>
            </a:r>
          </a:p>
          <a:p>
            <a:pPr lvl="1"/>
            <a:r>
              <a:rPr lang="en-US"/>
              <a:t>Second level, 20pt  </a:t>
            </a:r>
          </a:p>
          <a:p>
            <a:pPr lvl="2"/>
            <a:r>
              <a:rPr lang="en-US"/>
              <a:t>Third level, 18pt  </a:t>
            </a:r>
          </a:p>
          <a:p>
            <a:pPr lvl="3"/>
            <a:r>
              <a:rPr lang="en-US"/>
              <a:t>Fourth level, 16pt  </a:t>
            </a:r>
          </a:p>
          <a:p>
            <a:pPr lvl="4"/>
            <a:r>
              <a:rPr lang="en-US"/>
              <a:t>Fifth level, 14pt  </a:t>
            </a:r>
            <a:endParaRPr lang="en-AU"/>
          </a:p>
        </p:txBody>
      </p:sp>
      <p:sp>
        <p:nvSpPr>
          <p:cNvPr id="6" name="Rectangle 5">
            <a:extLst>
              <a:ext uri="{FF2B5EF4-FFF2-40B4-BE49-F238E27FC236}">
                <a16:creationId xmlns:a16="http://schemas.microsoft.com/office/drawing/2014/main" id="{00ABDB4F-3DD5-44CE-9C04-358B614283A0}"/>
              </a:ext>
            </a:extLst>
          </p:cNvPr>
          <p:cNvSpPr/>
          <p:nvPr userDrawn="1"/>
        </p:nvSpPr>
        <p:spPr>
          <a:xfrm>
            <a:off x="0" y="1126875"/>
            <a:ext cx="320040" cy="512064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CFF4907C-EF3B-471C-966C-612D3AD81A6F}"/>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a:t>First level, 22pt bold </a:t>
            </a:r>
          </a:p>
          <a:p>
            <a:pPr lvl="1"/>
            <a:r>
              <a:rPr lang="en-US"/>
              <a:t>Second level, 20pt  </a:t>
            </a:r>
          </a:p>
          <a:p>
            <a:pPr lvl="2"/>
            <a:r>
              <a:rPr lang="en-US"/>
              <a:t>Third level, 18pt  </a:t>
            </a:r>
          </a:p>
          <a:p>
            <a:pPr lvl="3"/>
            <a:r>
              <a:rPr lang="en-US"/>
              <a:t>Fourth level, 16pt  </a:t>
            </a:r>
          </a:p>
          <a:p>
            <a:pPr lvl="4"/>
            <a:r>
              <a:rPr lang="en-US"/>
              <a:t>Fifth level, 14pt  </a:t>
            </a:r>
            <a:endParaRPr lang="en-AU"/>
          </a:p>
        </p:txBody>
      </p:sp>
    </p:spTree>
    <p:extLst>
      <p:ext uri="{BB962C8B-B14F-4D97-AF65-F5344CB8AC3E}">
        <p14:creationId xmlns:p14="http://schemas.microsoft.com/office/powerpoint/2010/main" val="3190952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Color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546C-AA31-44C6-A507-C4CCC4BDC186}"/>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6065098A-78BB-4605-9AA0-2D6636490255}"/>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AA9F4050-7218-460E-803D-CA5CD58AF317}"/>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Rectangle 4">
            <a:extLst>
              <a:ext uri="{FF2B5EF4-FFF2-40B4-BE49-F238E27FC236}">
                <a16:creationId xmlns:a16="http://schemas.microsoft.com/office/drawing/2014/main" id="{19F47226-DC19-4F60-8DE3-956E7F034FCF}"/>
              </a:ext>
            </a:extLst>
          </p:cNvPr>
          <p:cNvSpPr/>
          <p:nvPr userDrawn="1"/>
        </p:nvSpPr>
        <p:spPr>
          <a:xfrm>
            <a:off x="0" y="1126875"/>
            <a:ext cx="320040" cy="512064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5E59097B-AE21-45C2-8D52-AC080C2CC0EB}"/>
              </a:ext>
            </a:extLst>
          </p:cNvPr>
          <p:cNvSpPr>
            <a:spLocks noGrp="1"/>
          </p:cNvSpPr>
          <p:nvPr>
            <p:ph sz="half" idx="2" hasCustomPrompt="1"/>
          </p:nvPr>
        </p:nvSpPr>
        <p:spPr>
          <a:xfrm>
            <a:off x="4507865" y="1126874"/>
            <a:ext cx="7680960" cy="5120640"/>
          </a:xfrm>
          <a:prstGeom prst="rect">
            <a:avLst/>
          </a:prstGeom>
          <a:solidFill>
            <a:srgbClr val="FF465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a:t>First level, 22pt bold </a:t>
            </a:r>
          </a:p>
          <a:p>
            <a:pPr lvl="1"/>
            <a:r>
              <a:rPr lang="en-US"/>
              <a:t>Second level, 20pt  </a:t>
            </a:r>
          </a:p>
          <a:p>
            <a:pPr lvl="2"/>
            <a:r>
              <a:rPr lang="en-US"/>
              <a:t>Third level, 18pt  </a:t>
            </a:r>
          </a:p>
          <a:p>
            <a:pPr lvl="3"/>
            <a:r>
              <a:rPr lang="en-US"/>
              <a:t>Fourth level, 16pt  </a:t>
            </a:r>
          </a:p>
          <a:p>
            <a:pPr lvl="4"/>
            <a:r>
              <a:rPr lang="en-US"/>
              <a:t>Fifth level, 14pt  </a:t>
            </a:r>
            <a:endParaRPr lang="en-AU"/>
          </a:p>
        </p:txBody>
      </p:sp>
      <p:sp>
        <p:nvSpPr>
          <p:cNvPr id="7" name="Content Placeholder 3">
            <a:extLst>
              <a:ext uri="{FF2B5EF4-FFF2-40B4-BE49-F238E27FC236}">
                <a16:creationId xmlns:a16="http://schemas.microsoft.com/office/drawing/2014/main" id="{B5A0D3E8-6D4F-477B-AE8B-98BA0E478BD1}"/>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a:t>First level, 22pt bold </a:t>
            </a:r>
          </a:p>
          <a:p>
            <a:pPr lvl="1"/>
            <a:r>
              <a:rPr lang="en-US"/>
              <a:t>Second level, 20pt  </a:t>
            </a:r>
          </a:p>
          <a:p>
            <a:pPr lvl="2"/>
            <a:r>
              <a:rPr lang="en-US"/>
              <a:t>Third level, 18pt  </a:t>
            </a:r>
          </a:p>
          <a:p>
            <a:pPr lvl="3"/>
            <a:r>
              <a:rPr lang="en-US"/>
              <a:t>Fourth level, 16pt  </a:t>
            </a:r>
          </a:p>
          <a:p>
            <a:pPr lvl="4"/>
            <a:r>
              <a:rPr lang="en-US"/>
              <a:t>Fifth level, 14pt  </a:t>
            </a:r>
            <a:endParaRPr lang="en-AU"/>
          </a:p>
        </p:txBody>
      </p:sp>
    </p:spTree>
    <p:extLst>
      <p:ext uri="{BB962C8B-B14F-4D97-AF65-F5344CB8AC3E}">
        <p14:creationId xmlns:p14="http://schemas.microsoft.com/office/powerpoint/2010/main" val="3088724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Color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2E1D-868C-4F82-A8F2-29C589BEB913}"/>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7F2F92F3-86A2-4DF6-88C5-662D62D27554}"/>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4DB6E415-43F8-4322-AECB-A83D59AA4CD8}"/>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Rectangle 4">
            <a:extLst>
              <a:ext uri="{FF2B5EF4-FFF2-40B4-BE49-F238E27FC236}">
                <a16:creationId xmlns:a16="http://schemas.microsoft.com/office/drawing/2014/main" id="{584ED94D-E337-425D-AC8A-55AFCB83D678}"/>
              </a:ext>
            </a:extLst>
          </p:cNvPr>
          <p:cNvSpPr/>
          <p:nvPr userDrawn="1"/>
        </p:nvSpPr>
        <p:spPr>
          <a:xfrm>
            <a:off x="0" y="1126875"/>
            <a:ext cx="320040"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0B5BD8DB-25C6-49DC-AEF6-1471B8490B45}"/>
              </a:ext>
            </a:extLst>
          </p:cNvPr>
          <p:cNvSpPr>
            <a:spLocks noGrp="1"/>
          </p:cNvSpPr>
          <p:nvPr>
            <p:ph sz="half" idx="2" hasCustomPrompt="1"/>
          </p:nvPr>
        </p:nvSpPr>
        <p:spPr>
          <a:xfrm>
            <a:off x="4507865" y="1126874"/>
            <a:ext cx="7680960" cy="5120640"/>
          </a:xfrm>
          <a:prstGeom prst="rect">
            <a:avLst/>
          </a:prstGeom>
          <a:solidFill>
            <a:srgbClr val="FFB41E"/>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a:t>First level, 22pt bold </a:t>
            </a:r>
          </a:p>
          <a:p>
            <a:pPr lvl="1"/>
            <a:r>
              <a:rPr lang="en-US"/>
              <a:t>Second level, 20pt  </a:t>
            </a:r>
          </a:p>
          <a:p>
            <a:pPr lvl="2"/>
            <a:r>
              <a:rPr lang="en-US"/>
              <a:t>Third level, 18pt  </a:t>
            </a:r>
          </a:p>
          <a:p>
            <a:pPr lvl="3"/>
            <a:r>
              <a:rPr lang="en-US"/>
              <a:t>Fourth level, 16pt  </a:t>
            </a:r>
          </a:p>
          <a:p>
            <a:pPr lvl="4"/>
            <a:r>
              <a:rPr lang="en-US"/>
              <a:t>Fifth level, 14pt  </a:t>
            </a:r>
            <a:endParaRPr lang="en-AU"/>
          </a:p>
        </p:txBody>
      </p:sp>
      <p:sp>
        <p:nvSpPr>
          <p:cNvPr id="7" name="Content Placeholder 3">
            <a:extLst>
              <a:ext uri="{FF2B5EF4-FFF2-40B4-BE49-F238E27FC236}">
                <a16:creationId xmlns:a16="http://schemas.microsoft.com/office/drawing/2014/main" id="{74E1538C-9B5E-4081-90C6-83F733F393E5}"/>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a:t>First level, 22pt bold </a:t>
            </a:r>
          </a:p>
          <a:p>
            <a:pPr lvl="1"/>
            <a:r>
              <a:rPr lang="en-US"/>
              <a:t>Second level, 20pt  </a:t>
            </a:r>
          </a:p>
          <a:p>
            <a:pPr lvl="2"/>
            <a:r>
              <a:rPr lang="en-US"/>
              <a:t>Third level, 18pt  </a:t>
            </a:r>
          </a:p>
          <a:p>
            <a:pPr lvl="3"/>
            <a:r>
              <a:rPr lang="en-US"/>
              <a:t>Fourth level, 16pt  </a:t>
            </a:r>
          </a:p>
          <a:p>
            <a:pPr lvl="4"/>
            <a:r>
              <a:rPr lang="en-US"/>
              <a:t>Fifth level, 14pt  </a:t>
            </a:r>
            <a:endParaRPr lang="en-AU"/>
          </a:p>
        </p:txBody>
      </p:sp>
    </p:spTree>
    <p:extLst>
      <p:ext uri="{BB962C8B-B14F-4D97-AF65-F5344CB8AC3E}">
        <p14:creationId xmlns:p14="http://schemas.microsoft.com/office/powerpoint/2010/main" val="18431853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Color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635E-CB0F-4086-87A1-AD36DB2A18E7}"/>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99560FFE-806A-4DF1-9720-27561AC22E0A}"/>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442F51AF-CEB8-4779-8C78-CE079FBBB69C}"/>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Rectangle 4">
            <a:extLst>
              <a:ext uri="{FF2B5EF4-FFF2-40B4-BE49-F238E27FC236}">
                <a16:creationId xmlns:a16="http://schemas.microsoft.com/office/drawing/2014/main" id="{355AD2E3-0CC0-461B-9591-CD4119DAA857}"/>
              </a:ext>
            </a:extLst>
          </p:cNvPr>
          <p:cNvSpPr/>
          <p:nvPr userDrawn="1"/>
        </p:nvSpPr>
        <p:spPr>
          <a:xfrm>
            <a:off x="0" y="1126874"/>
            <a:ext cx="320040" cy="512064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9BA9E910-13C2-428E-BF6D-B95C99E2AD0C}"/>
              </a:ext>
            </a:extLst>
          </p:cNvPr>
          <p:cNvSpPr>
            <a:spLocks noGrp="1"/>
          </p:cNvSpPr>
          <p:nvPr>
            <p:ph sz="half" idx="2" hasCustomPrompt="1"/>
          </p:nvPr>
        </p:nvSpPr>
        <p:spPr>
          <a:xfrm>
            <a:off x="4507865" y="1126874"/>
            <a:ext cx="7680960" cy="5120640"/>
          </a:xfrm>
          <a:prstGeom prst="rect">
            <a:avLst/>
          </a:prstGeom>
          <a:solidFill>
            <a:srgbClr val="0AD287"/>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a:t>First level, 22pt bold </a:t>
            </a:r>
          </a:p>
          <a:p>
            <a:pPr lvl="1"/>
            <a:r>
              <a:rPr lang="en-US"/>
              <a:t>Second level, 20pt  </a:t>
            </a:r>
          </a:p>
          <a:p>
            <a:pPr lvl="2"/>
            <a:r>
              <a:rPr lang="en-US"/>
              <a:t>Third level, 18pt  </a:t>
            </a:r>
          </a:p>
          <a:p>
            <a:pPr lvl="3"/>
            <a:r>
              <a:rPr lang="en-US"/>
              <a:t>Fourth level, 16pt  </a:t>
            </a:r>
          </a:p>
          <a:p>
            <a:pPr lvl="4"/>
            <a:r>
              <a:rPr lang="en-US"/>
              <a:t>Fifth level, 14pt  </a:t>
            </a:r>
            <a:endParaRPr lang="en-AU"/>
          </a:p>
        </p:txBody>
      </p:sp>
      <p:sp>
        <p:nvSpPr>
          <p:cNvPr id="7" name="Content Placeholder 3">
            <a:extLst>
              <a:ext uri="{FF2B5EF4-FFF2-40B4-BE49-F238E27FC236}">
                <a16:creationId xmlns:a16="http://schemas.microsoft.com/office/drawing/2014/main" id="{E990F653-4E00-43A3-9411-6A823C5405FF}"/>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a:t>First level, 22pt bold </a:t>
            </a:r>
          </a:p>
          <a:p>
            <a:pPr lvl="1"/>
            <a:r>
              <a:rPr lang="en-US"/>
              <a:t>Second level, 20pt  </a:t>
            </a:r>
          </a:p>
          <a:p>
            <a:pPr lvl="2"/>
            <a:r>
              <a:rPr lang="en-US"/>
              <a:t>Third level, 18pt  </a:t>
            </a:r>
          </a:p>
          <a:p>
            <a:pPr lvl="3"/>
            <a:r>
              <a:rPr lang="en-US"/>
              <a:t>Fourth level, 16pt  </a:t>
            </a:r>
          </a:p>
          <a:p>
            <a:pPr lvl="4"/>
            <a:r>
              <a:rPr lang="en-US"/>
              <a:t>Fifth level, 14pt  </a:t>
            </a:r>
            <a:endParaRPr lang="en-AU"/>
          </a:p>
        </p:txBody>
      </p:sp>
    </p:spTree>
    <p:extLst>
      <p:ext uri="{BB962C8B-B14F-4D97-AF65-F5344CB8AC3E}">
        <p14:creationId xmlns:p14="http://schemas.microsoft.com/office/powerpoint/2010/main" val="1272550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Color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D5E2-63E9-49EB-9EF8-CA6A2C7CC5B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5C460AE3-10BE-4241-82F1-1AC70EC09857}"/>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3B84AB0C-EABC-4723-A915-C9C6EFC44778}"/>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Content Placeholder 3">
            <a:extLst>
              <a:ext uri="{FF2B5EF4-FFF2-40B4-BE49-F238E27FC236}">
                <a16:creationId xmlns:a16="http://schemas.microsoft.com/office/drawing/2014/main" id="{586041AF-17A7-463E-9F1D-C835D32D9322}"/>
              </a:ext>
            </a:extLst>
          </p:cNvPr>
          <p:cNvSpPr>
            <a:spLocks noGrp="1"/>
          </p:cNvSpPr>
          <p:nvPr>
            <p:ph sz="half" idx="2" hasCustomPrompt="1"/>
          </p:nvPr>
        </p:nvSpPr>
        <p:spPr>
          <a:xfrm>
            <a:off x="4480560" y="1126874"/>
            <a:ext cx="7708265" cy="5120640"/>
          </a:xfrm>
          <a:prstGeom prst="rect">
            <a:avLst/>
          </a:prstGeom>
          <a:solidFill>
            <a:srgbClr val="0A7DF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a:t>First level, 22pt bold </a:t>
            </a:r>
          </a:p>
          <a:p>
            <a:pPr lvl="1"/>
            <a:r>
              <a:rPr lang="en-US"/>
              <a:t>Second level, 20pt  </a:t>
            </a:r>
          </a:p>
          <a:p>
            <a:pPr lvl="2"/>
            <a:r>
              <a:rPr lang="en-US"/>
              <a:t>Third level, 18pt  </a:t>
            </a:r>
          </a:p>
          <a:p>
            <a:pPr lvl="3"/>
            <a:r>
              <a:rPr lang="en-US"/>
              <a:t>Fourth level, 16pt  </a:t>
            </a:r>
          </a:p>
          <a:p>
            <a:pPr lvl="4"/>
            <a:r>
              <a:rPr lang="en-US"/>
              <a:t>Fifth level, 14pt  </a:t>
            </a:r>
            <a:endParaRPr lang="en-AU"/>
          </a:p>
        </p:txBody>
      </p:sp>
      <p:sp>
        <p:nvSpPr>
          <p:cNvPr id="6" name="Picture Placeholder 2">
            <a:extLst>
              <a:ext uri="{FF2B5EF4-FFF2-40B4-BE49-F238E27FC236}">
                <a16:creationId xmlns:a16="http://schemas.microsoft.com/office/drawing/2014/main" id="{0CDA937F-3403-4E46-A4EC-D61BB036BFC4}"/>
              </a:ext>
            </a:extLst>
          </p:cNvPr>
          <p:cNvSpPr>
            <a:spLocks noGrp="1"/>
          </p:cNvSpPr>
          <p:nvPr>
            <p:ph type="pic" sz="quarter" idx="14" hasCustomPrompt="1"/>
          </p:nvPr>
        </p:nvSpPr>
        <p:spPr>
          <a:xfrm>
            <a:off x="320040" y="1126875"/>
            <a:ext cx="4160520" cy="5120640"/>
          </a:xfrm>
          <a:prstGeom prst="rect">
            <a:avLst/>
          </a:prstGeom>
          <a:solidFill>
            <a:srgbClr val="BFBFBF"/>
          </a:solidFill>
        </p:spPr>
        <p:txBody>
          <a:bodyPr lIns="182880" tIns="182880" rIns="182880"/>
          <a:lstStyle>
            <a:lvl1pPr marL="0" indent="0" algn="l">
              <a:buFontTx/>
              <a:buNone/>
              <a:defRPr sz="1400" b="0"/>
            </a:lvl1pPr>
          </a:lstStyle>
          <a:p>
            <a:r>
              <a:rPr lang="en-US"/>
              <a:t>Drag picture to placeholder or click icon to add, then send to back</a:t>
            </a:r>
          </a:p>
        </p:txBody>
      </p:sp>
      <p:sp>
        <p:nvSpPr>
          <p:cNvPr id="7" name="Rectangle 6">
            <a:extLst>
              <a:ext uri="{FF2B5EF4-FFF2-40B4-BE49-F238E27FC236}">
                <a16:creationId xmlns:a16="http://schemas.microsoft.com/office/drawing/2014/main" id="{D469B429-4EA4-4324-98F3-F2CE44002BCE}"/>
              </a:ext>
            </a:extLst>
          </p:cNvPr>
          <p:cNvSpPr/>
          <p:nvPr userDrawn="1"/>
        </p:nvSpPr>
        <p:spPr>
          <a:xfrm>
            <a:off x="0" y="1126875"/>
            <a:ext cx="320040" cy="512064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303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Color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9CA5-E1E3-4DB6-987E-D2FF667FE0F9}"/>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94CD70D5-87B3-40E4-AE9B-9A6B53C28BA2}"/>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56B9D949-A09D-49F8-9ACF-68B06C86CF2A}"/>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Picture Placeholder 2">
            <a:extLst>
              <a:ext uri="{FF2B5EF4-FFF2-40B4-BE49-F238E27FC236}">
                <a16:creationId xmlns:a16="http://schemas.microsoft.com/office/drawing/2014/main" id="{315A8474-E176-4064-AE81-2664A9BCD870}"/>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a:t>Drag picture to placeholder or click icon to add, then send to back</a:t>
            </a:r>
          </a:p>
        </p:txBody>
      </p:sp>
      <p:sp>
        <p:nvSpPr>
          <p:cNvPr id="6" name="Rectangle 5">
            <a:extLst>
              <a:ext uri="{FF2B5EF4-FFF2-40B4-BE49-F238E27FC236}">
                <a16:creationId xmlns:a16="http://schemas.microsoft.com/office/drawing/2014/main" id="{87A1143F-1989-4D2D-B618-7A0A31DFFC39}"/>
              </a:ext>
            </a:extLst>
          </p:cNvPr>
          <p:cNvSpPr/>
          <p:nvPr userDrawn="1"/>
        </p:nvSpPr>
        <p:spPr>
          <a:xfrm>
            <a:off x="0" y="1126875"/>
            <a:ext cx="320040" cy="512064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0D155119-9352-4B5B-BEF4-28E8B6C095CD}"/>
              </a:ext>
            </a:extLst>
          </p:cNvPr>
          <p:cNvSpPr>
            <a:spLocks noGrp="1"/>
          </p:cNvSpPr>
          <p:nvPr>
            <p:ph sz="half" idx="2" hasCustomPrompt="1"/>
          </p:nvPr>
        </p:nvSpPr>
        <p:spPr>
          <a:xfrm>
            <a:off x="4507865" y="1126874"/>
            <a:ext cx="7680960" cy="5120640"/>
          </a:xfrm>
          <a:prstGeom prst="rect">
            <a:avLst/>
          </a:prstGeom>
          <a:solidFill>
            <a:srgbClr val="A800A8"/>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a:t>First level, 22pt bold </a:t>
            </a:r>
          </a:p>
          <a:p>
            <a:pPr lvl="1"/>
            <a:r>
              <a:rPr lang="en-US"/>
              <a:t>Second level, 20pt  </a:t>
            </a:r>
          </a:p>
          <a:p>
            <a:pPr lvl="2"/>
            <a:r>
              <a:rPr lang="en-US"/>
              <a:t>Third level, 18pt  </a:t>
            </a:r>
          </a:p>
          <a:p>
            <a:pPr lvl="3"/>
            <a:r>
              <a:rPr lang="en-US"/>
              <a:t>Fourth level, 16pt  </a:t>
            </a:r>
          </a:p>
          <a:p>
            <a:pPr lvl="4"/>
            <a:r>
              <a:rPr lang="en-US"/>
              <a:t>Fifth level, 14pt  </a:t>
            </a:r>
            <a:endParaRPr lang="en-AU"/>
          </a:p>
        </p:txBody>
      </p:sp>
    </p:spTree>
    <p:extLst>
      <p:ext uri="{BB962C8B-B14F-4D97-AF65-F5344CB8AC3E}">
        <p14:creationId xmlns:p14="http://schemas.microsoft.com/office/powerpoint/2010/main" val="370366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Yellow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B85CC7-27E3-4E49-BBC0-3FC5122DDBE4}"/>
              </a:ext>
            </a:extLst>
          </p:cNvPr>
          <p:cNvSpPr>
            <a:spLocks noGrp="1"/>
          </p:cNvSpPr>
          <p:nvPr>
            <p:ph type="ctrTitle" hasCustomPrompt="1"/>
          </p:nvPr>
        </p:nvSpPr>
        <p:spPr>
          <a:xfrm>
            <a:off x="640080" y="3383280"/>
            <a:ext cx="7999095" cy="1371600"/>
          </a:xfrm>
          <a:prstGeom prst="rect">
            <a:avLst/>
          </a:prstGeom>
        </p:spPr>
        <p:txBody>
          <a:bodyPr anchor="b"/>
          <a:lstStyle>
            <a:lvl1pPr algn="l">
              <a:defRPr sz="4200">
                <a:solidFill>
                  <a:schemeClr val="tx1"/>
                </a:solidFill>
              </a:defRPr>
            </a:lvl1pPr>
          </a:lstStyle>
          <a:p>
            <a:r>
              <a:rPr lang="en-US"/>
              <a:t>Section/divider title, 42pt bold,</a:t>
            </a:r>
            <a:br>
              <a:rPr lang="en-US"/>
            </a:br>
            <a:r>
              <a:rPr lang="en-US"/>
              <a:t>two line limit</a:t>
            </a:r>
          </a:p>
        </p:txBody>
      </p:sp>
      <p:pic>
        <p:nvPicPr>
          <p:cNvPr id="4" name="Picture 3">
            <a:extLst>
              <a:ext uri="{FF2B5EF4-FFF2-40B4-BE49-F238E27FC236}">
                <a16:creationId xmlns:a16="http://schemas.microsoft.com/office/drawing/2014/main" id="{84AB34F3-2E10-44C6-94FF-D6C1FD0CD4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63365" y="8707"/>
            <a:ext cx="3325460" cy="6849293"/>
          </a:xfrm>
          <a:prstGeom prst="rect">
            <a:avLst/>
          </a:prstGeom>
        </p:spPr>
      </p:pic>
      <p:sp>
        <p:nvSpPr>
          <p:cNvPr id="5" name="Subtitle 2">
            <a:extLst>
              <a:ext uri="{FF2B5EF4-FFF2-40B4-BE49-F238E27FC236}">
                <a16:creationId xmlns:a16="http://schemas.microsoft.com/office/drawing/2014/main" id="{52020565-85B0-488F-8894-E88098A94A30}"/>
              </a:ext>
            </a:extLst>
          </p:cNvPr>
          <p:cNvSpPr>
            <a:spLocks noGrp="1"/>
          </p:cNvSpPr>
          <p:nvPr>
            <p:ph type="subTitle" idx="1" hasCustomPrompt="1"/>
          </p:nvPr>
        </p:nvSpPr>
        <p:spPr>
          <a:xfrm>
            <a:off x="640080" y="5168580"/>
            <a:ext cx="79990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24pt</a:t>
            </a:r>
          </a:p>
        </p:txBody>
      </p:sp>
    </p:spTree>
    <p:extLst>
      <p:ext uri="{BB962C8B-B14F-4D97-AF65-F5344CB8AC3E}">
        <p14:creationId xmlns:p14="http://schemas.microsoft.com/office/powerpoint/2010/main" val="1852349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Color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2C0C-ED3F-46F7-83EE-1612D708435F}"/>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33357F0-B922-4E0C-AD75-A33CA6C1921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C34626D4-D892-418E-BF76-A6CBF154AD3B}"/>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Picture Placeholder 2">
            <a:extLst>
              <a:ext uri="{FF2B5EF4-FFF2-40B4-BE49-F238E27FC236}">
                <a16:creationId xmlns:a16="http://schemas.microsoft.com/office/drawing/2014/main" id="{9DB8BFC2-7CD8-4A7A-94E9-AE39DE6BEB2C}"/>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a:t>Drag picture to placeholder or click icon to add, then send to back</a:t>
            </a:r>
          </a:p>
        </p:txBody>
      </p:sp>
      <p:sp>
        <p:nvSpPr>
          <p:cNvPr id="6" name="Rectangle 5">
            <a:extLst>
              <a:ext uri="{FF2B5EF4-FFF2-40B4-BE49-F238E27FC236}">
                <a16:creationId xmlns:a16="http://schemas.microsoft.com/office/drawing/2014/main" id="{B8667B17-E59D-42A1-9F54-D8E22A939BAC}"/>
              </a:ext>
            </a:extLst>
          </p:cNvPr>
          <p:cNvSpPr/>
          <p:nvPr userDrawn="1"/>
        </p:nvSpPr>
        <p:spPr>
          <a:xfrm>
            <a:off x="0" y="1126875"/>
            <a:ext cx="320040" cy="512064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A7BDF484-8054-4F59-8772-A517B5898492}"/>
              </a:ext>
            </a:extLst>
          </p:cNvPr>
          <p:cNvSpPr>
            <a:spLocks noGrp="1"/>
          </p:cNvSpPr>
          <p:nvPr>
            <p:ph sz="half" idx="2" hasCustomPrompt="1"/>
          </p:nvPr>
        </p:nvSpPr>
        <p:spPr>
          <a:xfrm>
            <a:off x="4507865" y="1126874"/>
            <a:ext cx="7680960" cy="5120640"/>
          </a:xfrm>
          <a:prstGeom prst="rect">
            <a:avLst/>
          </a:prstGeom>
          <a:solidFill>
            <a:srgbClr val="FF465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a:t>First level, 22pt bold </a:t>
            </a:r>
          </a:p>
          <a:p>
            <a:pPr lvl="1"/>
            <a:r>
              <a:rPr lang="en-US"/>
              <a:t>Second level, 20pt  </a:t>
            </a:r>
          </a:p>
          <a:p>
            <a:pPr lvl="2"/>
            <a:r>
              <a:rPr lang="en-US"/>
              <a:t>Third level, 18pt  </a:t>
            </a:r>
          </a:p>
          <a:p>
            <a:pPr lvl="3"/>
            <a:r>
              <a:rPr lang="en-US"/>
              <a:t>Fourth level, 16pt  </a:t>
            </a:r>
          </a:p>
          <a:p>
            <a:pPr lvl="4"/>
            <a:r>
              <a:rPr lang="en-US"/>
              <a:t>Fifth level, 14pt  </a:t>
            </a:r>
            <a:endParaRPr lang="en-AU"/>
          </a:p>
        </p:txBody>
      </p:sp>
    </p:spTree>
    <p:extLst>
      <p:ext uri="{BB962C8B-B14F-4D97-AF65-F5344CB8AC3E}">
        <p14:creationId xmlns:p14="http://schemas.microsoft.com/office/powerpoint/2010/main" val="2443111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Color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AFFD-333F-4D4A-8EF7-708D4E72D16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A548BFC4-679F-4C42-B6BF-7EB89245D8BF}"/>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05C27961-2E25-4499-AE5C-D01328961D66}"/>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Picture Placeholder 2">
            <a:extLst>
              <a:ext uri="{FF2B5EF4-FFF2-40B4-BE49-F238E27FC236}">
                <a16:creationId xmlns:a16="http://schemas.microsoft.com/office/drawing/2014/main" id="{D86D2C7C-AA13-4FFB-9E83-E1540806A6A3}"/>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a:t>Drag picture to placeholder or click icon to add, then send to back</a:t>
            </a:r>
          </a:p>
        </p:txBody>
      </p:sp>
      <p:sp>
        <p:nvSpPr>
          <p:cNvPr id="6" name="Rectangle 5">
            <a:extLst>
              <a:ext uri="{FF2B5EF4-FFF2-40B4-BE49-F238E27FC236}">
                <a16:creationId xmlns:a16="http://schemas.microsoft.com/office/drawing/2014/main" id="{B62803A6-00A6-4733-8EC7-422CD1E56800}"/>
              </a:ext>
            </a:extLst>
          </p:cNvPr>
          <p:cNvSpPr/>
          <p:nvPr userDrawn="1"/>
        </p:nvSpPr>
        <p:spPr>
          <a:xfrm>
            <a:off x="0" y="1126875"/>
            <a:ext cx="320040"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0BCA9228-CDA9-4AC1-A45E-3F4633B32128}"/>
              </a:ext>
            </a:extLst>
          </p:cNvPr>
          <p:cNvSpPr>
            <a:spLocks noGrp="1"/>
          </p:cNvSpPr>
          <p:nvPr>
            <p:ph sz="half" idx="2" hasCustomPrompt="1"/>
          </p:nvPr>
        </p:nvSpPr>
        <p:spPr>
          <a:xfrm>
            <a:off x="4507865" y="1126874"/>
            <a:ext cx="7680960" cy="5120640"/>
          </a:xfrm>
          <a:prstGeom prst="rect">
            <a:avLst/>
          </a:prstGeom>
          <a:solidFill>
            <a:srgbClr val="FFB41E"/>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a:t>First level, 22pt bold </a:t>
            </a:r>
          </a:p>
          <a:p>
            <a:pPr lvl="1"/>
            <a:r>
              <a:rPr lang="en-US"/>
              <a:t>Second level, 20pt  </a:t>
            </a:r>
          </a:p>
          <a:p>
            <a:pPr lvl="2"/>
            <a:r>
              <a:rPr lang="en-US"/>
              <a:t>Third level, 18pt  </a:t>
            </a:r>
          </a:p>
          <a:p>
            <a:pPr lvl="3"/>
            <a:r>
              <a:rPr lang="en-US"/>
              <a:t>Fourth level, 16pt  </a:t>
            </a:r>
          </a:p>
          <a:p>
            <a:pPr lvl="4"/>
            <a:r>
              <a:rPr lang="en-US"/>
              <a:t>Fifth level, 14pt  </a:t>
            </a:r>
            <a:endParaRPr lang="en-AU"/>
          </a:p>
        </p:txBody>
      </p:sp>
    </p:spTree>
    <p:extLst>
      <p:ext uri="{BB962C8B-B14F-4D97-AF65-F5344CB8AC3E}">
        <p14:creationId xmlns:p14="http://schemas.microsoft.com/office/powerpoint/2010/main" val="3469436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Color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B8E0-0AB6-4F40-A612-ED7B7F87F235}"/>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C80F18C4-3E6E-444D-A5D9-C9FAFD14EBAE}"/>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7ADBDC3C-C268-4D61-A529-F8696086B3A5}"/>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Picture Placeholder 2">
            <a:extLst>
              <a:ext uri="{FF2B5EF4-FFF2-40B4-BE49-F238E27FC236}">
                <a16:creationId xmlns:a16="http://schemas.microsoft.com/office/drawing/2014/main" id="{CF5466D0-80A8-48AB-BCCE-A88BAC82B245}"/>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a:t>Drag picture to placeholder or click icon to add, then send to back</a:t>
            </a:r>
          </a:p>
        </p:txBody>
      </p:sp>
      <p:sp>
        <p:nvSpPr>
          <p:cNvPr id="6" name="Rectangle 5">
            <a:extLst>
              <a:ext uri="{FF2B5EF4-FFF2-40B4-BE49-F238E27FC236}">
                <a16:creationId xmlns:a16="http://schemas.microsoft.com/office/drawing/2014/main" id="{C95E63CE-C2EC-4377-8CFC-63FD833E86DA}"/>
              </a:ext>
            </a:extLst>
          </p:cNvPr>
          <p:cNvSpPr/>
          <p:nvPr userDrawn="1"/>
        </p:nvSpPr>
        <p:spPr>
          <a:xfrm>
            <a:off x="0" y="1126874"/>
            <a:ext cx="320040" cy="512064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E8578E08-B41F-4320-BC08-0C7730C2C8F7}"/>
              </a:ext>
            </a:extLst>
          </p:cNvPr>
          <p:cNvSpPr>
            <a:spLocks noGrp="1"/>
          </p:cNvSpPr>
          <p:nvPr>
            <p:ph sz="half" idx="2" hasCustomPrompt="1"/>
          </p:nvPr>
        </p:nvSpPr>
        <p:spPr>
          <a:xfrm>
            <a:off x="4507865" y="1126874"/>
            <a:ext cx="7680960" cy="5120640"/>
          </a:xfrm>
          <a:prstGeom prst="rect">
            <a:avLst/>
          </a:prstGeom>
          <a:solidFill>
            <a:srgbClr val="0AD287"/>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a:t>First level, 22pt bold </a:t>
            </a:r>
          </a:p>
          <a:p>
            <a:pPr lvl="1"/>
            <a:r>
              <a:rPr lang="en-US"/>
              <a:t>Second level, 20pt  </a:t>
            </a:r>
          </a:p>
          <a:p>
            <a:pPr lvl="2"/>
            <a:r>
              <a:rPr lang="en-US"/>
              <a:t>Third level, 18pt  </a:t>
            </a:r>
          </a:p>
          <a:p>
            <a:pPr lvl="3"/>
            <a:r>
              <a:rPr lang="en-US"/>
              <a:t>Fourth level, 16pt  </a:t>
            </a:r>
          </a:p>
          <a:p>
            <a:pPr lvl="4"/>
            <a:r>
              <a:rPr lang="en-US"/>
              <a:t>Fifth level, 14pt  </a:t>
            </a:r>
            <a:endParaRPr lang="en-AU"/>
          </a:p>
        </p:txBody>
      </p:sp>
    </p:spTree>
    <p:extLst>
      <p:ext uri="{BB962C8B-B14F-4D97-AF65-F5344CB8AC3E}">
        <p14:creationId xmlns:p14="http://schemas.microsoft.com/office/powerpoint/2010/main" val="883238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0E0E93-EEE6-4D51-9F5C-4F52ACDE3916}"/>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7313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igh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grpSp>
        <p:nvGrpSpPr>
          <p:cNvPr id="10" name="Group 9">
            <a:extLst>
              <a:ext uri="{FF2B5EF4-FFF2-40B4-BE49-F238E27FC236}">
                <a16:creationId xmlns:a16="http://schemas.microsoft.com/office/drawing/2014/main" id="{13ADDF67-B45D-4155-84D0-19DB6910DD41}"/>
              </a:ext>
            </a:extLst>
          </p:cNvPr>
          <p:cNvGrpSpPr/>
          <p:nvPr userDrawn="1"/>
        </p:nvGrpSpPr>
        <p:grpSpPr>
          <a:xfrm>
            <a:off x="0" y="6583680"/>
            <a:ext cx="12192000" cy="274320"/>
            <a:chOff x="0" y="5303520"/>
            <a:chExt cx="12202796" cy="594360"/>
          </a:xfrm>
        </p:grpSpPr>
        <p:sp>
          <p:nvSpPr>
            <p:cNvPr id="11" name="Rectangle 10">
              <a:extLst>
                <a:ext uri="{FF2B5EF4-FFF2-40B4-BE49-F238E27FC236}">
                  <a16:creationId xmlns:a16="http://schemas.microsoft.com/office/drawing/2014/main" id="{AD5DD9FB-0A08-49C2-9645-F934E0D4D375}"/>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CFE998-C909-4A62-AA2E-922C6ED32B77}"/>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F560CB-9CE8-4022-B1C5-C9CB69C6A640}"/>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093209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ight Pur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a:extLst>
              <a:ext uri="{FF2B5EF4-FFF2-40B4-BE49-F238E27FC236}">
                <a16:creationId xmlns:a16="http://schemas.microsoft.com/office/drawing/2014/main" id="{C6BB00C7-C757-41ED-A22F-31E95352685C}"/>
              </a:ext>
            </a:extLst>
          </p:cNvPr>
          <p:cNvGrpSpPr/>
          <p:nvPr userDrawn="1"/>
        </p:nvGrpSpPr>
        <p:grpSpPr>
          <a:xfrm>
            <a:off x="0" y="6583680"/>
            <a:ext cx="12192000" cy="274320"/>
            <a:chOff x="0" y="5303520"/>
            <a:chExt cx="12202796" cy="594360"/>
          </a:xfrm>
        </p:grpSpPr>
        <p:sp>
          <p:nvSpPr>
            <p:cNvPr id="15" name="Rectangle 14">
              <a:extLst>
                <a:ext uri="{FF2B5EF4-FFF2-40B4-BE49-F238E27FC236}">
                  <a16:creationId xmlns:a16="http://schemas.microsoft.com/office/drawing/2014/main" id="{5EAAF1FA-8B21-44F5-A427-B98CDE21CA79}"/>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049171-998C-48E2-A057-B7B91111CC53}"/>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E1E6F7-F504-42D7-AC49-B52E6A5DD90D}"/>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4064323"/>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Ight Re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81C20114-637E-4D3E-BA1D-56CCF0A0342E}"/>
              </a:ext>
            </a:extLst>
          </p:cNvPr>
          <p:cNvGrpSpPr/>
          <p:nvPr userDrawn="1"/>
        </p:nvGrpSpPr>
        <p:grpSpPr>
          <a:xfrm>
            <a:off x="0" y="6674802"/>
            <a:ext cx="12192000" cy="183198"/>
            <a:chOff x="0" y="5303520"/>
            <a:chExt cx="12202796" cy="594360"/>
          </a:xfrm>
        </p:grpSpPr>
        <p:sp>
          <p:nvSpPr>
            <p:cNvPr id="11" name="Rectangle 10">
              <a:extLst>
                <a:ext uri="{FF2B5EF4-FFF2-40B4-BE49-F238E27FC236}">
                  <a16:creationId xmlns:a16="http://schemas.microsoft.com/office/drawing/2014/main" id="{1892F1AD-D552-46F3-833E-E11C60CEC789}"/>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B4CC81-8767-49DE-8768-8B422615602C}"/>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2451E8-D106-4963-AAFB-4DF5742BB448}"/>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7176761"/>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ight Yellow">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a:extLst>
              <a:ext uri="{FF2B5EF4-FFF2-40B4-BE49-F238E27FC236}">
                <a16:creationId xmlns:a16="http://schemas.microsoft.com/office/drawing/2014/main" id="{7E5A8355-DE3C-4B27-A684-3F1BFBC70620}"/>
              </a:ext>
            </a:extLst>
          </p:cNvPr>
          <p:cNvGrpSpPr/>
          <p:nvPr userDrawn="1"/>
        </p:nvGrpSpPr>
        <p:grpSpPr>
          <a:xfrm>
            <a:off x="0" y="6674802"/>
            <a:ext cx="12192000" cy="183198"/>
            <a:chOff x="0" y="5303520"/>
            <a:chExt cx="12202796" cy="594360"/>
          </a:xfrm>
        </p:grpSpPr>
        <p:sp>
          <p:nvSpPr>
            <p:cNvPr id="15" name="Rectangle 14">
              <a:extLst>
                <a:ext uri="{FF2B5EF4-FFF2-40B4-BE49-F238E27FC236}">
                  <a16:creationId xmlns:a16="http://schemas.microsoft.com/office/drawing/2014/main" id="{FFFA9983-A367-4237-8752-E17610CC444D}"/>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105FD5-ECAD-485E-886C-7AC6967DA60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E0CFEC-7BB3-42EC-B09F-8B47F4506DBB}"/>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563691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ight Gree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3D26528D-C0E7-453A-BE76-E5EA20E52429}"/>
              </a:ext>
            </a:extLst>
          </p:cNvPr>
          <p:cNvGrpSpPr/>
          <p:nvPr userDrawn="1"/>
        </p:nvGrpSpPr>
        <p:grpSpPr>
          <a:xfrm>
            <a:off x="0" y="6674802"/>
            <a:ext cx="12192000" cy="183198"/>
            <a:chOff x="0" y="5303520"/>
            <a:chExt cx="12202796" cy="594360"/>
          </a:xfrm>
        </p:grpSpPr>
        <p:sp>
          <p:nvSpPr>
            <p:cNvPr id="19" name="Rectangle 18">
              <a:extLst>
                <a:ext uri="{FF2B5EF4-FFF2-40B4-BE49-F238E27FC236}">
                  <a16:creationId xmlns:a16="http://schemas.microsoft.com/office/drawing/2014/main" id="{383DDA95-AF30-44C4-A908-5F1B206545EF}"/>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222188-3F17-4551-97FE-BA323B13D4A4}"/>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48E372-6C95-447F-95D3-DD201C0E5B30}"/>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1512076"/>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86574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Green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80B3BC-441E-4FF7-86E2-43165EE033C3}"/>
              </a:ext>
            </a:extLst>
          </p:cNvPr>
          <p:cNvSpPr>
            <a:spLocks noGrp="1"/>
          </p:cNvSpPr>
          <p:nvPr>
            <p:ph type="ctrTitle" hasCustomPrompt="1"/>
          </p:nvPr>
        </p:nvSpPr>
        <p:spPr>
          <a:xfrm>
            <a:off x="640080" y="3383280"/>
            <a:ext cx="7999095" cy="1371600"/>
          </a:xfrm>
          <a:prstGeom prst="rect">
            <a:avLst/>
          </a:prstGeom>
        </p:spPr>
        <p:txBody>
          <a:bodyPr anchor="b"/>
          <a:lstStyle>
            <a:lvl1pPr algn="l">
              <a:defRPr sz="4200">
                <a:solidFill>
                  <a:schemeClr val="tx1"/>
                </a:solidFill>
              </a:defRPr>
            </a:lvl1pPr>
          </a:lstStyle>
          <a:p>
            <a:r>
              <a:rPr lang="en-US"/>
              <a:t>Section/divider title, 42pt bold,</a:t>
            </a:r>
            <a:br>
              <a:rPr lang="en-US"/>
            </a:br>
            <a:r>
              <a:rPr lang="en-US"/>
              <a:t>two line limit</a:t>
            </a:r>
          </a:p>
        </p:txBody>
      </p:sp>
      <p:pic>
        <p:nvPicPr>
          <p:cNvPr id="4" name="Picture 3">
            <a:extLst>
              <a:ext uri="{FF2B5EF4-FFF2-40B4-BE49-F238E27FC236}">
                <a16:creationId xmlns:a16="http://schemas.microsoft.com/office/drawing/2014/main" id="{6D6A72B0-86CF-4D06-80D7-B61AE5F999D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63365" y="8708"/>
            <a:ext cx="3325459" cy="6849292"/>
          </a:xfrm>
          <a:prstGeom prst="rect">
            <a:avLst/>
          </a:prstGeom>
        </p:spPr>
      </p:pic>
      <p:sp>
        <p:nvSpPr>
          <p:cNvPr id="5" name="Subtitle 2">
            <a:extLst>
              <a:ext uri="{FF2B5EF4-FFF2-40B4-BE49-F238E27FC236}">
                <a16:creationId xmlns:a16="http://schemas.microsoft.com/office/drawing/2014/main" id="{FC8CFA28-5851-4F2E-8C76-2A6A3A9A1D2A}"/>
              </a:ext>
            </a:extLst>
          </p:cNvPr>
          <p:cNvSpPr>
            <a:spLocks noGrp="1"/>
          </p:cNvSpPr>
          <p:nvPr>
            <p:ph type="subTitle" idx="1" hasCustomPrompt="1"/>
          </p:nvPr>
        </p:nvSpPr>
        <p:spPr>
          <a:xfrm>
            <a:off x="640080" y="5168580"/>
            <a:ext cx="79990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24pt</a:t>
            </a:r>
          </a:p>
        </p:txBody>
      </p:sp>
    </p:spTree>
    <p:extLst>
      <p:ext uri="{BB962C8B-B14F-4D97-AF65-F5344CB8AC3E}">
        <p14:creationId xmlns:p14="http://schemas.microsoft.com/office/powerpoint/2010/main" val="2669114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eak Out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1656-C2FD-466C-B7C3-FC6B03F8818F}"/>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1D197654-0DB1-46A5-9D03-4158FA83A7B0}"/>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FCFADE39-B301-4F03-A453-25A4818E49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Rectangle 4">
            <a:extLst>
              <a:ext uri="{FF2B5EF4-FFF2-40B4-BE49-F238E27FC236}">
                <a16:creationId xmlns:a16="http://schemas.microsoft.com/office/drawing/2014/main" id="{820C2E97-4368-447C-B42D-D1C825CCF02A}"/>
              </a:ext>
            </a:extLst>
          </p:cNvPr>
          <p:cNvSpPr/>
          <p:nvPr userDrawn="1"/>
        </p:nvSpPr>
        <p:spPr>
          <a:xfrm>
            <a:off x="320040" y="1322778"/>
            <a:ext cx="3461847" cy="47122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96EFC68-D184-4B79-A916-25A14862657A}"/>
              </a:ext>
            </a:extLst>
          </p:cNvPr>
          <p:cNvCxnSpPr/>
          <p:nvPr userDrawn="1"/>
        </p:nvCxnSpPr>
        <p:spPr>
          <a:xfrm>
            <a:off x="3703320" y="1659472"/>
            <a:ext cx="81381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D07391-6298-4B32-9948-54BF378A16F2}"/>
              </a:ext>
            </a:extLst>
          </p:cNvPr>
          <p:cNvCxnSpPr/>
          <p:nvPr userDrawn="1"/>
        </p:nvCxnSpPr>
        <p:spPr>
          <a:xfrm>
            <a:off x="3703320" y="3951448"/>
            <a:ext cx="81381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16">
            <a:extLst>
              <a:ext uri="{FF2B5EF4-FFF2-40B4-BE49-F238E27FC236}">
                <a16:creationId xmlns:a16="http://schemas.microsoft.com/office/drawing/2014/main" id="{FAA21E52-54F3-416D-BB6A-A17F9641F522}"/>
              </a:ext>
            </a:extLst>
          </p:cNvPr>
          <p:cNvSpPr>
            <a:spLocks noGrp="1"/>
          </p:cNvSpPr>
          <p:nvPr>
            <p:ph type="body" sz="quarter" idx="14"/>
          </p:nvPr>
        </p:nvSpPr>
        <p:spPr>
          <a:xfrm>
            <a:off x="320040" y="1491451"/>
            <a:ext cx="3461847" cy="4543580"/>
          </a:xfrm>
          <a:noFill/>
        </p:spPr>
        <p:txBody>
          <a:bodyPr/>
          <a:lstStyle>
            <a:lvl1pPr marL="270000" indent="0">
              <a:buFont typeface="Arial" panose="020B0604020202020204" pitchFamily="34" charset="0"/>
              <a:buNone/>
              <a:defRPr sz="1800" b="0">
                <a:solidFill>
                  <a:schemeClr val="bg1"/>
                </a:solidFill>
              </a:defRPr>
            </a:lvl1pPr>
          </a:lstStyle>
          <a:p>
            <a:pPr lvl="0"/>
            <a:endParaRPr lang="en-AU"/>
          </a:p>
        </p:txBody>
      </p:sp>
      <p:sp>
        <p:nvSpPr>
          <p:cNvPr id="9" name="Text Placeholder 19">
            <a:extLst>
              <a:ext uri="{FF2B5EF4-FFF2-40B4-BE49-F238E27FC236}">
                <a16:creationId xmlns:a16="http://schemas.microsoft.com/office/drawing/2014/main" id="{F99D3761-CC25-475C-9EA9-97418108F4DD}"/>
              </a:ext>
            </a:extLst>
          </p:cNvPr>
          <p:cNvSpPr>
            <a:spLocks noGrp="1"/>
          </p:cNvSpPr>
          <p:nvPr>
            <p:ph type="body" sz="quarter" idx="15" hasCustomPrompt="1"/>
          </p:nvPr>
        </p:nvSpPr>
        <p:spPr>
          <a:xfrm>
            <a:off x="4057649" y="1324685"/>
            <a:ext cx="3806825" cy="333531"/>
          </a:xfrm>
        </p:spPr>
        <p:txBody>
          <a:bodyPr/>
          <a:lstStyle>
            <a:lvl1pPr marL="0" indent="0">
              <a:buNone/>
              <a:defRPr sz="1800"/>
            </a:lvl1pPr>
          </a:lstStyle>
          <a:p>
            <a:pPr lvl="0"/>
            <a:r>
              <a:rPr lang="en-US"/>
              <a:t>Heading 18pt bold</a:t>
            </a:r>
          </a:p>
        </p:txBody>
      </p:sp>
      <p:sp>
        <p:nvSpPr>
          <p:cNvPr id="10" name="Text Placeholder 19">
            <a:extLst>
              <a:ext uri="{FF2B5EF4-FFF2-40B4-BE49-F238E27FC236}">
                <a16:creationId xmlns:a16="http://schemas.microsoft.com/office/drawing/2014/main" id="{7D6EECA4-907A-4FEC-8F0D-636E9AF9FA00}"/>
              </a:ext>
            </a:extLst>
          </p:cNvPr>
          <p:cNvSpPr>
            <a:spLocks noGrp="1"/>
          </p:cNvSpPr>
          <p:nvPr>
            <p:ph type="body" sz="quarter" idx="16" hasCustomPrompt="1"/>
          </p:nvPr>
        </p:nvSpPr>
        <p:spPr>
          <a:xfrm>
            <a:off x="8065135" y="1321537"/>
            <a:ext cx="3806825" cy="333531"/>
          </a:xfrm>
        </p:spPr>
        <p:txBody>
          <a:bodyPr/>
          <a:lstStyle>
            <a:lvl1pPr marL="0" indent="0">
              <a:buNone/>
              <a:defRPr sz="1800"/>
            </a:lvl1pPr>
          </a:lstStyle>
          <a:p>
            <a:pPr lvl="0"/>
            <a:r>
              <a:rPr lang="en-US"/>
              <a:t>Heading 18pt bold</a:t>
            </a:r>
          </a:p>
        </p:txBody>
      </p:sp>
      <p:sp>
        <p:nvSpPr>
          <p:cNvPr id="11" name="Text Placeholder 22">
            <a:extLst>
              <a:ext uri="{FF2B5EF4-FFF2-40B4-BE49-F238E27FC236}">
                <a16:creationId xmlns:a16="http://schemas.microsoft.com/office/drawing/2014/main" id="{BE69E79B-8A3B-4EDE-99F2-89DFB06CE343}"/>
              </a:ext>
            </a:extLst>
          </p:cNvPr>
          <p:cNvSpPr>
            <a:spLocks noGrp="1"/>
          </p:cNvSpPr>
          <p:nvPr>
            <p:ph type="body" sz="quarter" idx="17" hasCustomPrompt="1"/>
          </p:nvPr>
        </p:nvSpPr>
        <p:spPr>
          <a:xfrm>
            <a:off x="4057650" y="1766084"/>
            <a:ext cx="3806825" cy="1705079"/>
          </a:xfrm>
        </p:spPr>
        <p:txBody>
          <a:bodyPr/>
          <a:lstStyle>
            <a:lvl1pPr>
              <a:defRPr sz="1800" b="0"/>
            </a:lvl1pPr>
            <a:lvl2pPr>
              <a:defRPr sz="1800"/>
            </a:lvl2pPr>
            <a:lvl3pPr>
              <a:defRPr sz="1800"/>
            </a:lvl3pPr>
            <a:lvl4pPr>
              <a:defRPr sz="1800"/>
            </a:lvl4pPr>
            <a:lvl5pPr>
              <a:defRPr sz="1800"/>
            </a:lvl5pPr>
          </a:lstStyle>
          <a:p>
            <a:pPr lvl="0"/>
            <a:r>
              <a:rPr lang="en-US"/>
              <a:t>Bullet 18pt</a:t>
            </a:r>
          </a:p>
        </p:txBody>
      </p:sp>
      <p:sp>
        <p:nvSpPr>
          <p:cNvPr id="12" name="Text Placeholder 22">
            <a:extLst>
              <a:ext uri="{FF2B5EF4-FFF2-40B4-BE49-F238E27FC236}">
                <a16:creationId xmlns:a16="http://schemas.microsoft.com/office/drawing/2014/main" id="{A015B414-1C12-4184-986E-CF6827AFDBE2}"/>
              </a:ext>
            </a:extLst>
          </p:cNvPr>
          <p:cNvSpPr>
            <a:spLocks noGrp="1"/>
          </p:cNvSpPr>
          <p:nvPr>
            <p:ph type="body" sz="quarter" idx="18" hasCustomPrompt="1"/>
          </p:nvPr>
        </p:nvSpPr>
        <p:spPr>
          <a:xfrm>
            <a:off x="8140238" y="1766084"/>
            <a:ext cx="3806825" cy="1685152"/>
          </a:xfrm>
        </p:spPr>
        <p:txBody>
          <a:bodyPr/>
          <a:lstStyle>
            <a:lvl1pPr>
              <a:defRPr sz="1800" b="0"/>
            </a:lvl1pPr>
            <a:lvl2pPr marL="270000" indent="0">
              <a:buNone/>
              <a:defRPr sz="1800"/>
            </a:lvl2pPr>
            <a:lvl3pPr>
              <a:defRPr sz="1800"/>
            </a:lvl3pPr>
            <a:lvl4pPr>
              <a:defRPr sz="1800"/>
            </a:lvl4pPr>
            <a:lvl5pPr>
              <a:defRPr sz="1800"/>
            </a:lvl5pPr>
          </a:lstStyle>
          <a:p>
            <a:pPr lvl="0"/>
            <a:r>
              <a:rPr lang="en-US"/>
              <a:t>Bullet 18pt</a:t>
            </a:r>
          </a:p>
        </p:txBody>
      </p:sp>
      <p:sp>
        <p:nvSpPr>
          <p:cNvPr id="13" name="Text Placeholder 19">
            <a:extLst>
              <a:ext uri="{FF2B5EF4-FFF2-40B4-BE49-F238E27FC236}">
                <a16:creationId xmlns:a16="http://schemas.microsoft.com/office/drawing/2014/main" id="{68BE961A-380D-4FE0-ADDB-40CA56DB96F8}"/>
              </a:ext>
            </a:extLst>
          </p:cNvPr>
          <p:cNvSpPr>
            <a:spLocks noGrp="1"/>
          </p:cNvSpPr>
          <p:nvPr>
            <p:ph type="body" sz="quarter" idx="19" hasCustomPrompt="1"/>
          </p:nvPr>
        </p:nvSpPr>
        <p:spPr>
          <a:xfrm>
            <a:off x="4057650" y="3599069"/>
            <a:ext cx="3806825" cy="333531"/>
          </a:xfrm>
        </p:spPr>
        <p:txBody>
          <a:bodyPr/>
          <a:lstStyle>
            <a:lvl1pPr marL="0" indent="0">
              <a:buNone/>
              <a:defRPr sz="1800"/>
            </a:lvl1pPr>
          </a:lstStyle>
          <a:p>
            <a:pPr lvl="0"/>
            <a:r>
              <a:rPr lang="en-US"/>
              <a:t>Heading 18pt bold</a:t>
            </a:r>
          </a:p>
        </p:txBody>
      </p:sp>
      <p:sp>
        <p:nvSpPr>
          <p:cNvPr id="14" name="Text Placeholder 19">
            <a:extLst>
              <a:ext uri="{FF2B5EF4-FFF2-40B4-BE49-F238E27FC236}">
                <a16:creationId xmlns:a16="http://schemas.microsoft.com/office/drawing/2014/main" id="{4AF29BE0-6872-434B-A2DB-EE2D16805B90}"/>
              </a:ext>
            </a:extLst>
          </p:cNvPr>
          <p:cNvSpPr>
            <a:spLocks noGrp="1"/>
          </p:cNvSpPr>
          <p:nvPr>
            <p:ph type="body" sz="quarter" idx="20" hasCustomPrompt="1"/>
          </p:nvPr>
        </p:nvSpPr>
        <p:spPr>
          <a:xfrm>
            <a:off x="8140238" y="3599069"/>
            <a:ext cx="3806825" cy="333531"/>
          </a:xfrm>
        </p:spPr>
        <p:txBody>
          <a:bodyPr/>
          <a:lstStyle>
            <a:lvl1pPr marL="0" indent="0">
              <a:buNone/>
              <a:defRPr sz="1800"/>
            </a:lvl1pPr>
          </a:lstStyle>
          <a:p>
            <a:pPr lvl="0"/>
            <a:r>
              <a:rPr lang="en-US"/>
              <a:t>Heading 18pt bold</a:t>
            </a:r>
          </a:p>
        </p:txBody>
      </p:sp>
      <p:sp>
        <p:nvSpPr>
          <p:cNvPr id="15" name="Text Placeholder 22">
            <a:extLst>
              <a:ext uri="{FF2B5EF4-FFF2-40B4-BE49-F238E27FC236}">
                <a16:creationId xmlns:a16="http://schemas.microsoft.com/office/drawing/2014/main" id="{BC7ED4A9-0E84-4C79-B66B-97D4848DED19}"/>
              </a:ext>
            </a:extLst>
          </p:cNvPr>
          <p:cNvSpPr>
            <a:spLocks noGrp="1"/>
          </p:cNvSpPr>
          <p:nvPr>
            <p:ph type="body" sz="quarter" idx="21" hasCustomPrompt="1"/>
          </p:nvPr>
        </p:nvSpPr>
        <p:spPr>
          <a:xfrm>
            <a:off x="4057650" y="4050330"/>
            <a:ext cx="3806825" cy="1984697"/>
          </a:xfrm>
        </p:spPr>
        <p:txBody>
          <a:bodyPr/>
          <a:lstStyle>
            <a:lvl1pPr>
              <a:defRPr sz="1800" b="0"/>
            </a:lvl1pPr>
            <a:lvl2pPr>
              <a:defRPr sz="1800"/>
            </a:lvl2pPr>
            <a:lvl3pPr>
              <a:defRPr sz="1800"/>
            </a:lvl3pPr>
            <a:lvl4pPr>
              <a:defRPr sz="1800"/>
            </a:lvl4pPr>
            <a:lvl5pPr>
              <a:defRPr sz="1800"/>
            </a:lvl5pPr>
          </a:lstStyle>
          <a:p>
            <a:pPr lvl="0"/>
            <a:r>
              <a:rPr lang="en-US"/>
              <a:t>Bullet 18pt</a:t>
            </a:r>
          </a:p>
        </p:txBody>
      </p:sp>
      <p:sp>
        <p:nvSpPr>
          <p:cNvPr id="16" name="Text Placeholder 22">
            <a:extLst>
              <a:ext uri="{FF2B5EF4-FFF2-40B4-BE49-F238E27FC236}">
                <a16:creationId xmlns:a16="http://schemas.microsoft.com/office/drawing/2014/main" id="{B0C859D5-2685-4912-9CE7-B2F0DB0F5B2E}"/>
              </a:ext>
            </a:extLst>
          </p:cNvPr>
          <p:cNvSpPr>
            <a:spLocks noGrp="1"/>
          </p:cNvSpPr>
          <p:nvPr>
            <p:ph type="body" sz="quarter" idx="22" hasCustomPrompt="1"/>
          </p:nvPr>
        </p:nvSpPr>
        <p:spPr>
          <a:xfrm>
            <a:off x="8140237" y="4054590"/>
            <a:ext cx="3806825" cy="1980435"/>
          </a:xfrm>
        </p:spPr>
        <p:txBody>
          <a:bodyPr/>
          <a:lstStyle>
            <a:lvl1pPr>
              <a:defRPr sz="1800" b="0"/>
            </a:lvl1pPr>
            <a:lvl2pPr>
              <a:defRPr sz="1800"/>
            </a:lvl2pPr>
            <a:lvl3pPr>
              <a:defRPr sz="1800"/>
            </a:lvl3pPr>
            <a:lvl4pPr>
              <a:defRPr sz="1800"/>
            </a:lvl4pPr>
            <a:lvl5pPr>
              <a:defRPr sz="1800"/>
            </a:lvl5pPr>
          </a:lstStyle>
          <a:p>
            <a:pPr lvl="0"/>
            <a:r>
              <a:rPr lang="en-US"/>
              <a:t>Bullet 18pt</a:t>
            </a:r>
          </a:p>
        </p:txBody>
      </p:sp>
      <p:cxnSp>
        <p:nvCxnSpPr>
          <p:cNvPr id="17" name="Straight Connector 16">
            <a:extLst>
              <a:ext uri="{FF2B5EF4-FFF2-40B4-BE49-F238E27FC236}">
                <a16:creationId xmlns:a16="http://schemas.microsoft.com/office/drawing/2014/main" id="{65365AE4-3D7E-424A-8278-F0ACBA632164}"/>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240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8539D4AB-3B1C-4E30-96BC-94F95DC3DC2C}"/>
              </a:ext>
            </a:extLst>
          </p:cNvPr>
          <p:cNvSpPr>
            <a:spLocks noGrp="1"/>
          </p:cNvSpPr>
          <p:nvPr>
            <p:ph type="body" sz="quarter" idx="12"/>
          </p:nvPr>
        </p:nvSpPr>
        <p:spPr>
          <a:xfrm>
            <a:off x="320675" y="1295400"/>
            <a:ext cx="5600731" cy="4900613"/>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FBB487E3-ADFD-4570-B110-D2970F1AD9DD}"/>
              </a:ext>
            </a:extLst>
          </p:cNvPr>
          <p:cNvSpPr>
            <a:spLocks noGrp="1"/>
          </p:cNvSpPr>
          <p:nvPr>
            <p:ph type="body" sz="quarter" idx="13"/>
          </p:nvPr>
        </p:nvSpPr>
        <p:spPr>
          <a:xfrm>
            <a:off x="6096000" y="1295400"/>
            <a:ext cx="5775325" cy="4900613"/>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732825ED-BD95-4865-80A8-E985D903046C}"/>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53665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a:t>Slide title, 28pt bold (grayscale chart)</a:t>
            </a:r>
          </a:p>
        </p:txBody>
      </p:sp>
      <p:sp>
        <p:nvSpPr>
          <p:cNvPr id="3" name="Footer Placeholder 2">
            <a:extLst>
              <a:ext uri="{FF2B5EF4-FFF2-40B4-BE49-F238E27FC236}">
                <a16:creationId xmlns:a16="http://schemas.microsoft.com/office/drawing/2014/main" id="{5BAA9E56-7F91-4121-8F3C-77EB11157A02}"/>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675" y="1233488"/>
            <a:ext cx="11593513" cy="4981575"/>
          </a:xfrm>
        </p:spPr>
        <p:txBody>
          <a:bodyPr/>
          <a:lstStyle/>
          <a:p>
            <a:endParaRPr lang="en-US"/>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308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 (grayscale only)</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able Placeholder 5">
            <a:extLst>
              <a:ext uri="{FF2B5EF4-FFF2-40B4-BE49-F238E27FC236}">
                <a16:creationId xmlns:a16="http://schemas.microsoft.com/office/drawing/2014/main" id="{2E6DF4B8-0E9A-4572-9D84-7FB746A7EE4F}"/>
              </a:ext>
            </a:extLst>
          </p:cNvPr>
          <p:cNvSpPr>
            <a:spLocks noGrp="1"/>
          </p:cNvSpPr>
          <p:nvPr>
            <p:ph type="tbl" sz="quarter" idx="12"/>
          </p:nvPr>
        </p:nvSpPr>
        <p:spPr>
          <a:xfrm>
            <a:off x="320675" y="1270000"/>
            <a:ext cx="11520488" cy="4900613"/>
          </a:xfrm>
        </p:spPr>
        <p:txBody>
          <a:bodyPr/>
          <a:lstStyle/>
          <a:p>
            <a:endParaRPr lang="en-US"/>
          </a:p>
        </p:txBody>
      </p:sp>
      <p:cxnSp>
        <p:nvCxnSpPr>
          <p:cNvPr id="7" name="Straight Connector 6">
            <a:extLst>
              <a:ext uri="{FF2B5EF4-FFF2-40B4-BE49-F238E27FC236}">
                <a16:creationId xmlns:a16="http://schemas.microsoft.com/office/drawing/2014/main" id="{E8E02981-79B5-4705-8325-C1D052E39D26}"/>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251859"/>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A51B5E-96D1-4E18-B935-4CC30A1D0366}"/>
              </a:ext>
            </a:extLst>
          </p:cNvPr>
          <p:cNvSpPr>
            <a:spLocks noGrp="1"/>
          </p:cNvSpPr>
          <p:nvPr>
            <p:ph type="ftr" sz="quarter" idx="10"/>
          </p:nvPr>
        </p:nvSpPr>
        <p:spPr/>
        <p:txBody>
          <a:bodyPr/>
          <a:lstStyle/>
          <a:p>
            <a:r>
              <a:rPr lang="en-AU"/>
              <a:t>©Jacobs 2019</a:t>
            </a:r>
          </a:p>
        </p:txBody>
      </p:sp>
      <p:sp>
        <p:nvSpPr>
          <p:cNvPr id="4" name="Slide Number Placeholder 3">
            <a:extLst>
              <a:ext uri="{FF2B5EF4-FFF2-40B4-BE49-F238E27FC236}">
                <a16:creationId xmlns:a16="http://schemas.microsoft.com/office/drawing/2014/main" id="{4F498CAD-15AD-46B3-8B65-D8B7A2DF5C8A}"/>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Picture Placeholder 5">
            <a:extLst>
              <a:ext uri="{FF2B5EF4-FFF2-40B4-BE49-F238E27FC236}">
                <a16:creationId xmlns:a16="http://schemas.microsoft.com/office/drawing/2014/main" id="{F7A68D30-F59D-417F-94B2-303C166196D8}"/>
              </a:ext>
            </a:extLst>
          </p:cNvPr>
          <p:cNvSpPr>
            <a:spLocks noGrp="1"/>
          </p:cNvSpPr>
          <p:nvPr>
            <p:ph type="pic" sz="quarter" idx="12"/>
          </p:nvPr>
        </p:nvSpPr>
        <p:spPr>
          <a:xfrm>
            <a:off x="0" y="0"/>
            <a:ext cx="12192000" cy="6858000"/>
          </a:xfrm>
        </p:spPr>
        <p:txBody>
          <a:bodyPr/>
          <a:lstStyle/>
          <a:p>
            <a:endParaRPr lang="en-US"/>
          </a:p>
        </p:txBody>
      </p:sp>
    </p:spTree>
    <p:extLst>
      <p:ext uri="{BB962C8B-B14F-4D97-AF65-F5344CB8AC3E}">
        <p14:creationId xmlns:p14="http://schemas.microsoft.com/office/powerpoint/2010/main" val="2535492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Layout Colo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76120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a:t>Slide title, 28pt bold (color chart)</a:t>
            </a:r>
          </a:p>
        </p:txBody>
      </p:sp>
      <p:sp>
        <p:nvSpPr>
          <p:cNvPr id="3" name="Footer Placeholder 2">
            <a:extLst>
              <a:ext uri="{FF2B5EF4-FFF2-40B4-BE49-F238E27FC236}">
                <a16:creationId xmlns:a16="http://schemas.microsoft.com/office/drawing/2014/main" id="{5BAA9E56-7F91-4121-8F3C-77EB11157A02}"/>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675" y="1233488"/>
            <a:ext cx="11593513" cy="4981575"/>
          </a:xfrm>
        </p:spPr>
        <p:txBody>
          <a:bodyPr/>
          <a:lstStyle/>
          <a:p>
            <a:endParaRPr lang="en-US"/>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3143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uence With Char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Rectangle 5">
            <a:extLst>
              <a:ext uri="{FF2B5EF4-FFF2-40B4-BE49-F238E27FC236}">
                <a16:creationId xmlns:a16="http://schemas.microsoft.com/office/drawing/2014/main" id="{B5A8F60E-396C-4BFB-B6B6-45611FC1E270}"/>
              </a:ext>
            </a:extLst>
          </p:cNvPr>
          <p:cNvSpPr/>
          <p:nvPr userDrawn="1"/>
        </p:nvSpPr>
        <p:spPr>
          <a:xfrm>
            <a:off x="11719596" y="1129136"/>
            <a:ext cx="468059" cy="513547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4AFA4F-202A-49E8-87A9-AB7AA11F515B}"/>
              </a:ext>
            </a:extLst>
          </p:cNvPr>
          <p:cNvSpPr/>
          <p:nvPr userDrawn="1"/>
        </p:nvSpPr>
        <p:spPr>
          <a:xfrm>
            <a:off x="9059248" y="1129136"/>
            <a:ext cx="178177" cy="5135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a:extLst>
              <a:ext uri="{FF2B5EF4-FFF2-40B4-BE49-F238E27FC236}">
                <a16:creationId xmlns:a16="http://schemas.microsoft.com/office/drawing/2014/main" id="{9DCF16DA-CE9F-454E-A3B3-87304A84BD4F}"/>
              </a:ext>
            </a:extLst>
          </p:cNvPr>
          <p:cNvSpPr>
            <a:spLocks noGrp="1"/>
          </p:cNvSpPr>
          <p:nvPr>
            <p:ph type="pic" sz="quarter" idx="14" hasCustomPrompt="1"/>
          </p:nvPr>
        </p:nvSpPr>
        <p:spPr>
          <a:xfrm>
            <a:off x="9237426" y="1129136"/>
            <a:ext cx="2482170" cy="5135469"/>
          </a:xfrm>
          <a:solidFill>
            <a:srgbClr val="BFBFBF"/>
          </a:solidFill>
        </p:spPr>
        <p:txBody>
          <a:bodyPr lIns="182880" tIns="182880" rIns="182880"/>
          <a:lstStyle>
            <a:lvl1pPr marL="0" indent="0" algn="l">
              <a:buFontTx/>
              <a:buNone/>
              <a:defRPr sz="1400" b="0"/>
            </a:lvl1pPr>
          </a:lstStyle>
          <a:p>
            <a:r>
              <a:rPr lang="en-US"/>
              <a:t>Drag picture to placeholder or click icon to add, then send to back</a:t>
            </a:r>
          </a:p>
        </p:txBody>
      </p:sp>
      <p:sp>
        <p:nvSpPr>
          <p:cNvPr id="9" name="Chart Placeholder 24">
            <a:extLst>
              <a:ext uri="{FF2B5EF4-FFF2-40B4-BE49-F238E27FC236}">
                <a16:creationId xmlns:a16="http://schemas.microsoft.com/office/drawing/2014/main" id="{E4EFE39C-F5F2-409E-B043-5026E0F687F3}"/>
              </a:ext>
            </a:extLst>
          </p:cNvPr>
          <p:cNvSpPr>
            <a:spLocks noGrp="1"/>
          </p:cNvSpPr>
          <p:nvPr>
            <p:ph type="chart" sz="quarter" idx="15"/>
          </p:nvPr>
        </p:nvSpPr>
        <p:spPr>
          <a:xfrm>
            <a:off x="1402673" y="1376363"/>
            <a:ext cx="7296828" cy="4616450"/>
          </a:xfrm>
        </p:spPr>
        <p:txBody>
          <a:bodyPr/>
          <a:lstStyle/>
          <a:p>
            <a:endParaRPr lang="en-AU"/>
          </a:p>
        </p:txBody>
      </p:sp>
      <p:pic>
        <p:nvPicPr>
          <p:cNvPr id="11" name="Picture 10">
            <a:extLst>
              <a:ext uri="{FF2B5EF4-FFF2-40B4-BE49-F238E27FC236}">
                <a16:creationId xmlns:a16="http://schemas.microsoft.com/office/drawing/2014/main" id="{1B753D69-9BAA-45E9-BF2D-B2122A0A1AD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6953" y="1131638"/>
            <a:ext cx="781674" cy="5130592"/>
          </a:xfrm>
          <a:prstGeom prst="rect">
            <a:avLst/>
          </a:prstGeom>
        </p:spPr>
      </p:pic>
      <p:sp>
        <p:nvSpPr>
          <p:cNvPr id="12" name="Rectangle 11">
            <a:extLst>
              <a:ext uri="{FF2B5EF4-FFF2-40B4-BE49-F238E27FC236}">
                <a16:creationId xmlns:a16="http://schemas.microsoft.com/office/drawing/2014/main" id="{CA28A207-D3A4-452B-B72D-64B027D80098}"/>
              </a:ext>
            </a:extLst>
          </p:cNvPr>
          <p:cNvSpPr/>
          <p:nvPr userDrawn="1"/>
        </p:nvSpPr>
        <p:spPr>
          <a:xfrm>
            <a:off x="914746" y="1131637"/>
            <a:ext cx="178177" cy="513059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8CB0C9-2D14-462F-9F3F-FD43CAC579C1}"/>
              </a:ext>
            </a:extLst>
          </p:cNvPr>
          <p:cNvSpPr/>
          <p:nvPr userDrawn="1"/>
        </p:nvSpPr>
        <p:spPr>
          <a:xfrm>
            <a:off x="0" y="1131637"/>
            <a:ext cx="235199" cy="5130592"/>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6051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uence With Char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47D4-34A8-40FE-B173-8F3CD9C8CA7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A1503441-5C94-4F61-9606-7EDDD9401FA2}"/>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EF01910C-FD11-4078-B923-D3EE8BB2049A}"/>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Rectangle 4">
            <a:extLst>
              <a:ext uri="{FF2B5EF4-FFF2-40B4-BE49-F238E27FC236}">
                <a16:creationId xmlns:a16="http://schemas.microsoft.com/office/drawing/2014/main" id="{16E5EF80-4153-4BF1-8780-5012B89864F0}"/>
              </a:ext>
            </a:extLst>
          </p:cNvPr>
          <p:cNvSpPr/>
          <p:nvPr userDrawn="1"/>
        </p:nvSpPr>
        <p:spPr>
          <a:xfrm>
            <a:off x="11719596" y="1126874"/>
            <a:ext cx="468059" cy="5137736"/>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38AF7AE-0887-44AE-B9D0-94C50A873D5F}"/>
              </a:ext>
            </a:extLst>
          </p:cNvPr>
          <p:cNvSpPr/>
          <p:nvPr userDrawn="1"/>
        </p:nvSpPr>
        <p:spPr>
          <a:xfrm>
            <a:off x="9059248" y="1126875"/>
            <a:ext cx="178177" cy="5137733"/>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cture Placeholder 2">
            <a:extLst>
              <a:ext uri="{FF2B5EF4-FFF2-40B4-BE49-F238E27FC236}">
                <a16:creationId xmlns:a16="http://schemas.microsoft.com/office/drawing/2014/main" id="{8B297E19-56EC-4122-8014-59FCF89AA95E}"/>
              </a:ext>
            </a:extLst>
          </p:cNvPr>
          <p:cNvSpPr>
            <a:spLocks noGrp="1"/>
          </p:cNvSpPr>
          <p:nvPr>
            <p:ph type="pic" sz="quarter" idx="14" hasCustomPrompt="1"/>
          </p:nvPr>
        </p:nvSpPr>
        <p:spPr>
          <a:xfrm>
            <a:off x="9237426" y="1126874"/>
            <a:ext cx="2482170" cy="5145294"/>
          </a:xfrm>
          <a:solidFill>
            <a:srgbClr val="BFBFBF"/>
          </a:solidFill>
        </p:spPr>
        <p:txBody>
          <a:bodyPr lIns="182880" tIns="182880" rIns="182880"/>
          <a:lstStyle>
            <a:lvl1pPr marL="0" indent="0" algn="l">
              <a:buFontTx/>
              <a:buNone/>
              <a:defRPr sz="1400" b="0"/>
            </a:lvl1pPr>
          </a:lstStyle>
          <a:p>
            <a:r>
              <a:rPr lang="en-US"/>
              <a:t>Drag picture to placeholder or click icon to add, then send to back</a:t>
            </a:r>
          </a:p>
        </p:txBody>
      </p:sp>
      <p:sp>
        <p:nvSpPr>
          <p:cNvPr id="8" name="Chart Placeholder 24">
            <a:extLst>
              <a:ext uri="{FF2B5EF4-FFF2-40B4-BE49-F238E27FC236}">
                <a16:creationId xmlns:a16="http://schemas.microsoft.com/office/drawing/2014/main" id="{5D3068D8-8199-40B1-971E-00A7691D90EA}"/>
              </a:ext>
            </a:extLst>
          </p:cNvPr>
          <p:cNvSpPr>
            <a:spLocks noGrp="1"/>
          </p:cNvSpPr>
          <p:nvPr>
            <p:ph type="chart" sz="quarter" idx="15"/>
          </p:nvPr>
        </p:nvSpPr>
        <p:spPr>
          <a:xfrm>
            <a:off x="1402673" y="1376363"/>
            <a:ext cx="7296828" cy="4616450"/>
          </a:xfrm>
        </p:spPr>
        <p:txBody>
          <a:bodyPr/>
          <a:lstStyle/>
          <a:p>
            <a:endParaRPr lang="en-AU"/>
          </a:p>
        </p:txBody>
      </p:sp>
      <p:pic>
        <p:nvPicPr>
          <p:cNvPr id="10" name="Picture 9">
            <a:extLst>
              <a:ext uri="{FF2B5EF4-FFF2-40B4-BE49-F238E27FC236}">
                <a16:creationId xmlns:a16="http://schemas.microsoft.com/office/drawing/2014/main" id="{B1FED81A-D71B-42A8-A879-73BA8A4F7BC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711" y="1130725"/>
            <a:ext cx="781674" cy="5133882"/>
          </a:xfrm>
          <a:prstGeom prst="rect">
            <a:avLst/>
          </a:prstGeom>
        </p:spPr>
      </p:pic>
      <p:sp>
        <p:nvSpPr>
          <p:cNvPr id="11" name="Rectangle 10">
            <a:extLst>
              <a:ext uri="{FF2B5EF4-FFF2-40B4-BE49-F238E27FC236}">
                <a16:creationId xmlns:a16="http://schemas.microsoft.com/office/drawing/2014/main" id="{7BA826B0-60FD-4F86-A9FD-65E4FE41424E}"/>
              </a:ext>
            </a:extLst>
          </p:cNvPr>
          <p:cNvSpPr/>
          <p:nvPr userDrawn="1"/>
        </p:nvSpPr>
        <p:spPr>
          <a:xfrm>
            <a:off x="914746" y="1128889"/>
            <a:ext cx="178177" cy="513571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A8558C-2C02-4A5E-B1E5-417062E2E821}"/>
              </a:ext>
            </a:extLst>
          </p:cNvPr>
          <p:cNvSpPr/>
          <p:nvPr userDrawn="1"/>
        </p:nvSpPr>
        <p:spPr>
          <a:xfrm>
            <a:off x="0" y="1130725"/>
            <a:ext cx="235199" cy="513388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2253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uence With Char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CE71-B970-46BE-9659-C868FDE18065}"/>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D5AF8A7C-DD6F-48D4-A725-DAB52EAC7702}"/>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A552A8B4-D48D-40E3-AAB4-F794663BFF2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Rectangle 4">
            <a:extLst>
              <a:ext uri="{FF2B5EF4-FFF2-40B4-BE49-F238E27FC236}">
                <a16:creationId xmlns:a16="http://schemas.microsoft.com/office/drawing/2014/main" id="{EBB1E27E-9C01-4DB0-8D65-7FD95CF4B95F}"/>
              </a:ext>
            </a:extLst>
          </p:cNvPr>
          <p:cNvSpPr/>
          <p:nvPr userDrawn="1"/>
        </p:nvSpPr>
        <p:spPr>
          <a:xfrm>
            <a:off x="11719596" y="1131265"/>
            <a:ext cx="468059" cy="5131989"/>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29DAA61-B817-40FE-ACF4-7C372423A370}"/>
              </a:ext>
            </a:extLst>
          </p:cNvPr>
          <p:cNvSpPr/>
          <p:nvPr userDrawn="1"/>
        </p:nvSpPr>
        <p:spPr>
          <a:xfrm>
            <a:off x="9059248" y="1128887"/>
            <a:ext cx="178177" cy="51357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D3AC33C7-5CF0-4DD4-A149-74E8F07D4112}"/>
              </a:ext>
            </a:extLst>
          </p:cNvPr>
          <p:cNvSpPr>
            <a:spLocks noGrp="1"/>
          </p:cNvSpPr>
          <p:nvPr>
            <p:ph type="pic" sz="quarter" idx="14" hasCustomPrompt="1"/>
          </p:nvPr>
        </p:nvSpPr>
        <p:spPr>
          <a:xfrm>
            <a:off x="9237426" y="1132605"/>
            <a:ext cx="2482170" cy="5131991"/>
          </a:xfrm>
          <a:solidFill>
            <a:srgbClr val="BFBFBF"/>
          </a:solidFill>
        </p:spPr>
        <p:txBody>
          <a:bodyPr lIns="182880" tIns="182880" rIns="182880"/>
          <a:lstStyle>
            <a:lvl1pPr marL="0" indent="0" algn="l">
              <a:buFontTx/>
              <a:buNone/>
              <a:defRPr sz="1400" b="0"/>
            </a:lvl1pPr>
          </a:lstStyle>
          <a:p>
            <a:r>
              <a:rPr lang="en-US"/>
              <a:t>Drag picture to placeholder or click icon to add, then send to back</a:t>
            </a:r>
          </a:p>
        </p:txBody>
      </p:sp>
      <p:sp>
        <p:nvSpPr>
          <p:cNvPr id="8" name="Chart Placeholder 24">
            <a:extLst>
              <a:ext uri="{FF2B5EF4-FFF2-40B4-BE49-F238E27FC236}">
                <a16:creationId xmlns:a16="http://schemas.microsoft.com/office/drawing/2014/main" id="{9F0D06B7-20F2-4CDF-9E15-99080418FA1F}"/>
              </a:ext>
            </a:extLst>
          </p:cNvPr>
          <p:cNvSpPr>
            <a:spLocks noGrp="1"/>
          </p:cNvSpPr>
          <p:nvPr>
            <p:ph type="chart" sz="quarter" idx="15"/>
          </p:nvPr>
        </p:nvSpPr>
        <p:spPr>
          <a:xfrm>
            <a:off x="1402673" y="1376363"/>
            <a:ext cx="7296828" cy="4616450"/>
          </a:xfrm>
        </p:spPr>
        <p:txBody>
          <a:bodyPr/>
          <a:lstStyle/>
          <a:p>
            <a:endParaRPr lang="en-AU"/>
          </a:p>
        </p:txBody>
      </p:sp>
      <p:pic>
        <p:nvPicPr>
          <p:cNvPr id="10" name="Picture 9">
            <a:extLst>
              <a:ext uri="{FF2B5EF4-FFF2-40B4-BE49-F238E27FC236}">
                <a16:creationId xmlns:a16="http://schemas.microsoft.com/office/drawing/2014/main" id="{9A0D9BBB-EFA7-494F-A8E2-CB380D67AFC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6953" y="1131264"/>
            <a:ext cx="781674" cy="5133339"/>
          </a:xfrm>
          <a:prstGeom prst="rect">
            <a:avLst/>
          </a:prstGeom>
        </p:spPr>
      </p:pic>
      <p:sp>
        <p:nvSpPr>
          <p:cNvPr id="11" name="Rectangle 10">
            <a:extLst>
              <a:ext uri="{FF2B5EF4-FFF2-40B4-BE49-F238E27FC236}">
                <a16:creationId xmlns:a16="http://schemas.microsoft.com/office/drawing/2014/main" id="{C60F6BE5-4A1B-47AC-B590-543EC0165E30}"/>
              </a:ext>
            </a:extLst>
          </p:cNvPr>
          <p:cNvSpPr/>
          <p:nvPr userDrawn="1"/>
        </p:nvSpPr>
        <p:spPr>
          <a:xfrm>
            <a:off x="914746" y="1131257"/>
            <a:ext cx="178177" cy="5133343"/>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C21D94-C5C0-4AFB-B546-41DBEEA84749}"/>
              </a:ext>
            </a:extLst>
          </p:cNvPr>
          <p:cNvSpPr/>
          <p:nvPr userDrawn="1"/>
        </p:nvSpPr>
        <p:spPr>
          <a:xfrm>
            <a:off x="0" y="1130051"/>
            <a:ext cx="235199" cy="5133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17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B7805-C5DF-474A-A262-A5456C627F2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3" y="56"/>
            <a:ext cx="8873910" cy="6857944"/>
          </a:xfrm>
          <a:prstGeom prst="rect">
            <a:avLst/>
          </a:prstGeom>
        </p:spPr>
      </p:pic>
      <p:sp>
        <p:nvSpPr>
          <p:cNvPr id="5" name="Rectangle 4">
            <a:extLst>
              <a:ext uri="{FF2B5EF4-FFF2-40B4-BE49-F238E27FC236}">
                <a16:creationId xmlns:a16="http://schemas.microsoft.com/office/drawing/2014/main" id="{C7C54FB5-545C-4233-9D06-B4B3C52DED50}"/>
              </a:ext>
            </a:extLst>
          </p:cNvPr>
          <p:cNvSpPr/>
          <p:nvPr userDrawn="1"/>
        </p:nvSpPr>
        <p:spPr>
          <a:xfrm>
            <a:off x="8869680" y="0"/>
            <a:ext cx="306324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AA9A9B0B-AE61-4C88-BE0F-088E67120268}"/>
              </a:ext>
            </a:extLst>
          </p:cNvPr>
          <p:cNvSpPr/>
          <p:nvPr userDrawn="1"/>
        </p:nvSpPr>
        <p:spPr>
          <a:xfrm>
            <a:off x="11887072" y="0"/>
            <a:ext cx="304927" cy="685800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7F1B9FD-67E2-402A-A497-9C0BD1DFC0E9}"/>
              </a:ext>
            </a:extLst>
          </p:cNvPr>
          <p:cNvSpPr>
            <a:spLocks noGrp="1"/>
          </p:cNvSpPr>
          <p:nvPr userDrawn="1">
            <p:ph type="ctrTitle" hasCustomPrompt="1"/>
          </p:nvPr>
        </p:nvSpPr>
        <p:spPr>
          <a:xfrm>
            <a:off x="640080" y="2465828"/>
            <a:ext cx="7970521" cy="1371600"/>
          </a:xfrm>
          <a:prstGeom prst="rect">
            <a:avLst/>
          </a:prstGeom>
        </p:spPr>
        <p:txBody>
          <a:bodyPr anchor="b"/>
          <a:lstStyle>
            <a:lvl1pPr algn="l">
              <a:defRPr sz="4200">
                <a:solidFill>
                  <a:schemeClr val="bg1"/>
                </a:solidFill>
              </a:defRPr>
            </a:lvl1pPr>
          </a:lstStyle>
          <a:p>
            <a:r>
              <a:rPr lang="en-US"/>
              <a:t>Section/divider title, 42pt bold,</a:t>
            </a:r>
            <a:br>
              <a:rPr lang="en-US"/>
            </a:br>
            <a:r>
              <a:rPr lang="en-US"/>
              <a:t>two line limit</a:t>
            </a:r>
          </a:p>
        </p:txBody>
      </p:sp>
      <p:sp>
        <p:nvSpPr>
          <p:cNvPr id="8" name="Subtitle 2">
            <a:extLst>
              <a:ext uri="{FF2B5EF4-FFF2-40B4-BE49-F238E27FC236}">
                <a16:creationId xmlns:a16="http://schemas.microsoft.com/office/drawing/2014/main" id="{E0F38626-826F-4A04-BBCA-F4F056D65FE8}"/>
              </a:ext>
            </a:extLst>
          </p:cNvPr>
          <p:cNvSpPr>
            <a:spLocks noGrp="1"/>
          </p:cNvSpPr>
          <p:nvPr userDrawn="1">
            <p:ph type="subTitle" idx="1" hasCustomPrompt="1"/>
          </p:nvPr>
        </p:nvSpPr>
        <p:spPr>
          <a:xfrm>
            <a:off x="640080" y="4218669"/>
            <a:ext cx="7970522"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24pt light</a:t>
            </a:r>
          </a:p>
        </p:txBody>
      </p:sp>
    </p:spTree>
    <p:extLst>
      <p:ext uri="{BB962C8B-B14F-4D97-AF65-F5344CB8AC3E}">
        <p14:creationId xmlns:p14="http://schemas.microsoft.com/office/powerpoint/2010/main" val="19563793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quence With Char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1BB5-1354-48E9-BFA8-55B3A9C9EFFA}"/>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4F0D6937-1C0E-4E12-B098-0AA0EEDF9945}"/>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F7D35466-D06D-47B8-AF05-9E4B4D6FD392}"/>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Rectangle 4">
            <a:extLst>
              <a:ext uri="{FF2B5EF4-FFF2-40B4-BE49-F238E27FC236}">
                <a16:creationId xmlns:a16="http://schemas.microsoft.com/office/drawing/2014/main" id="{9315791A-994C-47EA-AF8F-6619808C2C67}"/>
              </a:ext>
            </a:extLst>
          </p:cNvPr>
          <p:cNvSpPr/>
          <p:nvPr userDrawn="1"/>
        </p:nvSpPr>
        <p:spPr>
          <a:xfrm>
            <a:off x="11719596" y="1131265"/>
            <a:ext cx="468059" cy="513776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822224-430E-479F-9F88-A17A467B3336}"/>
              </a:ext>
            </a:extLst>
          </p:cNvPr>
          <p:cNvSpPr/>
          <p:nvPr userDrawn="1"/>
        </p:nvSpPr>
        <p:spPr>
          <a:xfrm>
            <a:off x="9059248" y="1129431"/>
            <a:ext cx="178177" cy="51377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B5D62827-1785-4BAD-8061-F5AAFF6C5B0F}"/>
              </a:ext>
            </a:extLst>
          </p:cNvPr>
          <p:cNvSpPr>
            <a:spLocks noGrp="1"/>
          </p:cNvSpPr>
          <p:nvPr>
            <p:ph type="pic" sz="quarter" idx="14" hasCustomPrompt="1"/>
          </p:nvPr>
        </p:nvSpPr>
        <p:spPr>
          <a:xfrm>
            <a:off x="9237426" y="1132605"/>
            <a:ext cx="2482170" cy="5130693"/>
          </a:xfrm>
          <a:solidFill>
            <a:srgbClr val="BFBFBF"/>
          </a:solidFill>
        </p:spPr>
        <p:txBody>
          <a:bodyPr lIns="182880" tIns="182880" rIns="182880"/>
          <a:lstStyle>
            <a:lvl1pPr marL="0" indent="0" algn="l">
              <a:buFontTx/>
              <a:buNone/>
              <a:defRPr sz="1400" b="0"/>
            </a:lvl1pPr>
          </a:lstStyle>
          <a:p>
            <a:r>
              <a:rPr lang="en-US"/>
              <a:t>Drag picture to placeholder or click icon to add, then send to back</a:t>
            </a:r>
          </a:p>
        </p:txBody>
      </p:sp>
      <p:sp>
        <p:nvSpPr>
          <p:cNvPr id="8" name="Chart Placeholder 24">
            <a:extLst>
              <a:ext uri="{FF2B5EF4-FFF2-40B4-BE49-F238E27FC236}">
                <a16:creationId xmlns:a16="http://schemas.microsoft.com/office/drawing/2014/main" id="{8AE834EF-D84C-4BF2-BFA1-05270AFEB2E0}"/>
              </a:ext>
            </a:extLst>
          </p:cNvPr>
          <p:cNvSpPr>
            <a:spLocks noGrp="1"/>
          </p:cNvSpPr>
          <p:nvPr>
            <p:ph type="chart" sz="quarter" idx="15"/>
          </p:nvPr>
        </p:nvSpPr>
        <p:spPr>
          <a:xfrm>
            <a:off x="1376039" y="1376363"/>
            <a:ext cx="7323462" cy="4616450"/>
          </a:xfrm>
        </p:spPr>
        <p:txBody>
          <a:bodyPr/>
          <a:lstStyle/>
          <a:p>
            <a:endParaRPr lang="en-AU"/>
          </a:p>
        </p:txBody>
      </p:sp>
      <p:pic>
        <p:nvPicPr>
          <p:cNvPr id="10" name="Picture 9">
            <a:extLst>
              <a:ext uri="{FF2B5EF4-FFF2-40B4-BE49-F238E27FC236}">
                <a16:creationId xmlns:a16="http://schemas.microsoft.com/office/drawing/2014/main" id="{DF4C7CA2-CC1F-4246-AC10-608C5658D68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6953" y="1130724"/>
            <a:ext cx="781674" cy="5133885"/>
          </a:xfrm>
          <a:prstGeom prst="rect">
            <a:avLst/>
          </a:prstGeom>
        </p:spPr>
      </p:pic>
      <p:sp>
        <p:nvSpPr>
          <p:cNvPr id="11" name="Rectangle 10">
            <a:extLst>
              <a:ext uri="{FF2B5EF4-FFF2-40B4-BE49-F238E27FC236}">
                <a16:creationId xmlns:a16="http://schemas.microsoft.com/office/drawing/2014/main" id="{AF936E9D-FAAF-4359-9646-42BB8083A83D}"/>
              </a:ext>
            </a:extLst>
          </p:cNvPr>
          <p:cNvSpPr/>
          <p:nvPr userDrawn="1"/>
        </p:nvSpPr>
        <p:spPr>
          <a:xfrm>
            <a:off x="914746" y="1130725"/>
            <a:ext cx="178177" cy="513388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94DE0-771D-4E85-9557-42E55A914078}"/>
              </a:ext>
            </a:extLst>
          </p:cNvPr>
          <p:cNvSpPr/>
          <p:nvPr userDrawn="1"/>
        </p:nvSpPr>
        <p:spPr>
          <a:xfrm>
            <a:off x="0" y="1130725"/>
            <a:ext cx="235199" cy="51338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405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quence With Char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411C-F421-41C7-BD2D-5EB6F7B98C6D}"/>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86A0DD40-BCB1-4188-8904-4820D1531255}"/>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979CDF90-BC17-41D7-AB5F-01F7CD2D116C}"/>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Rectangle 4">
            <a:extLst>
              <a:ext uri="{FF2B5EF4-FFF2-40B4-BE49-F238E27FC236}">
                <a16:creationId xmlns:a16="http://schemas.microsoft.com/office/drawing/2014/main" id="{32600BF4-92FA-4D6B-89A6-B758543C37E5}"/>
              </a:ext>
            </a:extLst>
          </p:cNvPr>
          <p:cNvSpPr/>
          <p:nvPr userDrawn="1"/>
        </p:nvSpPr>
        <p:spPr>
          <a:xfrm>
            <a:off x="11719596" y="1134440"/>
            <a:ext cx="468059" cy="513688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46FF2C4-9226-4C7D-8583-B3C440DE1173}"/>
              </a:ext>
            </a:extLst>
          </p:cNvPr>
          <p:cNvSpPr/>
          <p:nvPr userDrawn="1"/>
        </p:nvSpPr>
        <p:spPr>
          <a:xfrm>
            <a:off x="9059248" y="1130814"/>
            <a:ext cx="178177" cy="5140512"/>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435353-B6BD-4B53-B7DB-CFBC59A5F938}"/>
              </a:ext>
            </a:extLst>
          </p:cNvPr>
          <p:cNvSpPr/>
          <p:nvPr userDrawn="1"/>
        </p:nvSpPr>
        <p:spPr>
          <a:xfrm>
            <a:off x="0" y="1130814"/>
            <a:ext cx="235199" cy="5133796"/>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54FFF05-2D5E-4855-902F-61D7D91D72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90961"/>
          <a:stretch/>
        </p:blipFill>
        <p:spPr>
          <a:xfrm>
            <a:off x="235199" y="1130815"/>
            <a:ext cx="703428" cy="5133796"/>
          </a:xfrm>
          <a:prstGeom prst="rect">
            <a:avLst/>
          </a:prstGeom>
        </p:spPr>
      </p:pic>
      <p:sp>
        <p:nvSpPr>
          <p:cNvPr id="10" name="Rectangle 9">
            <a:extLst>
              <a:ext uri="{FF2B5EF4-FFF2-40B4-BE49-F238E27FC236}">
                <a16:creationId xmlns:a16="http://schemas.microsoft.com/office/drawing/2014/main" id="{70852ED5-8DD5-481D-B93D-F790FD2986AE}"/>
              </a:ext>
            </a:extLst>
          </p:cNvPr>
          <p:cNvSpPr/>
          <p:nvPr userDrawn="1"/>
        </p:nvSpPr>
        <p:spPr>
          <a:xfrm>
            <a:off x="914746" y="1130814"/>
            <a:ext cx="178177" cy="5133796"/>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
            <a:extLst>
              <a:ext uri="{FF2B5EF4-FFF2-40B4-BE49-F238E27FC236}">
                <a16:creationId xmlns:a16="http://schemas.microsoft.com/office/drawing/2014/main" id="{A889FB9B-A1F0-41F2-A9A9-5685FC5E5287}"/>
              </a:ext>
            </a:extLst>
          </p:cNvPr>
          <p:cNvSpPr>
            <a:spLocks noGrp="1"/>
          </p:cNvSpPr>
          <p:nvPr userDrawn="1">
            <p:ph type="pic" sz="quarter" idx="14" hasCustomPrompt="1"/>
          </p:nvPr>
        </p:nvSpPr>
        <p:spPr>
          <a:xfrm>
            <a:off x="9237426" y="1137253"/>
            <a:ext cx="2482170" cy="5127357"/>
          </a:xfrm>
          <a:solidFill>
            <a:srgbClr val="BFBFBF"/>
          </a:solidFill>
        </p:spPr>
        <p:txBody>
          <a:bodyPr lIns="182880" tIns="182880" rIns="182880"/>
          <a:lstStyle>
            <a:lvl1pPr marL="0" indent="0" algn="l">
              <a:buFontTx/>
              <a:buNone/>
              <a:defRPr sz="1400" b="0"/>
            </a:lvl1pPr>
          </a:lstStyle>
          <a:p>
            <a:r>
              <a:rPr lang="en-US"/>
              <a:t>Drag picture to placeholder or click icon to add, then send to back</a:t>
            </a:r>
          </a:p>
        </p:txBody>
      </p:sp>
      <p:sp>
        <p:nvSpPr>
          <p:cNvPr id="12" name="Chart Placeholder 24">
            <a:extLst>
              <a:ext uri="{FF2B5EF4-FFF2-40B4-BE49-F238E27FC236}">
                <a16:creationId xmlns:a16="http://schemas.microsoft.com/office/drawing/2014/main" id="{C0133A95-3EFB-4AF0-88D5-2DBE7EEAD084}"/>
              </a:ext>
            </a:extLst>
          </p:cNvPr>
          <p:cNvSpPr>
            <a:spLocks noGrp="1"/>
          </p:cNvSpPr>
          <p:nvPr userDrawn="1">
            <p:ph type="chart" sz="quarter" idx="15"/>
          </p:nvPr>
        </p:nvSpPr>
        <p:spPr>
          <a:xfrm>
            <a:off x="1376039" y="1376363"/>
            <a:ext cx="7323461" cy="4616450"/>
          </a:xfrm>
        </p:spPr>
        <p:txBody>
          <a:bodyPr/>
          <a:lstStyle/>
          <a:p>
            <a:endParaRPr lang="en-AU"/>
          </a:p>
        </p:txBody>
      </p:sp>
    </p:spTree>
    <p:extLst>
      <p:ext uri="{BB962C8B-B14F-4D97-AF65-F5344CB8AC3E}">
        <p14:creationId xmlns:p14="http://schemas.microsoft.com/office/powerpoint/2010/main" val="4283860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quence With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41B9-0981-4056-ADBB-CC7156B59154}"/>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55BAC88D-A3F9-4CA6-BC4F-2449EDC2B688}"/>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5B1C5F66-32A1-4921-974A-C08431B22A34}"/>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Rectangle 4">
            <a:extLst>
              <a:ext uri="{FF2B5EF4-FFF2-40B4-BE49-F238E27FC236}">
                <a16:creationId xmlns:a16="http://schemas.microsoft.com/office/drawing/2014/main" id="{2F44E652-2CAC-472F-9617-1A54A6AF3200}"/>
              </a:ext>
            </a:extLst>
          </p:cNvPr>
          <p:cNvSpPr/>
          <p:nvPr userDrawn="1"/>
        </p:nvSpPr>
        <p:spPr>
          <a:xfrm>
            <a:off x="-3388" y="1135753"/>
            <a:ext cx="323428" cy="5128848"/>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23800B-3E47-49FA-977C-9218FE0F9105}"/>
              </a:ext>
            </a:extLst>
          </p:cNvPr>
          <p:cNvSpPr/>
          <p:nvPr userDrawn="1"/>
        </p:nvSpPr>
        <p:spPr>
          <a:xfrm>
            <a:off x="5575140" y="1133058"/>
            <a:ext cx="6407746" cy="5131544"/>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ECBD9FA-BD71-4F1F-9C32-4CDAB31805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9048"/>
          <a:stretch/>
        </p:blipFill>
        <p:spPr>
          <a:xfrm>
            <a:off x="5710275" y="1133057"/>
            <a:ext cx="1200059" cy="5131551"/>
          </a:xfrm>
          <a:prstGeom prst="rect">
            <a:avLst/>
          </a:prstGeom>
        </p:spPr>
      </p:pic>
      <p:sp>
        <p:nvSpPr>
          <p:cNvPr id="9" name="Rectangle 8">
            <a:extLst>
              <a:ext uri="{FF2B5EF4-FFF2-40B4-BE49-F238E27FC236}">
                <a16:creationId xmlns:a16="http://schemas.microsoft.com/office/drawing/2014/main" id="{80DF443C-13EA-4DAD-8168-09C64E4C1306}"/>
              </a:ext>
            </a:extLst>
          </p:cNvPr>
          <p:cNvSpPr/>
          <p:nvPr userDrawn="1"/>
        </p:nvSpPr>
        <p:spPr>
          <a:xfrm>
            <a:off x="11979053" y="1133056"/>
            <a:ext cx="228198" cy="5131545"/>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0E740B-C5BE-46A0-9248-091F4EF39E10}"/>
              </a:ext>
            </a:extLst>
          </p:cNvPr>
          <p:cNvSpPr/>
          <p:nvPr userDrawn="1"/>
        </p:nvSpPr>
        <p:spPr>
          <a:xfrm>
            <a:off x="5459773" y="1133055"/>
            <a:ext cx="250502" cy="5131553"/>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685FE307-44A3-494B-BFCE-EA0F1AA05BA4}"/>
              </a:ext>
            </a:extLst>
          </p:cNvPr>
          <p:cNvSpPr>
            <a:spLocks noGrp="1"/>
          </p:cNvSpPr>
          <p:nvPr userDrawn="1">
            <p:ph type="body" sz="quarter" idx="12"/>
          </p:nvPr>
        </p:nvSpPr>
        <p:spPr>
          <a:xfrm>
            <a:off x="346126" y="1320977"/>
            <a:ext cx="4956825" cy="4794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82157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quence With Tex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6BAA3-AB03-466A-A4F8-EB41202E1926}"/>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33A349B9-FC12-4154-BAD6-6DAE399A8829}"/>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91FE2745-27D1-45C8-937F-1DEF373AE7E3}"/>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Rectangle 4">
            <a:extLst>
              <a:ext uri="{FF2B5EF4-FFF2-40B4-BE49-F238E27FC236}">
                <a16:creationId xmlns:a16="http://schemas.microsoft.com/office/drawing/2014/main" id="{4CFEA2E7-A3B0-4C43-B94C-D5E1033F4B01}"/>
              </a:ext>
            </a:extLst>
          </p:cNvPr>
          <p:cNvSpPr/>
          <p:nvPr userDrawn="1"/>
        </p:nvSpPr>
        <p:spPr>
          <a:xfrm>
            <a:off x="-3388" y="1135752"/>
            <a:ext cx="323428" cy="5128857"/>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4AEA4F4-C6A5-484F-B240-583266BFAC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00115" y="1135753"/>
            <a:ext cx="1304367" cy="5137071"/>
          </a:xfrm>
          <a:prstGeom prst="rect">
            <a:avLst/>
          </a:prstGeom>
        </p:spPr>
      </p:pic>
      <p:sp>
        <p:nvSpPr>
          <p:cNvPr id="8" name="Rectangle 7">
            <a:extLst>
              <a:ext uri="{FF2B5EF4-FFF2-40B4-BE49-F238E27FC236}">
                <a16:creationId xmlns:a16="http://schemas.microsoft.com/office/drawing/2014/main" id="{9F383740-E8E7-4065-B4D2-D02EA81ABAC5}"/>
              </a:ext>
            </a:extLst>
          </p:cNvPr>
          <p:cNvSpPr/>
          <p:nvPr userDrawn="1"/>
        </p:nvSpPr>
        <p:spPr>
          <a:xfrm>
            <a:off x="11979053" y="1133056"/>
            <a:ext cx="212947" cy="5137071"/>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3A5D85-B3AC-4846-AD58-6A0F2AE770A4}"/>
              </a:ext>
            </a:extLst>
          </p:cNvPr>
          <p:cNvSpPr/>
          <p:nvPr userDrawn="1"/>
        </p:nvSpPr>
        <p:spPr>
          <a:xfrm>
            <a:off x="5459773" y="1133056"/>
            <a:ext cx="250502" cy="5139772"/>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A429FE-C33D-42D9-89F5-7DC4E6D0C2A4}"/>
              </a:ext>
            </a:extLst>
          </p:cNvPr>
          <p:cNvSpPr/>
          <p:nvPr userDrawn="1"/>
        </p:nvSpPr>
        <p:spPr>
          <a:xfrm>
            <a:off x="6910334" y="1133057"/>
            <a:ext cx="5072552" cy="5139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Text Placeholder 6">
            <a:extLst>
              <a:ext uri="{FF2B5EF4-FFF2-40B4-BE49-F238E27FC236}">
                <a16:creationId xmlns:a16="http://schemas.microsoft.com/office/drawing/2014/main" id="{FF71D36B-D9D4-4896-94BD-D6F912602B63}"/>
              </a:ext>
            </a:extLst>
          </p:cNvPr>
          <p:cNvSpPr>
            <a:spLocks noGrp="1"/>
          </p:cNvSpPr>
          <p:nvPr userDrawn="1">
            <p:ph type="body" sz="quarter" idx="12"/>
          </p:nvPr>
        </p:nvSpPr>
        <p:spPr>
          <a:xfrm>
            <a:off x="346126" y="1320977"/>
            <a:ext cx="4956825" cy="4794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2689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quence With Text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064F49-A135-4348-915D-31A0E4D486CF}"/>
              </a:ext>
            </a:extLst>
          </p:cNvPr>
          <p:cNvSpPr/>
          <p:nvPr userDrawn="1"/>
        </p:nvSpPr>
        <p:spPr>
          <a:xfrm>
            <a:off x="6851561" y="1133057"/>
            <a:ext cx="5131325" cy="5137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9097D1A1-067C-4C41-8AF8-92E5BF3EB13A}"/>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57510389-1078-493A-A99C-F12736C43380}"/>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7DD538DF-EA34-4951-8631-F0DF775B16E3}"/>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Rectangle 4">
            <a:extLst>
              <a:ext uri="{FF2B5EF4-FFF2-40B4-BE49-F238E27FC236}">
                <a16:creationId xmlns:a16="http://schemas.microsoft.com/office/drawing/2014/main" id="{D77F094B-A94F-4004-BEF6-F478A2CD389F}"/>
              </a:ext>
            </a:extLst>
          </p:cNvPr>
          <p:cNvSpPr/>
          <p:nvPr userDrawn="1"/>
        </p:nvSpPr>
        <p:spPr>
          <a:xfrm>
            <a:off x="-3388" y="1135753"/>
            <a:ext cx="323428" cy="513707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6">
            <a:extLst>
              <a:ext uri="{FF2B5EF4-FFF2-40B4-BE49-F238E27FC236}">
                <a16:creationId xmlns:a16="http://schemas.microsoft.com/office/drawing/2014/main" id="{9FD90A25-2C5D-4D2D-A0DF-82870357C2F0}"/>
              </a:ext>
            </a:extLst>
          </p:cNvPr>
          <p:cNvSpPr>
            <a:spLocks noGrp="1"/>
          </p:cNvSpPr>
          <p:nvPr>
            <p:ph type="body" sz="quarter" idx="12"/>
          </p:nvPr>
        </p:nvSpPr>
        <p:spPr>
          <a:xfrm>
            <a:off x="346126" y="1320977"/>
            <a:ext cx="4956825" cy="4794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AB0AEAC-D6CB-450F-AAE3-A0B0C355BA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1182" y="1135753"/>
            <a:ext cx="1208296" cy="5137070"/>
          </a:xfrm>
          <a:prstGeom prst="rect">
            <a:avLst/>
          </a:prstGeom>
        </p:spPr>
      </p:pic>
      <p:sp>
        <p:nvSpPr>
          <p:cNvPr id="9" name="Rectangle 8">
            <a:extLst>
              <a:ext uri="{FF2B5EF4-FFF2-40B4-BE49-F238E27FC236}">
                <a16:creationId xmlns:a16="http://schemas.microsoft.com/office/drawing/2014/main" id="{6FF9546E-BBC5-49FD-BE06-27ABA4326D60}"/>
              </a:ext>
            </a:extLst>
          </p:cNvPr>
          <p:cNvSpPr/>
          <p:nvPr userDrawn="1"/>
        </p:nvSpPr>
        <p:spPr>
          <a:xfrm>
            <a:off x="11979053" y="1133057"/>
            <a:ext cx="228198" cy="513707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F9750BE-72E7-4DD3-A3C1-FD3CD066642C}"/>
              </a:ext>
            </a:extLst>
          </p:cNvPr>
          <p:cNvSpPr/>
          <p:nvPr userDrawn="1"/>
        </p:nvSpPr>
        <p:spPr>
          <a:xfrm>
            <a:off x="5478061" y="1133055"/>
            <a:ext cx="250502" cy="513707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8024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quence With Tex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B6CC4-6411-43E1-93B4-8A5BA889D674}"/>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D443687C-07B7-45EE-B00A-D45EF872CA9E}"/>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885AA9DB-CDAA-44A6-8B2C-AA139D47AB84}"/>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12" name="Rectangle 11">
            <a:extLst>
              <a:ext uri="{FF2B5EF4-FFF2-40B4-BE49-F238E27FC236}">
                <a16:creationId xmlns:a16="http://schemas.microsoft.com/office/drawing/2014/main" id="{B259470E-28BC-42CD-B3BC-C1121199C8AF}"/>
              </a:ext>
            </a:extLst>
          </p:cNvPr>
          <p:cNvSpPr/>
          <p:nvPr userDrawn="1"/>
        </p:nvSpPr>
        <p:spPr>
          <a:xfrm>
            <a:off x="-3388" y="1135753"/>
            <a:ext cx="323428"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72D19543-36F7-49CF-A2AC-78E22B3AD8DD}"/>
              </a:ext>
            </a:extLst>
          </p:cNvPr>
          <p:cNvSpPr>
            <a:spLocks noGrp="1"/>
          </p:cNvSpPr>
          <p:nvPr>
            <p:ph type="body" sz="quarter" idx="12"/>
          </p:nvPr>
        </p:nvSpPr>
        <p:spPr>
          <a:xfrm>
            <a:off x="346126" y="1320977"/>
            <a:ext cx="4956825" cy="4794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BF31609C-A4A0-439F-B2B0-DC52E7B334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02038" y="1135754"/>
            <a:ext cx="1293566" cy="5137074"/>
          </a:xfrm>
          <a:prstGeom prst="rect">
            <a:avLst/>
          </a:prstGeom>
        </p:spPr>
      </p:pic>
      <p:sp>
        <p:nvSpPr>
          <p:cNvPr id="16" name="Rectangle 15">
            <a:extLst>
              <a:ext uri="{FF2B5EF4-FFF2-40B4-BE49-F238E27FC236}">
                <a16:creationId xmlns:a16="http://schemas.microsoft.com/office/drawing/2014/main" id="{9C190A57-2499-4646-8A4D-3B32878DE964}"/>
              </a:ext>
            </a:extLst>
          </p:cNvPr>
          <p:cNvSpPr/>
          <p:nvPr userDrawn="1"/>
        </p:nvSpPr>
        <p:spPr>
          <a:xfrm>
            <a:off x="11979053" y="1133056"/>
            <a:ext cx="228198" cy="513707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ACDB13-308D-4082-94EA-272040BC1EBC}"/>
              </a:ext>
            </a:extLst>
          </p:cNvPr>
          <p:cNvSpPr/>
          <p:nvPr userDrawn="1"/>
        </p:nvSpPr>
        <p:spPr>
          <a:xfrm>
            <a:off x="5468917" y="1133056"/>
            <a:ext cx="250502" cy="5139772"/>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19ADD3-46B5-4A28-A85A-7B7176D9F60D}"/>
              </a:ext>
            </a:extLst>
          </p:cNvPr>
          <p:cNvSpPr/>
          <p:nvPr userDrawn="1"/>
        </p:nvSpPr>
        <p:spPr>
          <a:xfrm>
            <a:off x="6910334" y="1133057"/>
            <a:ext cx="5072552" cy="51397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630055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quence With Tex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9470-6502-4E8B-AA42-FB92529FA028}"/>
              </a:ext>
            </a:extLst>
          </p:cNvPr>
          <p:cNvSpPr>
            <a:spLocks noGrp="1"/>
          </p:cNvSpPr>
          <p:nvPr>
            <p:ph type="title" hasCustomPrompt="1"/>
          </p:nvPr>
        </p:nvSpPr>
        <p:spPr/>
        <p:txBody>
          <a:bodyPr/>
          <a:lstStyle>
            <a:lvl1pPr>
              <a:defRPr/>
            </a:lvl1pPr>
          </a:lstStyle>
          <a:p>
            <a:r>
              <a:rPr lang="en-US"/>
              <a:t>Slide title, 28pt bold</a:t>
            </a:r>
          </a:p>
        </p:txBody>
      </p:sp>
      <p:sp>
        <p:nvSpPr>
          <p:cNvPr id="3" name="Footer Placeholder 2">
            <a:extLst>
              <a:ext uri="{FF2B5EF4-FFF2-40B4-BE49-F238E27FC236}">
                <a16:creationId xmlns:a16="http://schemas.microsoft.com/office/drawing/2014/main" id="{EC8403A5-8B2E-4E43-9F93-203C4AA058B5}"/>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4763593-A142-4693-A971-8201274E8406}"/>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Rectangle 4">
            <a:extLst>
              <a:ext uri="{FF2B5EF4-FFF2-40B4-BE49-F238E27FC236}">
                <a16:creationId xmlns:a16="http://schemas.microsoft.com/office/drawing/2014/main" id="{B59CC6A8-A58E-4DD2-8682-61947598DF5C}"/>
              </a:ext>
            </a:extLst>
          </p:cNvPr>
          <p:cNvSpPr/>
          <p:nvPr userDrawn="1"/>
        </p:nvSpPr>
        <p:spPr>
          <a:xfrm>
            <a:off x="-3388" y="1135752"/>
            <a:ext cx="323428" cy="513706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6">
            <a:extLst>
              <a:ext uri="{FF2B5EF4-FFF2-40B4-BE49-F238E27FC236}">
                <a16:creationId xmlns:a16="http://schemas.microsoft.com/office/drawing/2014/main" id="{67C6A5A3-944A-4740-AE2F-EB56BD7FC2EB}"/>
              </a:ext>
            </a:extLst>
          </p:cNvPr>
          <p:cNvSpPr>
            <a:spLocks noGrp="1"/>
          </p:cNvSpPr>
          <p:nvPr>
            <p:ph type="body" sz="quarter" idx="12"/>
          </p:nvPr>
        </p:nvSpPr>
        <p:spPr>
          <a:xfrm>
            <a:off x="346126" y="1320977"/>
            <a:ext cx="4956825" cy="4794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0AC53FA-BC2E-4EF1-80DC-237C563D3FA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02038" y="1135753"/>
            <a:ext cx="1275811" cy="5137063"/>
          </a:xfrm>
          <a:prstGeom prst="rect">
            <a:avLst/>
          </a:prstGeom>
        </p:spPr>
      </p:pic>
      <p:sp>
        <p:nvSpPr>
          <p:cNvPr id="9" name="Rectangle 8">
            <a:extLst>
              <a:ext uri="{FF2B5EF4-FFF2-40B4-BE49-F238E27FC236}">
                <a16:creationId xmlns:a16="http://schemas.microsoft.com/office/drawing/2014/main" id="{57EAE79E-972B-4F22-B4DE-6E83BF2B0497}"/>
              </a:ext>
            </a:extLst>
          </p:cNvPr>
          <p:cNvSpPr/>
          <p:nvPr userDrawn="1"/>
        </p:nvSpPr>
        <p:spPr>
          <a:xfrm>
            <a:off x="11979053" y="1133056"/>
            <a:ext cx="228198" cy="513976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A18F75-01BD-47B5-9DC0-7446275983BD}"/>
              </a:ext>
            </a:extLst>
          </p:cNvPr>
          <p:cNvSpPr/>
          <p:nvPr userDrawn="1"/>
        </p:nvSpPr>
        <p:spPr>
          <a:xfrm>
            <a:off x="5468917" y="1133055"/>
            <a:ext cx="250502" cy="5137063"/>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311B6B-D73A-4D8C-AE59-8605DD380536}"/>
              </a:ext>
            </a:extLst>
          </p:cNvPr>
          <p:cNvSpPr/>
          <p:nvPr userDrawn="1"/>
        </p:nvSpPr>
        <p:spPr>
          <a:xfrm>
            <a:off x="6910334" y="1133058"/>
            <a:ext cx="5072552" cy="51397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4058090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elcome Blue">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grpSp>
        <p:nvGrpSpPr>
          <p:cNvPr id="15" name="Group 14">
            <a:extLst>
              <a:ext uri="{FF2B5EF4-FFF2-40B4-BE49-F238E27FC236}">
                <a16:creationId xmlns:a16="http://schemas.microsoft.com/office/drawing/2014/main" id="{55256B78-980D-4477-916F-C18EA383A170}"/>
              </a:ext>
            </a:extLst>
          </p:cNvPr>
          <p:cNvGrpSpPr/>
          <p:nvPr userDrawn="1"/>
        </p:nvGrpSpPr>
        <p:grpSpPr>
          <a:xfrm>
            <a:off x="9059248" y="1134441"/>
            <a:ext cx="3128407" cy="5102887"/>
            <a:chOff x="9059248" y="1134441"/>
            <a:chExt cx="3128407" cy="5102887"/>
          </a:xfrm>
        </p:grpSpPr>
        <p:pic>
          <p:nvPicPr>
            <p:cNvPr id="16" name="Picture 15">
              <a:extLst>
                <a:ext uri="{FF2B5EF4-FFF2-40B4-BE49-F238E27FC236}">
                  <a16:creationId xmlns:a16="http://schemas.microsoft.com/office/drawing/2014/main" id="{6896EF4A-4375-4507-9786-62D2CA2A57D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33281" y="1142132"/>
              <a:ext cx="2486315" cy="5095195"/>
            </a:xfrm>
            <a:prstGeom prst="rect">
              <a:avLst/>
            </a:prstGeom>
          </p:spPr>
        </p:pic>
        <p:sp>
          <p:nvSpPr>
            <p:cNvPr id="17" name="Rectangle 16">
              <a:extLst>
                <a:ext uri="{FF2B5EF4-FFF2-40B4-BE49-F238E27FC236}">
                  <a16:creationId xmlns:a16="http://schemas.microsoft.com/office/drawing/2014/main" id="{4E7E7A7B-5F02-451F-9031-9268A740DDD0}"/>
                </a:ext>
              </a:extLst>
            </p:cNvPr>
            <p:cNvSpPr/>
            <p:nvPr userDrawn="1"/>
          </p:nvSpPr>
          <p:spPr>
            <a:xfrm>
              <a:off x="11719596" y="1134441"/>
              <a:ext cx="468059" cy="5102886"/>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0F7952-1B28-4A3B-82C4-5E0D25C8E31B}"/>
                </a:ext>
              </a:extLst>
            </p:cNvPr>
            <p:cNvSpPr/>
            <p:nvPr userDrawn="1"/>
          </p:nvSpPr>
          <p:spPr>
            <a:xfrm>
              <a:off x="9059248" y="1142132"/>
              <a:ext cx="178177" cy="5095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AF53E223-A54C-4A23-9AB8-BC8CC99A50CA}"/>
              </a:ext>
            </a:extLst>
          </p:cNvPr>
          <p:cNvSpPr txBox="1"/>
          <p:nvPr userDrawn="1"/>
        </p:nvSpPr>
        <p:spPr>
          <a:xfrm>
            <a:off x="1259554" y="1452032"/>
            <a:ext cx="7324471" cy="2800767"/>
          </a:xfrm>
          <a:prstGeom prst="rect">
            <a:avLst/>
          </a:prstGeom>
          <a:noFill/>
        </p:spPr>
        <p:txBody>
          <a:bodyPr wrap="square" rtlCol="0">
            <a:spAutoFit/>
          </a:bodyPr>
          <a:lstStyle/>
          <a:p>
            <a:pPr marL="0" indent="0">
              <a:buNone/>
            </a:pPr>
            <a:r>
              <a:rPr lang="en-AU" sz="2200" b="1">
                <a:solidFill>
                  <a:schemeClr val="accent1"/>
                </a:solidFill>
              </a:rPr>
              <a:t>Challenging today.</a:t>
            </a:r>
          </a:p>
          <a:p>
            <a:pPr marL="0" indent="0">
              <a:buNone/>
            </a:pPr>
            <a:r>
              <a:rPr lang="en-AU" sz="1800" b="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a:latin typeface="Jacobs Chronos" panose="010B0603030503030204" pitchFamily="34" charset="0"/>
              <a:cs typeface="Jacobs Chronos" panose="010B0603030503030204" pitchFamily="34" charset="0"/>
            </a:endParaRPr>
          </a:p>
          <a:p>
            <a:pPr marL="0" indent="0">
              <a:buNone/>
            </a:pPr>
            <a:r>
              <a:rPr lang="en-AU" sz="2200" b="1">
                <a:solidFill>
                  <a:schemeClr val="accent1"/>
                </a:solidFill>
              </a:rPr>
              <a:t>Reinventing tomorrow.</a:t>
            </a:r>
          </a:p>
          <a:p>
            <a:pPr marL="0" indent="0">
              <a:buNone/>
            </a:pPr>
            <a:r>
              <a:rPr lang="en-AU" sz="1800" b="0">
                <a:latin typeface="+mn-lt"/>
              </a:rPr>
              <a:t>The outcome, from the innovations we build for our clients to the positive impact our solution have on the world. </a:t>
            </a:r>
          </a:p>
          <a:p>
            <a:pPr marL="0" indent="0">
              <a:buNone/>
            </a:pPr>
            <a:endParaRPr lang="en-AU" sz="1800" b="0">
              <a:latin typeface="+mn-lt"/>
            </a:endParaRPr>
          </a:p>
          <a:p>
            <a:r>
              <a:rPr lang="en-AU" sz="1800" b="1" i="0" u="none" strike="noStrike" kern="1200" baseline="0">
                <a:solidFill>
                  <a:schemeClr val="tx1"/>
                </a:solidFill>
                <a:latin typeface="+mn-lt"/>
                <a:ea typeface="+mn-ea"/>
                <a:cs typeface="+mn-cs"/>
              </a:rPr>
              <a:t>To create a more connected, </a:t>
            </a:r>
            <a:r>
              <a:rPr lang="en-US" sz="1800" b="1" i="0" u="none" strike="noStrike" kern="1200" baseline="0">
                <a:solidFill>
                  <a:schemeClr val="tx1"/>
                </a:solidFill>
                <a:latin typeface="+mn-lt"/>
                <a:ea typeface="+mn-ea"/>
                <a:cs typeface="+mn-cs"/>
              </a:rPr>
              <a:t>sustainable world.</a:t>
            </a:r>
            <a:endParaRPr lang="en-AU" sz="1800" b="0">
              <a:latin typeface="+mn-lt"/>
            </a:endParaRPr>
          </a:p>
        </p:txBody>
      </p:sp>
      <p:pic>
        <p:nvPicPr>
          <p:cNvPr id="21" name="Picture 20">
            <a:extLst>
              <a:ext uri="{FF2B5EF4-FFF2-40B4-BE49-F238E27FC236}">
                <a16:creationId xmlns:a16="http://schemas.microsoft.com/office/drawing/2014/main" id="{7EEC5E88-C8C8-4AB8-96E2-0DF7FD0832B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54442" y="1124375"/>
            <a:ext cx="781674" cy="5120640"/>
          </a:xfrm>
          <a:prstGeom prst="rect">
            <a:avLst/>
          </a:prstGeom>
        </p:spPr>
      </p:pic>
      <p:sp>
        <p:nvSpPr>
          <p:cNvPr id="22" name="Rectangle 21">
            <a:extLst>
              <a:ext uri="{FF2B5EF4-FFF2-40B4-BE49-F238E27FC236}">
                <a16:creationId xmlns:a16="http://schemas.microsoft.com/office/drawing/2014/main" id="{DC0439B0-81A4-4695-99C6-6C5C7BC6B38D}"/>
              </a:ext>
            </a:extLst>
          </p:cNvPr>
          <p:cNvSpPr/>
          <p:nvPr userDrawn="1"/>
        </p:nvSpPr>
        <p:spPr>
          <a:xfrm>
            <a:off x="914746" y="1124375"/>
            <a:ext cx="178177" cy="512064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350040E-A4F4-4722-92FB-C68F977114E5}"/>
              </a:ext>
            </a:extLst>
          </p:cNvPr>
          <p:cNvSpPr/>
          <p:nvPr userDrawn="1"/>
        </p:nvSpPr>
        <p:spPr>
          <a:xfrm>
            <a:off x="0" y="1124375"/>
            <a:ext cx="235199" cy="5120641"/>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2A704ABE-CE07-4B68-A8CE-A6EFD9168B50}"/>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a:t>Welcome</a:t>
            </a:r>
            <a:endParaRPr lang="en-US"/>
          </a:p>
        </p:txBody>
      </p:sp>
    </p:spTree>
    <p:extLst>
      <p:ext uri="{BB962C8B-B14F-4D97-AF65-F5344CB8AC3E}">
        <p14:creationId xmlns:p14="http://schemas.microsoft.com/office/powerpoint/2010/main" val="350020059"/>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elcome Pur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390296-4978-4C51-9563-F6DE82FA723B}"/>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D9C0532B-3F35-4095-8EB7-A7E0E1D7C148}"/>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TextBox 4">
            <a:extLst>
              <a:ext uri="{FF2B5EF4-FFF2-40B4-BE49-F238E27FC236}">
                <a16:creationId xmlns:a16="http://schemas.microsoft.com/office/drawing/2014/main" id="{8328CCC5-4B3E-4546-85F6-1D83A7C8B7CB}"/>
              </a:ext>
            </a:extLst>
          </p:cNvPr>
          <p:cNvSpPr txBox="1"/>
          <p:nvPr userDrawn="1"/>
        </p:nvSpPr>
        <p:spPr>
          <a:xfrm>
            <a:off x="1259554" y="1452032"/>
            <a:ext cx="7324471" cy="3077766"/>
          </a:xfrm>
          <a:prstGeom prst="rect">
            <a:avLst/>
          </a:prstGeom>
          <a:noFill/>
        </p:spPr>
        <p:txBody>
          <a:bodyPr wrap="square" rtlCol="0">
            <a:spAutoFit/>
          </a:bodyPr>
          <a:lstStyle/>
          <a:p>
            <a:pPr marL="0" indent="0">
              <a:buNone/>
            </a:pPr>
            <a:r>
              <a:rPr lang="en-AU" sz="2200" b="1">
                <a:solidFill>
                  <a:schemeClr val="accent2"/>
                </a:solidFill>
              </a:rPr>
              <a:t>Challenging today.</a:t>
            </a:r>
          </a:p>
          <a:p>
            <a:pPr marL="0" indent="0">
              <a:buNone/>
            </a:pPr>
            <a:r>
              <a:rPr lang="en-AU" sz="1800" b="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a:latin typeface="Jacobs Chronos" panose="010B0603030503030204" pitchFamily="34" charset="0"/>
              <a:cs typeface="Jacobs Chronos" panose="010B0603030503030204" pitchFamily="34" charset="0"/>
            </a:endParaRPr>
          </a:p>
          <a:p>
            <a:pPr marL="0" indent="0">
              <a:buNone/>
            </a:pPr>
            <a:r>
              <a:rPr lang="en-AU" sz="2200" b="1">
                <a:solidFill>
                  <a:schemeClr val="accent2"/>
                </a:solidFill>
              </a:rPr>
              <a:t>Reinventing tomorrow.</a:t>
            </a:r>
          </a:p>
          <a:p>
            <a:pPr marL="0" indent="0">
              <a:buNone/>
            </a:pPr>
            <a:r>
              <a:rPr lang="en-AU" sz="1800" b="0">
                <a:latin typeface="+mn-lt"/>
              </a:rPr>
              <a:t>The outcome, from the innovations we build for our clients to the positive impact our solution have on the world. </a:t>
            </a:r>
          </a:p>
          <a:p>
            <a:pPr marL="0" indent="0">
              <a:buNone/>
            </a:pPr>
            <a:endParaRPr lang="en-AU" sz="1800" b="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a:solidFill>
                  <a:schemeClr val="tx1"/>
                </a:solidFill>
                <a:latin typeface="+mn-lt"/>
                <a:ea typeface="+mn-ea"/>
                <a:cs typeface="+mn-cs"/>
              </a:rPr>
              <a:t>To create a more connected, </a:t>
            </a:r>
            <a:r>
              <a:rPr lang="en-US" sz="1800" b="1" i="0" u="none" strike="noStrike" kern="1200" baseline="0">
                <a:solidFill>
                  <a:schemeClr val="tx1"/>
                </a:solidFill>
                <a:latin typeface="+mn-lt"/>
                <a:ea typeface="+mn-ea"/>
                <a:cs typeface="+mn-cs"/>
              </a:rPr>
              <a:t>sustainable world.</a:t>
            </a:r>
            <a:endParaRPr lang="en-AU" sz="1400" b="0">
              <a:latin typeface="+mn-lt"/>
            </a:endParaRPr>
          </a:p>
          <a:p>
            <a:pPr marL="0" indent="0">
              <a:buNone/>
            </a:pPr>
            <a:endParaRPr lang="en-AU" sz="1800" b="0">
              <a:latin typeface="+mn-lt"/>
            </a:endParaRPr>
          </a:p>
        </p:txBody>
      </p:sp>
      <p:grpSp>
        <p:nvGrpSpPr>
          <p:cNvPr id="6" name="Group 5">
            <a:extLst>
              <a:ext uri="{FF2B5EF4-FFF2-40B4-BE49-F238E27FC236}">
                <a16:creationId xmlns:a16="http://schemas.microsoft.com/office/drawing/2014/main" id="{2FE3338D-D22C-454C-A200-C006BED2B29F}"/>
              </a:ext>
            </a:extLst>
          </p:cNvPr>
          <p:cNvGrpSpPr/>
          <p:nvPr userDrawn="1"/>
        </p:nvGrpSpPr>
        <p:grpSpPr>
          <a:xfrm>
            <a:off x="9059248" y="1142131"/>
            <a:ext cx="3128407" cy="5095197"/>
            <a:chOff x="9059248" y="1142131"/>
            <a:chExt cx="3128407" cy="5095197"/>
          </a:xfrm>
        </p:grpSpPr>
        <p:pic>
          <p:nvPicPr>
            <p:cNvPr id="7" name="Picture 6">
              <a:extLst>
                <a:ext uri="{FF2B5EF4-FFF2-40B4-BE49-F238E27FC236}">
                  <a16:creationId xmlns:a16="http://schemas.microsoft.com/office/drawing/2014/main" id="{ACA0B26E-2320-43E6-90CD-9F72BEEA11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39640" y="1142132"/>
              <a:ext cx="2486315" cy="5095195"/>
            </a:xfrm>
            <a:prstGeom prst="rect">
              <a:avLst/>
            </a:prstGeom>
          </p:spPr>
        </p:pic>
        <p:sp>
          <p:nvSpPr>
            <p:cNvPr id="8" name="Rectangle 7">
              <a:extLst>
                <a:ext uri="{FF2B5EF4-FFF2-40B4-BE49-F238E27FC236}">
                  <a16:creationId xmlns:a16="http://schemas.microsoft.com/office/drawing/2014/main" id="{5C4FBA3C-BC9F-40DA-B13B-2DEC23DC6E44}"/>
                </a:ext>
              </a:extLst>
            </p:cNvPr>
            <p:cNvSpPr/>
            <p:nvPr userDrawn="1"/>
          </p:nvSpPr>
          <p:spPr>
            <a:xfrm>
              <a:off x="11719596" y="1142131"/>
              <a:ext cx="468059" cy="5095196"/>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1B4ED1-C8A2-4893-AFFB-45E26BF99663}"/>
                </a:ext>
              </a:extLst>
            </p:cNvPr>
            <p:cNvSpPr/>
            <p:nvPr userDrawn="1"/>
          </p:nvSpPr>
          <p:spPr>
            <a:xfrm>
              <a:off x="9059248" y="1142132"/>
              <a:ext cx="178177" cy="5095196"/>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a:extLst>
              <a:ext uri="{FF2B5EF4-FFF2-40B4-BE49-F238E27FC236}">
                <a16:creationId xmlns:a16="http://schemas.microsoft.com/office/drawing/2014/main" id="{EB4A7EE7-AC6B-44CB-B825-81779BC965E1}"/>
              </a:ext>
            </a:extLst>
          </p:cNvPr>
          <p:cNvGrpSpPr/>
          <p:nvPr userDrawn="1"/>
        </p:nvGrpSpPr>
        <p:grpSpPr>
          <a:xfrm>
            <a:off x="0" y="1124375"/>
            <a:ext cx="1092923" cy="5120641"/>
            <a:chOff x="0" y="1124375"/>
            <a:chExt cx="1092923" cy="5120641"/>
          </a:xfrm>
        </p:grpSpPr>
        <p:sp>
          <p:nvSpPr>
            <p:cNvPr id="11" name="Rectangle 10">
              <a:extLst>
                <a:ext uri="{FF2B5EF4-FFF2-40B4-BE49-F238E27FC236}">
                  <a16:creationId xmlns:a16="http://schemas.microsoft.com/office/drawing/2014/main" id="{0D51B469-F815-47D5-B699-DE631C97A280}"/>
                </a:ext>
              </a:extLst>
            </p:cNvPr>
            <p:cNvSpPr/>
            <p:nvPr userDrawn="1"/>
          </p:nvSpPr>
          <p:spPr>
            <a:xfrm>
              <a:off x="0" y="1124375"/>
              <a:ext cx="235199" cy="512064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E62D202-5426-476D-974C-1BC5F185730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5199" y="1124375"/>
              <a:ext cx="699186" cy="5120641"/>
            </a:xfrm>
            <a:prstGeom prst="rect">
              <a:avLst/>
            </a:prstGeom>
          </p:spPr>
        </p:pic>
        <p:sp>
          <p:nvSpPr>
            <p:cNvPr id="13" name="Rectangle 12">
              <a:extLst>
                <a:ext uri="{FF2B5EF4-FFF2-40B4-BE49-F238E27FC236}">
                  <a16:creationId xmlns:a16="http://schemas.microsoft.com/office/drawing/2014/main" id="{9D1841D1-7D0A-4AEA-A27B-1110C6E603E7}"/>
                </a:ext>
              </a:extLst>
            </p:cNvPr>
            <p:cNvSpPr/>
            <p:nvPr userDrawn="1"/>
          </p:nvSpPr>
          <p:spPr>
            <a:xfrm>
              <a:off x="914746" y="1124375"/>
              <a:ext cx="178177" cy="512064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a:extLst>
              <a:ext uri="{FF2B5EF4-FFF2-40B4-BE49-F238E27FC236}">
                <a16:creationId xmlns:a16="http://schemas.microsoft.com/office/drawing/2014/main" id="{123AA075-E02D-4D05-AB63-E82F90456242}"/>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a:t>Welcome</a:t>
            </a:r>
            <a:endParaRPr lang="en-US"/>
          </a:p>
        </p:txBody>
      </p:sp>
    </p:spTree>
    <p:extLst>
      <p:ext uri="{BB962C8B-B14F-4D97-AF65-F5344CB8AC3E}">
        <p14:creationId xmlns:p14="http://schemas.microsoft.com/office/powerpoint/2010/main" val="13582007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elcome Re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BCBD473-64D5-4585-947A-CAEE0F946CF4}"/>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1CCEEF82-96F1-452E-A447-C3B8B50E1CF0}"/>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TextBox 4">
            <a:extLst>
              <a:ext uri="{FF2B5EF4-FFF2-40B4-BE49-F238E27FC236}">
                <a16:creationId xmlns:a16="http://schemas.microsoft.com/office/drawing/2014/main" id="{2E374A0C-8D4A-4571-810A-D73732F67A07}"/>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a:solidFill>
                  <a:schemeClr val="accent3"/>
                </a:solidFill>
              </a:rPr>
              <a:t>Challenging today.</a:t>
            </a:r>
          </a:p>
          <a:p>
            <a:pPr marL="0" indent="0">
              <a:buNone/>
            </a:pPr>
            <a:r>
              <a:rPr lang="en-AU" sz="1800" b="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a:latin typeface="Jacobs Chronos" panose="010B0603030503030204" pitchFamily="34" charset="0"/>
              <a:cs typeface="Jacobs Chronos" panose="010B0603030503030204" pitchFamily="34" charset="0"/>
            </a:endParaRPr>
          </a:p>
          <a:p>
            <a:pPr marL="0" indent="0">
              <a:buNone/>
            </a:pPr>
            <a:r>
              <a:rPr lang="en-AU" sz="2200" b="1">
                <a:solidFill>
                  <a:schemeClr val="accent3"/>
                </a:solidFill>
              </a:rPr>
              <a:t>Reinventing tomorrow.</a:t>
            </a:r>
          </a:p>
          <a:p>
            <a:pPr marL="0" indent="0">
              <a:buNone/>
            </a:pPr>
            <a:r>
              <a:rPr lang="en-AU" sz="1800" b="0">
                <a:latin typeface="+mn-lt"/>
              </a:rPr>
              <a:t>The outcome, from the innovations we build for our clients to the positive impact our solution have on the world. </a:t>
            </a:r>
          </a:p>
          <a:p>
            <a:pPr marL="0" indent="0">
              <a:buNone/>
            </a:pPr>
            <a:endParaRPr lang="en-AU" sz="1800" b="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a:solidFill>
                  <a:schemeClr val="tx1"/>
                </a:solidFill>
                <a:latin typeface="+mn-lt"/>
                <a:ea typeface="+mn-ea"/>
                <a:cs typeface="+mn-cs"/>
              </a:rPr>
              <a:t>To create a more connected, </a:t>
            </a:r>
            <a:r>
              <a:rPr lang="en-US" sz="1800" b="1" i="0" u="none" strike="noStrike" kern="1200" baseline="0">
                <a:solidFill>
                  <a:schemeClr val="tx1"/>
                </a:solidFill>
                <a:latin typeface="+mn-lt"/>
                <a:ea typeface="+mn-ea"/>
                <a:cs typeface="+mn-cs"/>
              </a:rPr>
              <a:t>sustainable world.</a:t>
            </a:r>
            <a:endParaRPr lang="en-AU" sz="1400" b="0">
              <a:latin typeface="+mn-lt"/>
            </a:endParaRPr>
          </a:p>
          <a:p>
            <a:pPr marL="0" indent="0">
              <a:buNone/>
            </a:pPr>
            <a:endParaRPr lang="en-AU" sz="1800" b="0">
              <a:latin typeface="+mn-lt"/>
            </a:endParaRPr>
          </a:p>
        </p:txBody>
      </p:sp>
      <p:grpSp>
        <p:nvGrpSpPr>
          <p:cNvPr id="6" name="Group 5">
            <a:extLst>
              <a:ext uri="{FF2B5EF4-FFF2-40B4-BE49-F238E27FC236}">
                <a16:creationId xmlns:a16="http://schemas.microsoft.com/office/drawing/2014/main" id="{F7BFE069-B278-4455-A5BE-2A1A3C62BF64}"/>
              </a:ext>
            </a:extLst>
          </p:cNvPr>
          <p:cNvGrpSpPr/>
          <p:nvPr userDrawn="1"/>
        </p:nvGrpSpPr>
        <p:grpSpPr>
          <a:xfrm>
            <a:off x="9068392" y="1142131"/>
            <a:ext cx="3119263" cy="5095197"/>
            <a:chOff x="9068392" y="1142131"/>
            <a:chExt cx="3119263" cy="5095197"/>
          </a:xfrm>
        </p:grpSpPr>
        <p:pic>
          <p:nvPicPr>
            <p:cNvPr id="7" name="Picture 6">
              <a:extLst>
                <a:ext uri="{FF2B5EF4-FFF2-40B4-BE49-F238E27FC236}">
                  <a16:creationId xmlns:a16="http://schemas.microsoft.com/office/drawing/2014/main" id="{5D9673BE-5E9A-458A-B507-A7240FAA062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40364" y="1142132"/>
              <a:ext cx="2486315" cy="5095196"/>
            </a:xfrm>
            <a:prstGeom prst="rect">
              <a:avLst/>
            </a:prstGeom>
          </p:spPr>
        </p:pic>
        <p:sp>
          <p:nvSpPr>
            <p:cNvPr id="8" name="Rectangle 7">
              <a:extLst>
                <a:ext uri="{FF2B5EF4-FFF2-40B4-BE49-F238E27FC236}">
                  <a16:creationId xmlns:a16="http://schemas.microsoft.com/office/drawing/2014/main" id="{7C296195-F007-46C4-9BF8-10A395305E37}"/>
                </a:ext>
              </a:extLst>
            </p:cNvPr>
            <p:cNvSpPr/>
            <p:nvPr userDrawn="1"/>
          </p:nvSpPr>
          <p:spPr>
            <a:xfrm>
              <a:off x="11719596" y="1142131"/>
              <a:ext cx="468059" cy="5095196"/>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C7E26F-8770-483D-9630-37B81E606C6E}"/>
                </a:ext>
              </a:extLst>
            </p:cNvPr>
            <p:cNvSpPr/>
            <p:nvPr userDrawn="1"/>
          </p:nvSpPr>
          <p:spPr>
            <a:xfrm>
              <a:off x="9068392" y="1142132"/>
              <a:ext cx="178177" cy="50951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C37594C5-F0D8-46EA-9136-BE26BC5BBCA1}"/>
              </a:ext>
            </a:extLst>
          </p:cNvPr>
          <p:cNvGrpSpPr/>
          <p:nvPr userDrawn="1"/>
        </p:nvGrpSpPr>
        <p:grpSpPr>
          <a:xfrm>
            <a:off x="0" y="1124375"/>
            <a:ext cx="1092923" cy="5120641"/>
            <a:chOff x="0" y="1124375"/>
            <a:chExt cx="1092923" cy="5120641"/>
          </a:xfrm>
        </p:grpSpPr>
        <p:pic>
          <p:nvPicPr>
            <p:cNvPr id="12" name="Picture 11">
              <a:extLst>
                <a:ext uri="{FF2B5EF4-FFF2-40B4-BE49-F238E27FC236}">
                  <a16:creationId xmlns:a16="http://schemas.microsoft.com/office/drawing/2014/main" id="{33D2BEA7-0B4D-4C05-8E5D-965AB1F197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4719" y="1124375"/>
              <a:ext cx="707088" cy="5120640"/>
            </a:xfrm>
            <a:prstGeom prst="rect">
              <a:avLst/>
            </a:prstGeom>
          </p:spPr>
        </p:pic>
        <p:sp>
          <p:nvSpPr>
            <p:cNvPr id="13" name="Rectangle 12">
              <a:extLst>
                <a:ext uri="{FF2B5EF4-FFF2-40B4-BE49-F238E27FC236}">
                  <a16:creationId xmlns:a16="http://schemas.microsoft.com/office/drawing/2014/main" id="{3D74BF4D-1FDC-4EAB-8E5C-557AB0C65A74}"/>
                </a:ext>
              </a:extLst>
            </p:cNvPr>
            <p:cNvSpPr/>
            <p:nvPr userDrawn="1"/>
          </p:nvSpPr>
          <p:spPr>
            <a:xfrm>
              <a:off x="914746" y="1124375"/>
              <a:ext cx="178177" cy="512064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7BB11B-6138-4887-BA73-FF84C34B9E62}"/>
                </a:ext>
              </a:extLst>
            </p:cNvPr>
            <p:cNvSpPr/>
            <p:nvPr userDrawn="1"/>
          </p:nvSpPr>
          <p:spPr>
            <a:xfrm>
              <a:off x="0" y="1124375"/>
              <a:ext cx="235199" cy="51206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a:extLst>
              <a:ext uri="{FF2B5EF4-FFF2-40B4-BE49-F238E27FC236}">
                <a16:creationId xmlns:a16="http://schemas.microsoft.com/office/drawing/2014/main" id="{A1537355-B49A-453D-9C85-847AE53BA975}"/>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a:t>Welcome</a:t>
            </a:r>
            <a:endParaRPr lang="en-US"/>
          </a:p>
        </p:txBody>
      </p:sp>
    </p:spTree>
    <p:extLst>
      <p:ext uri="{BB962C8B-B14F-4D97-AF65-F5344CB8AC3E}">
        <p14:creationId xmlns:p14="http://schemas.microsoft.com/office/powerpoint/2010/main" val="256924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urpl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8CEADB-1AD4-417A-A1F0-722A632D7BD6}"/>
              </a:ext>
            </a:extLst>
          </p:cNvPr>
          <p:cNvGrpSpPr/>
          <p:nvPr userDrawn="1"/>
        </p:nvGrpSpPr>
        <p:grpSpPr>
          <a:xfrm>
            <a:off x="0" y="0"/>
            <a:ext cx="12188825" cy="6858000"/>
            <a:chOff x="0" y="0"/>
            <a:chExt cx="12188825" cy="6858000"/>
          </a:xfrm>
        </p:grpSpPr>
        <p:pic>
          <p:nvPicPr>
            <p:cNvPr id="4" name="Picture 3">
              <a:extLst>
                <a:ext uri="{FF2B5EF4-FFF2-40B4-BE49-F238E27FC236}">
                  <a16:creationId xmlns:a16="http://schemas.microsoft.com/office/drawing/2014/main" id="{DC868718-AA3B-4D81-A3D6-3F2AC791E0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8875776" cy="6858000"/>
            </a:xfrm>
            <a:prstGeom prst="rect">
              <a:avLst/>
            </a:prstGeom>
          </p:spPr>
        </p:pic>
        <p:sp>
          <p:nvSpPr>
            <p:cNvPr id="5" name="Rectangle 4">
              <a:extLst>
                <a:ext uri="{FF2B5EF4-FFF2-40B4-BE49-F238E27FC236}">
                  <a16:creationId xmlns:a16="http://schemas.microsoft.com/office/drawing/2014/main" id="{9E9F2D89-206B-4BAB-AE31-8F57F56DBB3B}"/>
                </a:ext>
              </a:extLst>
            </p:cNvPr>
            <p:cNvSpPr/>
            <p:nvPr userDrawn="1"/>
          </p:nvSpPr>
          <p:spPr>
            <a:xfrm>
              <a:off x="8869680" y="0"/>
              <a:ext cx="3063240" cy="68580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CC3D76-ABB7-4319-80D3-554308D21E91}"/>
                </a:ext>
              </a:extLst>
            </p:cNvPr>
            <p:cNvSpPr/>
            <p:nvPr userDrawn="1"/>
          </p:nvSpPr>
          <p:spPr>
            <a:xfrm>
              <a:off x="11887073" y="0"/>
              <a:ext cx="301752" cy="685800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A386FE12-D8B1-464A-8652-072E60798C95}"/>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bg1"/>
                </a:solidFill>
              </a:defRPr>
            </a:lvl1pPr>
          </a:lstStyle>
          <a:p>
            <a:r>
              <a:rPr lang="en-US"/>
              <a:t>Section/divider title, 42pt bold,</a:t>
            </a:r>
            <a:br>
              <a:rPr lang="en-US"/>
            </a:br>
            <a:r>
              <a:rPr lang="en-US"/>
              <a:t>two line limit</a:t>
            </a:r>
          </a:p>
        </p:txBody>
      </p:sp>
      <p:sp>
        <p:nvSpPr>
          <p:cNvPr id="8" name="Subtitle 2">
            <a:extLst>
              <a:ext uri="{FF2B5EF4-FFF2-40B4-BE49-F238E27FC236}">
                <a16:creationId xmlns:a16="http://schemas.microsoft.com/office/drawing/2014/main" id="{08BA4E40-0D4F-4796-8B29-7D8491152C86}"/>
              </a:ext>
            </a:extLst>
          </p:cNvPr>
          <p:cNvSpPr>
            <a:spLocks noGrp="1"/>
          </p:cNvSpPr>
          <p:nvPr>
            <p:ph type="subTitle" idx="1" hasCustomPrompt="1"/>
          </p:nvPr>
        </p:nvSpPr>
        <p:spPr>
          <a:xfrm>
            <a:off x="640079" y="4218669"/>
            <a:ext cx="7973695"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24pt</a:t>
            </a:r>
          </a:p>
        </p:txBody>
      </p:sp>
    </p:spTree>
    <p:extLst>
      <p:ext uri="{BB962C8B-B14F-4D97-AF65-F5344CB8AC3E}">
        <p14:creationId xmlns:p14="http://schemas.microsoft.com/office/powerpoint/2010/main" val="26635523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elcome Yell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68E157-88B7-4AAD-A891-27277CF9C3D8}"/>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ACC420EA-22DA-45E9-BB28-B33157A3E942}"/>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TextBox 4">
            <a:extLst>
              <a:ext uri="{FF2B5EF4-FFF2-40B4-BE49-F238E27FC236}">
                <a16:creationId xmlns:a16="http://schemas.microsoft.com/office/drawing/2014/main" id="{0B4863CD-19E6-42EA-B675-B2B9565E2DA9}"/>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a:solidFill>
                  <a:schemeClr val="accent4"/>
                </a:solidFill>
              </a:rPr>
              <a:t>Challenging today.</a:t>
            </a:r>
          </a:p>
          <a:p>
            <a:pPr marL="0" indent="0">
              <a:buNone/>
            </a:pPr>
            <a:r>
              <a:rPr lang="en-AU" sz="1800" b="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a:latin typeface="Jacobs Chronos" panose="010B0603030503030204" pitchFamily="34" charset="0"/>
              <a:cs typeface="Jacobs Chronos" panose="010B0603030503030204" pitchFamily="34" charset="0"/>
            </a:endParaRPr>
          </a:p>
          <a:p>
            <a:pPr marL="0" indent="0">
              <a:buNone/>
            </a:pPr>
            <a:r>
              <a:rPr lang="en-AU" sz="2200" b="1">
                <a:solidFill>
                  <a:schemeClr val="accent4"/>
                </a:solidFill>
              </a:rPr>
              <a:t>Reinventing tomorrow.</a:t>
            </a:r>
          </a:p>
          <a:p>
            <a:pPr marL="0" indent="0">
              <a:buNone/>
            </a:pPr>
            <a:r>
              <a:rPr lang="en-AU" sz="1800" b="0">
                <a:latin typeface="+mn-lt"/>
              </a:rPr>
              <a:t>The outcome, from the innovations we build for our clients to the positive impact our solution have on the world. </a:t>
            </a:r>
          </a:p>
          <a:p>
            <a:pPr marL="0" indent="0">
              <a:buNone/>
            </a:pPr>
            <a:endParaRPr lang="en-AU" sz="1800" b="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a:solidFill>
                  <a:schemeClr val="tx1"/>
                </a:solidFill>
                <a:latin typeface="+mn-lt"/>
                <a:ea typeface="+mn-ea"/>
                <a:cs typeface="+mn-cs"/>
              </a:rPr>
              <a:t>To create a more connected, </a:t>
            </a:r>
            <a:r>
              <a:rPr lang="en-US" sz="1800" b="1" i="0" u="none" strike="noStrike" kern="1200" baseline="0">
                <a:solidFill>
                  <a:schemeClr val="tx1"/>
                </a:solidFill>
                <a:latin typeface="+mn-lt"/>
                <a:ea typeface="+mn-ea"/>
                <a:cs typeface="+mn-cs"/>
              </a:rPr>
              <a:t>sustainable world.</a:t>
            </a:r>
            <a:endParaRPr lang="en-AU" sz="1400" b="0">
              <a:latin typeface="+mn-lt"/>
            </a:endParaRPr>
          </a:p>
          <a:p>
            <a:pPr marL="0" indent="0">
              <a:buNone/>
            </a:pPr>
            <a:endParaRPr lang="en-AU" sz="1800" b="0">
              <a:latin typeface="+mn-lt"/>
            </a:endParaRPr>
          </a:p>
        </p:txBody>
      </p:sp>
      <p:grpSp>
        <p:nvGrpSpPr>
          <p:cNvPr id="6" name="Group 5">
            <a:extLst>
              <a:ext uri="{FF2B5EF4-FFF2-40B4-BE49-F238E27FC236}">
                <a16:creationId xmlns:a16="http://schemas.microsoft.com/office/drawing/2014/main" id="{EB50EA94-1A74-45E5-852A-8143BC0C1CB3}"/>
              </a:ext>
            </a:extLst>
          </p:cNvPr>
          <p:cNvGrpSpPr/>
          <p:nvPr userDrawn="1"/>
        </p:nvGrpSpPr>
        <p:grpSpPr>
          <a:xfrm>
            <a:off x="9059248" y="1136662"/>
            <a:ext cx="3128407" cy="5100666"/>
            <a:chOff x="9059248" y="1136662"/>
            <a:chExt cx="3128407" cy="5100666"/>
          </a:xfrm>
        </p:grpSpPr>
        <p:sp>
          <p:nvSpPr>
            <p:cNvPr id="7" name="Rectangle 6">
              <a:extLst>
                <a:ext uri="{FF2B5EF4-FFF2-40B4-BE49-F238E27FC236}">
                  <a16:creationId xmlns:a16="http://schemas.microsoft.com/office/drawing/2014/main" id="{5E52C98D-ECE5-4E17-A601-055712F3DC82}"/>
                </a:ext>
              </a:extLst>
            </p:cNvPr>
            <p:cNvSpPr/>
            <p:nvPr userDrawn="1"/>
          </p:nvSpPr>
          <p:spPr>
            <a:xfrm>
              <a:off x="11719596" y="1137133"/>
              <a:ext cx="468059" cy="5100194"/>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D55178-DEFC-49F4-868F-64539CB1B3FB}"/>
                </a:ext>
              </a:extLst>
            </p:cNvPr>
            <p:cNvSpPr/>
            <p:nvPr userDrawn="1"/>
          </p:nvSpPr>
          <p:spPr>
            <a:xfrm>
              <a:off x="9059248" y="1136662"/>
              <a:ext cx="178177" cy="5100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CFBC6CF-E7E4-47D4-B800-2C3D34555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38524" y="1136662"/>
              <a:ext cx="2481072" cy="5095196"/>
            </a:xfrm>
            <a:prstGeom prst="rect">
              <a:avLst/>
            </a:prstGeom>
          </p:spPr>
        </p:pic>
      </p:grpSp>
      <p:grpSp>
        <p:nvGrpSpPr>
          <p:cNvPr id="11" name="Group 10">
            <a:extLst>
              <a:ext uri="{FF2B5EF4-FFF2-40B4-BE49-F238E27FC236}">
                <a16:creationId xmlns:a16="http://schemas.microsoft.com/office/drawing/2014/main" id="{BF624785-CFFC-4F3B-B653-3DB1CA8ED173}"/>
              </a:ext>
            </a:extLst>
          </p:cNvPr>
          <p:cNvGrpSpPr/>
          <p:nvPr userDrawn="1"/>
        </p:nvGrpSpPr>
        <p:grpSpPr>
          <a:xfrm>
            <a:off x="0" y="1124375"/>
            <a:ext cx="1092923" cy="5120641"/>
            <a:chOff x="0" y="1124375"/>
            <a:chExt cx="1092923" cy="5120641"/>
          </a:xfrm>
        </p:grpSpPr>
        <p:pic>
          <p:nvPicPr>
            <p:cNvPr id="12" name="Picture 11">
              <a:extLst>
                <a:ext uri="{FF2B5EF4-FFF2-40B4-BE49-F238E27FC236}">
                  <a16:creationId xmlns:a16="http://schemas.microsoft.com/office/drawing/2014/main" id="{65A65F8B-C1EB-4923-A45C-C0E78ABF1FE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6793" y="1124375"/>
              <a:ext cx="781674" cy="5120640"/>
            </a:xfrm>
            <a:prstGeom prst="rect">
              <a:avLst/>
            </a:prstGeom>
          </p:spPr>
        </p:pic>
        <p:sp>
          <p:nvSpPr>
            <p:cNvPr id="13" name="Rectangle 12">
              <a:extLst>
                <a:ext uri="{FF2B5EF4-FFF2-40B4-BE49-F238E27FC236}">
                  <a16:creationId xmlns:a16="http://schemas.microsoft.com/office/drawing/2014/main" id="{3A58F8F3-0D46-40E5-8F15-5F653C2FC106}"/>
                </a:ext>
              </a:extLst>
            </p:cNvPr>
            <p:cNvSpPr/>
            <p:nvPr userDrawn="1"/>
          </p:nvSpPr>
          <p:spPr>
            <a:xfrm>
              <a:off x="914746" y="1124375"/>
              <a:ext cx="178177" cy="5120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344105-A525-4629-BEC9-12FC1110EE4B}"/>
                </a:ext>
              </a:extLst>
            </p:cNvPr>
            <p:cNvSpPr/>
            <p:nvPr userDrawn="1"/>
          </p:nvSpPr>
          <p:spPr>
            <a:xfrm>
              <a:off x="0" y="1124375"/>
              <a:ext cx="235199" cy="5120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a:extLst>
              <a:ext uri="{FF2B5EF4-FFF2-40B4-BE49-F238E27FC236}">
                <a16:creationId xmlns:a16="http://schemas.microsoft.com/office/drawing/2014/main" id="{39EB30F4-7D33-46D2-BA83-6A6DFFE7B246}"/>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a:t>Welcome</a:t>
            </a:r>
            <a:endParaRPr lang="en-US"/>
          </a:p>
        </p:txBody>
      </p:sp>
    </p:spTree>
    <p:extLst>
      <p:ext uri="{BB962C8B-B14F-4D97-AF65-F5344CB8AC3E}">
        <p14:creationId xmlns:p14="http://schemas.microsoft.com/office/powerpoint/2010/main" val="9284338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elcome Gree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68E17C-9447-4212-9F88-676F014A9EEB}"/>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0EFB0CC2-A075-49BF-82B4-8359CA43733E}"/>
              </a:ext>
            </a:extLst>
          </p:cNvPr>
          <p:cNvSpPr>
            <a:spLocks noGrp="1"/>
          </p:cNvSpPr>
          <p:nvPr>
            <p:ph type="sldNum" sz="quarter" idx="11"/>
          </p:nvPr>
        </p:nvSpPr>
        <p:spPr/>
        <p:txBody>
          <a:bodyPr/>
          <a:lstStyle/>
          <a:p>
            <a:fld id="{9B3E39EC-4BE2-4DEA-81C0-4ABC0AAB4AC0}" type="slidenum">
              <a:rPr lang="en-AU" smtClean="0"/>
              <a:pPr/>
              <a:t>‹#›</a:t>
            </a:fld>
            <a:endParaRPr lang="en-AU"/>
          </a:p>
        </p:txBody>
      </p:sp>
      <p:grpSp>
        <p:nvGrpSpPr>
          <p:cNvPr id="5" name="Group 4">
            <a:extLst>
              <a:ext uri="{FF2B5EF4-FFF2-40B4-BE49-F238E27FC236}">
                <a16:creationId xmlns:a16="http://schemas.microsoft.com/office/drawing/2014/main" id="{25B2AEDA-A990-4555-8B79-13AAC1638A1C}"/>
              </a:ext>
            </a:extLst>
          </p:cNvPr>
          <p:cNvGrpSpPr/>
          <p:nvPr userDrawn="1"/>
        </p:nvGrpSpPr>
        <p:grpSpPr>
          <a:xfrm>
            <a:off x="0" y="1124375"/>
            <a:ext cx="1092923" cy="5120641"/>
            <a:chOff x="0" y="1124375"/>
            <a:chExt cx="1092923" cy="5120641"/>
          </a:xfrm>
        </p:grpSpPr>
        <p:sp>
          <p:nvSpPr>
            <p:cNvPr id="6" name="Rectangle 5">
              <a:extLst>
                <a:ext uri="{FF2B5EF4-FFF2-40B4-BE49-F238E27FC236}">
                  <a16:creationId xmlns:a16="http://schemas.microsoft.com/office/drawing/2014/main" id="{4576146F-6703-465C-8897-A080895D41AA}"/>
                </a:ext>
              </a:extLst>
            </p:cNvPr>
            <p:cNvSpPr/>
            <p:nvPr userDrawn="1"/>
          </p:nvSpPr>
          <p:spPr>
            <a:xfrm>
              <a:off x="0" y="1124375"/>
              <a:ext cx="235199" cy="512064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7345C6D-7A0A-4156-92D1-26FA4BBB1D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90961"/>
            <a:stretch/>
          </p:blipFill>
          <p:spPr>
            <a:xfrm>
              <a:off x="235199" y="1124375"/>
              <a:ext cx="703428" cy="5120641"/>
            </a:xfrm>
            <a:prstGeom prst="rect">
              <a:avLst/>
            </a:prstGeom>
          </p:spPr>
        </p:pic>
        <p:sp>
          <p:nvSpPr>
            <p:cNvPr id="8" name="Rectangle 7">
              <a:extLst>
                <a:ext uri="{FF2B5EF4-FFF2-40B4-BE49-F238E27FC236}">
                  <a16:creationId xmlns:a16="http://schemas.microsoft.com/office/drawing/2014/main" id="{AD3AEC7D-C6B2-427E-9032-B10EFDF1E2AD}"/>
                </a:ext>
              </a:extLst>
            </p:cNvPr>
            <p:cNvSpPr/>
            <p:nvPr userDrawn="1"/>
          </p:nvSpPr>
          <p:spPr>
            <a:xfrm>
              <a:off x="914746" y="1124375"/>
              <a:ext cx="178177" cy="5120641"/>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702BE8B6-6432-4AEE-B12A-BE60A72415E3}"/>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a:solidFill>
                  <a:schemeClr val="accent5"/>
                </a:solidFill>
              </a:rPr>
              <a:t>Challenging today.</a:t>
            </a:r>
          </a:p>
          <a:p>
            <a:pPr marL="0" indent="0">
              <a:buNone/>
            </a:pPr>
            <a:r>
              <a:rPr lang="en-AU" sz="1800" b="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a:latin typeface="Jacobs Chronos" panose="010B0603030503030204" pitchFamily="34" charset="0"/>
              <a:cs typeface="Jacobs Chronos" panose="010B0603030503030204" pitchFamily="34" charset="0"/>
            </a:endParaRPr>
          </a:p>
          <a:p>
            <a:pPr marL="0" indent="0">
              <a:buNone/>
            </a:pPr>
            <a:r>
              <a:rPr lang="en-AU" sz="2200" b="1">
                <a:solidFill>
                  <a:schemeClr val="accent5"/>
                </a:solidFill>
              </a:rPr>
              <a:t>Reinventing tomorrow.</a:t>
            </a:r>
          </a:p>
          <a:p>
            <a:pPr marL="0" indent="0">
              <a:buNone/>
            </a:pPr>
            <a:r>
              <a:rPr lang="en-AU" sz="1800" b="0">
                <a:latin typeface="+mn-lt"/>
              </a:rPr>
              <a:t>The outcome, from the innovations we build for our clients to the positive impact our solution have on the world. </a:t>
            </a:r>
          </a:p>
          <a:p>
            <a:pPr marL="0" indent="0">
              <a:buNone/>
            </a:pPr>
            <a:endParaRPr lang="en-AU" sz="1800" b="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a:solidFill>
                  <a:schemeClr val="tx1"/>
                </a:solidFill>
                <a:latin typeface="+mn-lt"/>
                <a:ea typeface="+mn-ea"/>
                <a:cs typeface="+mn-cs"/>
              </a:rPr>
              <a:t>To create a more connected, </a:t>
            </a:r>
            <a:r>
              <a:rPr lang="en-US" sz="1800" b="1" i="0" u="none" strike="noStrike" kern="1200" baseline="0">
                <a:solidFill>
                  <a:schemeClr val="tx1"/>
                </a:solidFill>
                <a:latin typeface="+mn-lt"/>
                <a:ea typeface="+mn-ea"/>
                <a:cs typeface="+mn-cs"/>
              </a:rPr>
              <a:t>sustainable world.</a:t>
            </a:r>
            <a:endParaRPr lang="en-AU" sz="1400" b="0">
              <a:latin typeface="+mn-lt"/>
            </a:endParaRPr>
          </a:p>
          <a:p>
            <a:pPr marL="0" indent="0">
              <a:buNone/>
            </a:pPr>
            <a:endParaRPr lang="en-AU" sz="1800" b="0">
              <a:latin typeface="+mn-lt"/>
            </a:endParaRPr>
          </a:p>
        </p:txBody>
      </p:sp>
      <p:grpSp>
        <p:nvGrpSpPr>
          <p:cNvPr id="10" name="Group 9">
            <a:extLst>
              <a:ext uri="{FF2B5EF4-FFF2-40B4-BE49-F238E27FC236}">
                <a16:creationId xmlns:a16="http://schemas.microsoft.com/office/drawing/2014/main" id="{3C66311D-BF96-41CD-926C-19BADDE5934C}"/>
              </a:ext>
            </a:extLst>
          </p:cNvPr>
          <p:cNvGrpSpPr/>
          <p:nvPr userDrawn="1"/>
        </p:nvGrpSpPr>
        <p:grpSpPr>
          <a:xfrm>
            <a:off x="9059248" y="1141463"/>
            <a:ext cx="3128407" cy="5095865"/>
            <a:chOff x="9059248" y="1141463"/>
            <a:chExt cx="3128407" cy="5095865"/>
          </a:xfrm>
        </p:grpSpPr>
        <p:sp>
          <p:nvSpPr>
            <p:cNvPr id="11" name="Rectangle 10">
              <a:extLst>
                <a:ext uri="{FF2B5EF4-FFF2-40B4-BE49-F238E27FC236}">
                  <a16:creationId xmlns:a16="http://schemas.microsoft.com/office/drawing/2014/main" id="{AFD39017-63A6-4DEB-B088-1CD32DAC0979}"/>
                </a:ext>
              </a:extLst>
            </p:cNvPr>
            <p:cNvSpPr/>
            <p:nvPr userDrawn="1"/>
          </p:nvSpPr>
          <p:spPr>
            <a:xfrm>
              <a:off x="11719596" y="1141463"/>
              <a:ext cx="468059" cy="5095864"/>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8ED3F0-752E-49A9-A514-40B951D52832}"/>
                </a:ext>
              </a:extLst>
            </p:cNvPr>
            <p:cNvSpPr/>
            <p:nvPr userDrawn="1"/>
          </p:nvSpPr>
          <p:spPr>
            <a:xfrm>
              <a:off x="9059248" y="1142132"/>
              <a:ext cx="178177" cy="5095196"/>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9787CC1-760D-4B96-B04E-A00CCC191BA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37424" y="1141463"/>
              <a:ext cx="2482171" cy="5095196"/>
            </a:xfrm>
            <a:prstGeom prst="rect">
              <a:avLst/>
            </a:prstGeom>
          </p:spPr>
        </p:pic>
      </p:grpSp>
      <p:sp>
        <p:nvSpPr>
          <p:cNvPr id="15" name="Title 1">
            <a:extLst>
              <a:ext uri="{FF2B5EF4-FFF2-40B4-BE49-F238E27FC236}">
                <a16:creationId xmlns:a16="http://schemas.microsoft.com/office/drawing/2014/main" id="{02C49220-2985-4165-8E62-3AAF024BE8C4}"/>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a:t>Welcome</a:t>
            </a:r>
            <a:endParaRPr lang="en-US"/>
          </a:p>
        </p:txBody>
      </p:sp>
    </p:spTree>
    <p:extLst>
      <p:ext uri="{BB962C8B-B14F-4D97-AF65-F5344CB8AC3E}">
        <p14:creationId xmlns:p14="http://schemas.microsoft.com/office/powerpoint/2010/main" val="37442035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ur Values">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D3984A-A30F-4AC8-A4AF-450DA24E6A66}"/>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9D85E86F-470D-4E16-8A8C-694BA0143646}"/>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TextBox 4">
            <a:extLst>
              <a:ext uri="{FF2B5EF4-FFF2-40B4-BE49-F238E27FC236}">
                <a16:creationId xmlns:a16="http://schemas.microsoft.com/office/drawing/2014/main" id="{F62D1D5D-5BDB-4F59-9651-278F9A3568E0}"/>
              </a:ext>
            </a:extLst>
          </p:cNvPr>
          <p:cNvSpPr txBox="1"/>
          <p:nvPr userDrawn="1"/>
        </p:nvSpPr>
        <p:spPr>
          <a:xfrm>
            <a:off x="390618" y="566191"/>
            <a:ext cx="11191974" cy="430887"/>
          </a:xfrm>
          <a:prstGeom prst="rect">
            <a:avLst/>
          </a:prstGeom>
          <a:noFill/>
        </p:spPr>
        <p:txBody>
          <a:bodyPr wrap="square" lIns="0" tIns="0" rIns="0" bIns="0" rtlCol="0" anchor="ctr">
            <a:spAutoFit/>
          </a:bodyPr>
          <a:lstStyle/>
          <a:p>
            <a:r>
              <a:rPr lang="en-AU" sz="2800" b="1" baseline="0">
                <a:solidFill>
                  <a:schemeClr val="tx1"/>
                </a:solidFill>
                <a:latin typeface="+mj-lt"/>
                <a:cs typeface="JacobsChronos" panose="020B0604020202020204" pitchFamily="34" charset="0"/>
              </a:rPr>
              <a:t>Our Values</a:t>
            </a:r>
            <a:endParaRPr lang="en-AU" sz="2800" b="1">
              <a:solidFill>
                <a:schemeClr val="tx1"/>
              </a:solidFill>
              <a:latin typeface="+mj-lt"/>
              <a:cs typeface="JacobsChronos" panose="020B0604020202020204" pitchFamily="34" charset="0"/>
            </a:endParaRPr>
          </a:p>
        </p:txBody>
      </p:sp>
      <p:pic>
        <p:nvPicPr>
          <p:cNvPr id="6" name="Picture 5">
            <a:extLst>
              <a:ext uri="{FF2B5EF4-FFF2-40B4-BE49-F238E27FC236}">
                <a16:creationId xmlns:a16="http://schemas.microsoft.com/office/drawing/2014/main" id="{48D38E34-909D-464C-ACF0-55FB61DBD6C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8640" y="1178857"/>
            <a:ext cx="1920240" cy="5112952"/>
          </a:xfrm>
          <a:prstGeom prst="rect">
            <a:avLst/>
          </a:prstGeom>
        </p:spPr>
      </p:pic>
      <p:sp>
        <p:nvSpPr>
          <p:cNvPr id="7" name="Rectangle 6">
            <a:extLst>
              <a:ext uri="{FF2B5EF4-FFF2-40B4-BE49-F238E27FC236}">
                <a16:creationId xmlns:a16="http://schemas.microsoft.com/office/drawing/2014/main" id="{078699FC-4450-4410-BD3F-403C5BCB31AA}"/>
              </a:ext>
            </a:extLst>
          </p:cNvPr>
          <p:cNvSpPr/>
          <p:nvPr userDrawn="1"/>
        </p:nvSpPr>
        <p:spPr>
          <a:xfrm>
            <a:off x="0" y="1178857"/>
            <a:ext cx="619760" cy="511295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B49582-011F-49AC-97E2-A0EAE4144D44}"/>
              </a:ext>
            </a:extLst>
          </p:cNvPr>
          <p:cNvSpPr txBox="1"/>
          <p:nvPr userDrawn="1"/>
        </p:nvSpPr>
        <p:spPr>
          <a:xfrm>
            <a:off x="2885439" y="1381760"/>
            <a:ext cx="4545247" cy="2523768"/>
          </a:xfrm>
          <a:prstGeom prst="rect">
            <a:avLst/>
          </a:prstGeom>
          <a:noFill/>
        </p:spPr>
        <p:txBody>
          <a:bodyPr wrap="square" rtlCol="0">
            <a:spAutoFit/>
          </a:bodyPr>
          <a:lstStyle/>
          <a:p>
            <a:r>
              <a:rPr lang="en-AU" sz="2000" b="1">
                <a:solidFill>
                  <a:schemeClr val="tx1"/>
                </a:solidFill>
                <a:latin typeface="+mj-lt"/>
              </a:rPr>
              <a:t>To create a more connected, sustainable world.</a:t>
            </a:r>
          </a:p>
          <a:p>
            <a:endParaRPr lang="en-AU" sz="2000" b="1">
              <a:solidFill>
                <a:schemeClr val="tx1"/>
              </a:solidFill>
              <a:latin typeface="+mj-lt"/>
            </a:endParaRPr>
          </a:p>
          <a:p>
            <a:r>
              <a:rPr lang="en-AU" sz="2000" b="0">
                <a:solidFill>
                  <a:schemeClr val="tx1"/>
                </a:solidFill>
                <a:latin typeface="+mj-lt"/>
              </a:rPr>
              <a:t>We do things right.</a:t>
            </a:r>
          </a:p>
          <a:p>
            <a:r>
              <a:rPr lang="en-AU" sz="2000" b="0">
                <a:solidFill>
                  <a:schemeClr val="tx1"/>
                </a:solidFill>
                <a:latin typeface="+mj-lt"/>
              </a:rPr>
              <a:t>We challenge the accepted.</a:t>
            </a:r>
          </a:p>
          <a:p>
            <a:r>
              <a:rPr lang="en-US" sz="2000" b="0">
                <a:solidFill>
                  <a:schemeClr val="tx1"/>
                </a:solidFill>
                <a:latin typeface="+mj-lt"/>
              </a:rPr>
              <a:t>We aim higher.</a:t>
            </a:r>
          </a:p>
          <a:p>
            <a:r>
              <a:rPr lang="en-US" sz="2000" b="0">
                <a:solidFill>
                  <a:schemeClr val="tx1"/>
                </a:solidFill>
                <a:latin typeface="+mj-lt"/>
              </a:rPr>
              <a:t>We live inclusion.</a:t>
            </a:r>
          </a:p>
          <a:p>
            <a:endParaRPr lang="en-US" b="1">
              <a:solidFill>
                <a:schemeClr val="bg1"/>
              </a:solidFill>
              <a:latin typeface="+mj-lt"/>
            </a:endParaRPr>
          </a:p>
        </p:txBody>
      </p:sp>
      <p:sp>
        <p:nvSpPr>
          <p:cNvPr id="9" name="Rectangle 8">
            <a:extLst>
              <a:ext uri="{FF2B5EF4-FFF2-40B4-BE49-F238E27FC236}">
                <a16:creationId xmlns:a16="http://schemas.microsoft.com/office/drawing/2014/main" id="{AD835B10-B30B-4921-A87F-3E4264685D0F}"/>
              </a:ext>
            </a:extLst>
          </p:cNvPr>
          <p:cNvSpPr/>
          <p:nvPr userDrawn="1"/>
        </p:nvSpPr>
        <p:spPr>
          <a:xfrm>
            <a:off x="11582592" y="1178857"/>
            <a:ext cx="619760" cy="5112952"/>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8D46606-CD93-47D5-B40A-FBCAC4871D1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51908" y="1178858"/>
            <a:ext cx="3618709" cy="5112952"/>
          </a:xfrm>
          <a:prstGeom prst="rect">
            <a:avLst/>
          </a:prstGeom>
        </p:spPr>
      </p:pic>
    </p:spTree>
    <p:extLst>
      <p:ext uri="{BB962C8B-B14F-4D97-AF65-F5344CB8AC3E}">
        <p14:creationId xmlns:p14="http://schemas.microsoft.com/office/powerpoint/2010/main" val="2764517706"/>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8636A6-71CC-4108-ACDC-5A368F94A790}"/>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a:p>
        </p:txBody>
      </p:sp>
      <p:pic>
        <p:nvPicPr>
          <p:cNvPr id="5" name="Picture 4">
            <a:extLst>
              <a:ext uri="{FF2B5EF4-FFF2-40B4-BE49-F238E27FC236}">
                <a16:creationId xmlns:a16="http://schemas.microsoft.com/office/drawing/2014/main" id="{332E1E51-717D-45FF-A8D1-1EC6875BCE2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441" y="636650"/>
            <a:ext cx="10969943" cy="5584698"/>
          </a:xfrm>
          <a:prstGeom prst="rect">
            <a:avLst/>
          </a:prstGeom>
        </p:spPr>
      </p:pic>
    </p:spTree>
    <p:extLst>
      <p:ext uri="{BB962C8B-B14F-4D97-AF65-F5344CB8AC3E}">
        <p14:creationId xmlns:p14="http://schemas.microsoft.com/office/powerpoint/2010/main" val="19246558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Box 5">
            <a:extLst>
              <a:ext uri="{FF2B5EF4-FFF2-40B4-BE49-F238E27FC236}">
                <a16:creationId xmlns:a16="http://schemas.microsoft.com/office/drawing/2014/main" id="{4EFB9180-BE23-403B-8605-70E8AEF2B275}"/>
              </a:ext>
            </a:extLst>
          </p:cNvPr>
          <p:cNvSpPr txBox="1"/>
          <p:nvPr userDrawn="1"/>
        </p:nvSpPr>
        <p:spPr>
          <a:xfrm>
            <a:off x="310720" y="1295400"/>
            <a:ext cx="11398928" cy="4698923"/>
          </a:xfrm>
          <a:prstGeom prst="rect">
            <a:avLst/>
          </a:prstGeom>
          <a:noFill/>
        </p:spPr>
        <p:txBody>
          <a:bodyPr wrap="square" lIns="0" tIns="0" rIns="0" bIns="0" rtlCol="0">
            <a:noAutofit/>
          </a:bodyPr>
          <a:lstStyle/>
          <a:p>
            <a:pPr lvl="0" indent="0">
              <a:lnSpc>
                <a:spcPct val="90000"/>
              </a:lnSpc>
              <a:spcBef>
                <a:spcPts val="1800"/>
              </a:spcBef>
              <a:spcAft>
                <a:spcPts val="0"/>
              </a:spcAft>
            </a:pPr>
            <a:r>
              <a:rPr lang="en-AU" sz="1800" b="1">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a:solidFill>
                  <a:schemeClr val="tx1"/>
                </a:solidFill>
                <a:latin typeface="+mj-lt"/>
                <a:cs typeface="JacobsChronos" panose="020B0604020202020204" pitchFamily="34" charset="0"/>
              </a:rPr>
              <a:t>The material in this presentation has been prepared by Jacobs</a:t>
            </a:r>
            <a:r>
              <a:rPr lang="en-AU" sz="1800" baseline="30000">
                <a:solidFill>
                  <a:schemeClr val="tx1"/>
                </a:solidFill>
                <a:latin typeface="+mj-lt"/>
                <a:cs typeface="JacobsChronos" panose="020B0604020202020204" pitchFamily="34" charset="0"/>
              </a:rPr>
              <a:t>®</a:t>
            </a:r>
            <a:r>
              <a:rPr lang="en-AU" sz="1800">
                <a:solidFill>
                  <a:schemeClr val="tx1"/>
                </a:solidFill>
                <a:latin typeface="+mj-lt"/>
                <a:cs typeface="JacobsChronos" panose="020B0604020202020204" pitchFamily="34" charset="0"/>
              </a:rPr>
              <a:t>.</a:t>
            </a:r>
          </a:p>
          <a:p>
            <a:pPr lvl="0" indent="0">
              <a:lnSpc>
                <a:spcPct val="90000"/>
              </a:lnSpc>
              <a:spcBef>
                <a:spcPts val="1800"/>
              </a:spcBef>
              <a:spcAft>
                <a:spcPts val="0"/>
              </a:spcAft>
            </a:pPr>
            <a:r>
              <a:rPr lang="en-US" sz="1800" kern="1200">
                <a:solidFill>
                  <a:schemeClr val="tx1"/>
                </a:solidFill>
                <a:effectLst/>
                <a:latin typeface="+mn-lt"/>
                <a:ea typeface="+mn-ea"/>
                <a:cs typeface="+mn-cs"/>
              </a:rPr>
              <a:t>©2020 Jacobs Engineering Group Inc. 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a:solidFill>
                  <a:schemeClr val="tx1"/>
                </a:solidFill>
                <a:latin typeface="+mj-lt"/>
                <a:cs typeface="JacobsChronos" panose="020B0604020202020204" pitchFamily="34" charset="0"/>
              </a:rPr>
              <a:t>Jacobs is a trademark of </a:t>
            </a:r>
            <a:r>
              <a:rPr lang="en-US" sz="1800" kern="1200">
                <a:solidFill>
                  <a:schemeClr val="tx1"/>
                </a:solidFill>
                <a:effectLst/>
                <a:latin typeface="+mn-lt"/>
                <a:ea typeface="+mn-ea"/>
                <a:cs typeface="+mn-cs"/>
              </a:rPr>
              <a:t>Jacobs Engineering Group </a:t>
            </a:r>
            <a:r>
              <a:rPr lang="en-AU" sz="1800">
                <a:solidFill>
                  <a:schemeClr val="tx1"/>
                </a:solidFill>
                <a:latin typeface="+mj-lt"/>
                <a:cs typeface="JacobsChronos" panose="020B0604020202020204" pitchFamily="34" charset="0"/>
              </a:rPr>
              <a:t>Inc. </a:t>
            </a:r>
          </a:p>
          <a:p>
            <a:pPr marL="0" lvl="0" indent="0">
              <a:lnSpc>
                <a:spcPct val="90000"/>
              </a:lnSpc>
              <a:spcBef>
                <a:spcPts val="1800"/>
              </a:spcBef>
              <a:spcAft>
                <a:spcPts val="0"/>
              </a:spcAft>
              <a:buFont typeface="Jacobs Chronos Light" panose="010B0403030503030204" pitchFamily="34" charset="0"/>
              <a:buNone/>
            </a:pPr>
            <a:r>
              <a:rPr lang="en-AU" sz="1800">
                <a:solidFill>
                  <a:schemeClr val="tx1"/>
                </a:solidFill>
                <a:latin typeface="+mj-lt"/>
                <a:cs typeface="JacobsChronos" panose="020B0604020202020204" pitchFamily="34" charset="0"/>
              </a:rPr>
              <a:t> </a:t>
            </a:r>
          </a:p>
        </p:txBody>
      </p:sp>
      <p:sp>
        <p:nvSpPr>
          <p:cNvPr id="7" name="TextBox 6">
            <a:extLst>
              <a:ext uri="{FF2B5EF4-FFF2-40B4-BE49-F238E27FC236}">
                <a16:creationId xmlns:a16="http://schemas.microsoft.com/office/drawing/2014/main" id="{172CAE2E-F228-418B-907C-70E671CBC11C}"/>
              </a:ext>
            </a:extLst>
          </p:cNvPr>
          <p:cNvSpPr txBox="1"/>
          <p:nvPr userDrawn="1"/>
        </p:nvSpPr>
        <p:spPr>
          <a:xfrm>
            <a:off x="310720" y="566191"/>
            <a:ext cx="11271872" cy="430887"/>
          </a:xfrm>
          <a:prstGeom prst="rect">
            <a:avLst/>
          </a:prstGeom>
          <a:noFill/>
        </p:spPr>
        <p:txBody>
          <a:bodyPr wrap="square" lIns="0" tIns="0" rIns="0" bIns="0" rtlCol="0" anchor="ctr">
            <a:spAutoFit/>
          </a:bodyPr>
          <a:lstStyle/>
          <a:p>
            <a:r>
              <a:rPr lang="en-AU" sz="2800" b="1" baseline="0">
                <a:solidFill>
                  <a:schemeClr val="tx1"/>
                </a:solidFill>
                <a:latin typeface="+mj-lt"/>
                <a:cs typeface="JacobsChronos" panose="020B0604020202020204" pitchFamily="34" charset="0"/>
              </a:rPr>
              <a:t>Copyright Notice</a:t>
            </a:r>
            <a:endParaRPr lang="en-AU" sz="2800" b="1">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014F7DA7-F1D6-438D-97DE-17A0E565B3D4}"/>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a:t>©Jacobs 2020</a:t>
            </a:r>
          </a:p>
        </p:txBody>
      </p:sp>
    </p:spTree>
    <p:extLst>
      <p:ext uri="{BB962C8B-B14F-4D97-AF65-F5344CB8AC3E}">
        <p14:creationId xmlns:p14="http://schemas.microsoft.com/office/powerpoint/2010/main" val="8975471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EA1390-B455-464E-B05F-A9C4A5A7247F}"/>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TextBox 4">
            <a:extLst>
              <a:ext uri="{FF2B5EF4-FFF2-40B4-BE49-F238E27FC236}">
                <a16:creationId xmlns:a16="http://schemas.microsoft.com/office/drawing/2014/main" id="{F54BC349-E9B7-43A9-869C-F215935916BD}"/>
              </a:ext>
            </a:extLst>
          </p:cNvPr>
          <p:cNvSpPr txBox="1"/>
          <p:nvPr userDrawn="1"/>
        </p:nvSpPr>
        <p:spPr>
          <a:xfrm>
            <a:off x="310720" y="1295400"/>
            <a:ext cx="11398927" cy="4698923"/>
          </a:xfrm>
          <a:prstGeom prst="rect">
            <a:avLst/>
          </a:prstGeom>
          <a:noFill/>
        </p:spPr>
        <p:txBody>
          <a:bodyPr wrap="square" lIns="0" tIns="0" rIns="0" bIns="0" rtlCol="0">
            <a:noAutofit/>
          </a:bodyPr>
          <a:lstStyle/>
          <a:p>
            <a:pPr lvl="0">
              <a:lnSpc>
                <a:spcPct val="90000"/>
              </a:lnSpc>
              <a:spcBef>
                <a:spcPts val="1800"/>
              </a:spcBef>
              <a:spcAft>
                <a:spcPts val="0"/>
              </a:spcAft>
            </a:pPr>
            <a:r>
              <a:rPr lang="en-US" sz="1800" b="1">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kern="1200">
                <a:solidFill>
                  <a:schemeClr val="tx1"/>
                </a:solidFill>
                <a:latin typeface="+mn-lt"/>
                <a:ea typeface="+mn-ea"/>
                <a:cs typeface="JacobsChronos" panose="020B0604020202020204" pitchFamily="34" charset="0"/>
              </a:rPr>
              <a:t>The material in this presentation has been prepared by Jacobs</a:t>
            </a:r>
            <a:r>
              <a:rPr lang="en-AU" sz="1800" kern="1200" baseline="30000">
                <a:solidFill>
                  <a:schemeClr val="tx1"/>
                </a:solidFill>
                <a:latin typeface="+mn-lt"/>
                <a:ea typeface="+mn-ea"/>
                <a:cs typeface="JacobsChronos" panose="020B0604020202020204" pitchFamily="34" charset="0"/>
              </a:rPr>
              <a:t>®</a:t>
            </a:r>
            <a:r>
              <a:rPr lang="en-AU" sz="1800" kern="1200">
                <a:solidFill>
                  <a:schemeClr val="tx1"/>
                </a:solidFill>
                <a:latin typeface="+mn-lt"/>
                <a:ea typeface="+mn-ea"/>
                <a:cs typeface="JacobsChronos" panose="020B0604020202020204" pitchFamily="34" charset="0"/>
              </a:rPr>
              <a:t>.</a:t>
            </a:r>
          </a:p>
          <a:p>
            <a:pPr lvl="0" indent="0">
              <a:lnSpc>
                <a:spcPct val="90000"/>
              </a:lnSpc>
              <a:spcBef>
                <a:spcPts val="1800"/>
              </a:spcBef>
              <a:spcAft>
                <a:spcPts val="0"/>
              </a:spcAft>
            </a:pPr>
            <a:r>
              <a:rPr lang="en-US" sz="1800" kern="1200">
                <a:solidFill>
                  <a:schemeClr val="tx1"/>
                </a:solidFill>
                <a:effectLst/>
                <a:latin typeface="+mn-lt"/>
                <a:ea typeface="+mn-ea"/>
                <a:cs typeface="+mn-cs"/>
              </a:rPr>
              <a:t>©2020 Jacobs Engineering Group Inc. 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kern="1200">
                <a:solidFill>
                  <a:schemeClr val="tx1"/>
                </a:solidFill>
                <a:latin typeface="+mn-lt"/>
                <a:ea typeface="+mn-ea"/>
                <a:cs typeface="JacobsChronos" panose="020B0604020202020204" pitchFamily="34" charset="0"/>
              </a:rPr>
              <a:t>Jacobs is a trademark of Jacobs Engineering Group Inc. </a:t>
            </a:r>
          </a:p>
          <a:p>
            <a:pPr marL="0" lvl="0" indent="0">
              <a:lnSpc>
                <a:spcPct val="90000"/>
              </a:lnSpc>
              <a:spcBef>
                <a:spcPts val="1800"/>
              </a:spcBef>
              <a:spcAft>
                <a:spcPts val="0"/>
              </a:spcAft>
              <a:buFont typeface="Jacobs Chronos Light" panose="010B0403030503030204" pitchFamily="34" charset="0"/>
              <a:buNone/>
            </a:pPr>
            <a:r>
              <a:rPr lang="en-AU" sz="1800" kern="1200">
                <a:solidFill>
                  <a:schemeClr val="tx1"/>
                </a:solidFill>
                <a:latin typeface="+mn-lt"/>
                <a:ea typeface="+mn-ea"/>
                <a:cs typeface="JacobsChronos" panose="020B0604020202020204" pitchFamily="34" charset="0"/>
              </a:rPr>
              <a:t> </a:t>
            </a:r>
          </a:p>
        </p:txBody>
      </p:sp>
      <p:sp>
        <p:nvSpPr>
          <p:cNvPr id="6" name="TextBox 5">
            <a:extLst>
              <a:ext uri="{FF2B5EF4-FFF2-40B4-BE49-F238E27FC236}">
                <a16:creationId xmlns:a16="http://schemas.microsoft.com/office/drawing/2014/main" id="{BC7C20BF-C454-4149-A416-6BA7A4AD1EE7}"/>
              </a:ext>
            </a:extLst>
          </p:cNvPr>
          <p:cNvSpPr txBox="1"/>
          <p:nvPr userDrawn="1"/>
        </p:nvSpPr>
        <p:spPr>
          <a:xfrm>
            <a:off x="310720" y="566191"/>
            <a:ext cx="11271871" cy="430887"/>
          </a:xfrm>
          <a:prstGeom prst="rect">
            <a:avLst/>
          </a:prstGeom>
          <a:noFill/>
        </p:spPr>
        <p:txBody>
          <a:bodyPr wrap="square" lIns="0" tIns="0" rIns="0" bIns="0" rtlCol="0" anchor="ctr">
            <a:spAutoFit/>
          </a:bodyPr>
          <a:lstStyle/>
          <a:p>
            <a:r>
              <a:rPr lang="en-AU" sz="2800" b="1" baseline="0">
                <a:solidFill>
                  <a:schemeClr val="tx1"/>
                </a:solidFill>
                <a:latin typeface="+mj-lt"/>
                <a:cs typeface="JacobsChronos" panose="020B0604020202020204" pitchFamily="34" charset="0"/>
              </a:rPr>
              <a:t>Copyright Notice</a:t>
            </a:r>
            <a:endParaRPr lang="en-AU" sz="2800" b="1">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36DFFAEF-D71C-4488-A77D-ADA5E3D45450}"/>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a:t>©Jacobs 2020</a:t>
            </a:r>
          </a:p>
        </p:txBody>
      </p:sp>
    </p:spTree>
    <p:extLst>
      <p:ext uri="{BB962C8B-B14F-4D97-AF65-F5344CB8AC3E}">
        <p14:creationId xmlns:p14="http://schemas.microsoft.com/office/powerpoint/2010/main" val="3047755999"/>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2D58CE-3569-4A31-8F35-C1117D97B021}"/>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5C91307B-8EB1-469A-B7D2-B5DFB3774BB9}"/>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5" name="TextBox 4">
            <a:extLst>
              <a:ext uri="{FF2B5EF4-FFF2-40B4-BE49-F238E27FC236}">
                <a16:creationId xmlns:a16="http://schemas.microsoft.com/office/drawing/2014/main" id="{773015B5-9BC6-488B-8F2B-CA18275E9F96}"/>
              </a:ext>
            </a:extLst>
          </p:cNvPr>
          <p:cNvSpPr txBox="1"/>
          <p:nvPr userDrawn="1"/>
        </p:nvSpPr>
        <p:spPr>
          <a:xfrm>
            <a:off x="310720" y="1295400"/>
            <a:ext cx="11254875" cy="3794606"/>
          </a:xfrm>
          <a:prstGeom prst="rect">
            <a:avLst/>
          </a:prstGeom>
          <a:noFill/>
        </p:spPr>
        <p:txBody>
          <a:bodyPr wrap="square" lIns="0" tIns="0" rIns="0" bIns="0" rtlCol="0">
            <a:noAutofit/>
          </a:bodyPr>
          <a:lstStyle/>
          <a:p>
            <a:pPr lvl="0">
              <a:spcAft>
                <a:spcPts val="600"/>
              </a:spcAft>
            </a:pPr>
            <a:r>
              <a:rPr lang="en-US" sz="1800" kern="1200">
                <a:solidFill>
                  <a:schemeClr val="tx1"/>
                </a:solidFill>
                <a:effectLst/>
                <a:latin typeface="+mn-lt"/>
                <a:ea typeface="+mn-ea"/>
                <a:cs typeface="+mn-cs"/>
              </a:rPr>
              <a:t>Statements made in this presentation that are not based on historical fact are forward-looking statements. Although such statements are based on management's current estimates and expectations, and currently available competitive, financial, and economic data, forward-looking statements are inherently uncertain, and you should not place undue reliance on such statements as actual results may differ materially. We caution the reader that there are a variety of risks, uncertainties and other factors that could cause actual results to differ materially from what is contained, projected or implied by our forward-looking statements. For a description of some additional factors that may occur that could cause actual results to differ from our forward-looking statements, see our most recent Annual Report on Form 10-K, and in particular the discussions contained under Item 1 - Business; Item 1A - Risk Factors; Item 3 - Legal Proceedings; and Item 7 - Management's Discussion and Analysis of Financial Condition and Results of Operations, as well as the Company’s other filings with the Securities and Exchange Commission. The Company is not under any duty to update any of the forward-looking statements after the date of this presentation to conform to actual results, except as required by applicable law.</a:t>
            </a:r>
            <a:endParaRPr lang="en-AU" sz="1800" kern="1200">
              <a:solidFill>
                <a:schemeClr val="tx1"/>
              </a:solidFill>
              <a:effectLst/>
              <a:latin typeface="+mn-lt"/>
              <a:ea typeface="+mn-ea"/>
              <a:cs typeface="JacobsChronos" panose="020B0604020202020204" pitchFamily="34" charset="0"/>
            </a:endParaRPr>
          </a:p>
        </p:txBody>
      </p:sp>
      <p:sp>
        <p:nvSpPr>
          <p:cNvPr id="6" name="TextBox 5">
            <a:extLst>
              <a:ext uri="{FF2B5EF4-FFF2-40B4-BE49-F238E27FC236}">
                <a16:creationId xmlns:a16="http://schemas.microsoft.com/office/drawing/2014/main" id="{DE573007-CD7F-415E-AE98-19BB33CFAB44}"/>
              </a:ext>
            </a:extLst>
          </p:cNvPr>
          <p:cNvSpPr txBox="1"/>
          <p:nvPr userDrawn="1"/>
        </p:nvSpPr>
        <p:spPr>
          <a:xfrm>
            <a:off x="310721" y="523987"/>
            <a:ext cx="11282452" cy="430887"/>
          </a:xfrm>
          <a:prstGeom prst="rect">
            <a:avLst/>
          </a:prstGeom>
          <a:noFill/>
        </p:spPr>
        <p:txBody>
          <a:bodyPr wrap="square" lIns="0" tIns="0" rIns="0" bIns="0" rtlCol="0" anchor="ctr">
            <a:spAutoFit/>
          </a:bodyPr>
          <a:lstStyle/>
          <a:p>
            <a:r>
              <a:rPr lang="en-AU" sz="2800" b="1" baseline="0">
                <a:solidFill>
                  <a:schemeClr val="tx2"/>
                </a:solidFill>
                <a:latin typeface="+mj-lt"/>
                <a:cs typeface="JacobsChronos" panose="020B0604020202020204" pitchFamily="34" charset="0"/>
              </a:rPr>
              <a:t>Forward-Looking Statement Disclaimer</a:t>
            </a:r>
            <a:endParaRPr lang="en-AU" sz="2800" b="1">
              <a:solidFill>
                <a:schemeClr val="tx2"/>
              </a:solidFill>
              <a:latin typeface="+mj-lt"/>
              <a:cs typeface="JacobsChronos" panose="020B0604020202020204" pitchFamily="34" charset="0"/>
            </a:endParaRPr>
          </a:p>
        </p:txBody>
      </p:sp>
    </p:spTree>
    <p:extLst>
      <p:ext uri="{BB962C8B-B14F-4D97-AF65-F5344CB8AC3E}">
        <p14:creationId xmlns:p14="http://schemas.microsoft.com/office/powerpoint/2010/main" val="39566964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7" name="TextBox 6">
            <a:extLst>
              <a:ext uri="{FF2B5EF4-FFF2-40B4-BE49-F238E27FC236}">
                <a16:creationId xmlns:a16="http://schemas.microsoft.com/office/drawing/2014/main" id="{172CAE2E-F228-418B-907C-70E671CBC11C}"/>
              </a:ext>
            </a:extLst>
          </p:cNvPr>
          <p:cNvSpPr txBox="1"/>
          <p:nvPr userDrawn="1"/>
        </p:nvSpPr>
        <p:spPr>
          <a:xfrm>
            <a:off x="310720" y="566191"/>
            <a:ext cx="11271872" cy="430887"/>
          </a:xfrm>
          <a:prstGeom prst="rect">
            <a:avLst/>
          </a:prstGeom>
          <a:noFill/>
        </p:spPr>
        <p:txBody>
          <a:bodyPr wrap="square" lIns="0" tIns="0" rIns="0" bIns="0" rtlCol="0" anchor="ctr">
            <a:spAutoFit/>
          </a:bodyPr>
          <a:lstStyle/>
          <a:p>
            <a:r>
              <a:rPr lang="en-AU" sz="2800" b="1" baseline="0">
                <a:solidFill>
                  <a:schemeClr val="tx1"/>
                </a:solidFill>
                <a:latin typeface="+mj-lt"/>
                <a:cs typeface="JacobsChronos" panose="020B0604020202020204" pitchFamily="34" charset="0"/>
              </a:rPr>
              <a:t>Jacobs Color Palette</a:t>
            </a:r>
            <a:endParaRPr lang="en-AU" sz="2800" b="1">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014F7DA7-F1D6-438D-97DE-17A0E565B3D4}"/>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a:t>©Jacobs 2020</a:t>
            </a:r>
          </a:p>
        </p:txBody>
      </p:sp>
      <p:grpSp>
        <p:nvGrpSpPr>
          <p:cNvPr id="8" name="Group 7">
            <a:extLst>
              <a:ext uri="{FF2B5EF4-FFF2-40B4-BE49-F238E27FC236}">
                <a16:creationId xmlns:a16="http://schemas.microsoft.com/office/drawing/2014/main" id="{029B803D-4B95-4FF6-A8D4-40725647875A}"/>
              </a:ext>
            </a:extLst>
          </p:cNvPr>
          <p:cNvGrpSpPr/>
          <p:nvPr userDrawn="1"/>
        </p:nvGrpSpPr>
        <p:grpSpPr>
          <a:xfrm>
            <a:off x="242835" y="1514011"/>
            <a:ext cx="7843161" cy="4281002"/>
            <a:chOff x="223816" y="1429204"/>
            <a:chExt cx="8249624" cy="4376226"/>
          </a:xfrm>
        </p:grpSpPr>
        <p:grpSp>
          <p:nvGrpSpPr>
            <p:cNvPr id="10" name="Group 9">
              <a:extLst>
                <a:ext uri="{FF2B5EF4-FFF2-40B4-BE49-F238E27FC236}">
                  <a16:creationId xmlns:a16="http://schemas.microsoft.com/office/drawing/2014/main" id="{B8BCAB89-047B-4A8F-BD96-FC606DD85110}"/>
                </a:ext>
              </a:extLst>
            </p:cNvPr>
            <p:cNvGrpSpPr/>
            <p:nvPr userDrawn="1"/>
          </p:nvGrpSpPr>
          <p:grpSpPr>
            <a:xfrm>
              <a:off x="233979" y="1429204"/>
              <a:ext cx="8229301" cy="877450"/>
              <a:chOff x="233979" y="1455132"/>
              <a:chExt cx="8229301" cy="877450"/>
            </a:xfrm>
          </p:grpSpPr>
          <p:sp>
            <p:nvSpPr>
              <p:cNvPr id="39" name="TextBox 38">
                <a:extLst>
                  <a:ext uri="{FF2B5EF4-FFF2-40B4-BE49-F238E27FC236}">
                    <a16:creationId xmlns:a16="http://schemas.microsoft.com/office/drawing/2014/main" id="{91CE0B9D-C60A-4291-8D01-9E70BE729865}"/>
                  </a:ext>
                </a:extLst>
              </p:cNvPr>
              <p:cNvSpPr txBox="1"/>
              <p:nvPr/>
            </p:nvSpPr>
            <p:spPr>
              <a:xfrm>
                <a:off x="233979" y="1455132"/>
                <a:ext cx="7928385" cy="369332"/>
              </a:xfrm>
              <a:prstGeom prst="rect">
                <a:avLst/>
              </a:prstGeom>
              <a:noFill/>
            </p:spPr>
            <p:txBody>
              <a:bodyPr wrap="square" rtlCol="0">
                <a:spAutoFit/>
              </a:bodyPr>
              <a:lstStyle/>
              <a:p>
                <a:r>
                  <a:rPr lang="en-AU" sz="1800">
                    <a:latin typeface="+mj-lt"/>
                  </a:rPr>
                  <a:t>Blues</a:t>
                </a:r>
              </a:p>
            </p:txBody>
          </p:sp>
          <p:grpSp>
            <p:nvGrpSpPr>
              <p:cNvPr id="40" name="Group 39">
                <a:extLst>
                  <a:ext uri="{FF2B5EF4-FFF2-40B4-BE49-F238E27FC236}">
                    <a16:creationId xmlns:a16="http://schemas.microsoft.com/office/drawing/2014/main" id="{60C3A677-EFB3-40F2-A8FD-70442BFA9DCC}"/>
                  </a:ext>
                </a:extLst>
              </p:cNvPr>
              <p:cNvGrpSpPr/>
              <p:nvPr/>
            </p:nvGrpSpPr>
            <p:grpSpPr>
              <a:xfrm>
                <a:off x="320040" y="1783939"/>
                <a:ext cx="8143240" cy="548643"/>
                <a:chOff x="320040" y="1783939"/>
                <a:chExt cx="7842324" cy="548643"/>
              </a:xfrm>
            </p:grpSpPr>
            <p:sp>
              <p:nvSpPr>
                <p:cNvPr id="41" name="Rectangle 40">
                  <a:extLst>
                    <a:ext uri="{FF2B5EF4-FFF2-40B4-BE49-F238E27FC236}">
                      <a16:creationId xmlns:a16="http://schemas.microsoft.com/office/drawing/2014/main" id="{4D78ADDA-BF44-4F1E-BDA5-ABA4634DC03B}"/>
                    </a:ext>
                  </a:extLst>
                </p:cNvPr>
                <p:cNvSpPr/>
                <p:nvPr/>
              </p:nvSpPr>
              <p:spPr>
                <a:xfrm>
                  <a:off x="320040" y="1783941"/>
                  <a:ext cx="1960581" cy="548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35 30 220</a:t>
                  </a:r>
                </a:p>
              </p:txBody>
            </p:sp>
            <p:sp>
              <p:nvSpPr>
                <p:cNvPr id="42" name="Rectangle 41">
                  <a:extLst>
                    <a:ext uri="{FF2B5EF4-FFF2-40B4-BE49-F238E27FC236}">
                      <a16:creationId xmlns:a16="http://schemas.microsoft.com/office/drawing/2014/main" id="{F6F40ADE-FC0A-400E-A28F-06D0A444F8BD}"/>
                    </a:ext>
                  </a:extLst>
                </p:cNvPr>
                <p:cNvSpPr/>
                <p:nvPr/>
              </p:nvSpPr>
              <p:spPr>
                <a:xfrm>
                  <a:off x="2280621" y="1783941"/>
                  <a:ext cx="1960581" cy="54864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10 125 255</a:t>
                  </a:r>
                </a:p>
              </p:txBody>
            </p:sp>
            <p:sp>
              <p:nvSpPr>
                <p:cNvPr id="43" name="Rectangle 42">
                  <a:extLst>
                    <a:ext uri="{FF2B5EF4-FFF2-40B4-BE49-F238E27FC236}">
                      <a16:creationId xmlns:a16="http://schemas.microsoft.com/office/drawing/2014/main" id="{72CB4F02-0608-43AA-8039-3EAE417781D2}"/>
                    </a:ext>
                  </a:extLst>
                </p:cNvPr>
                <p:cNvSpPr/>
                <p:nvPr/>
              </p:nvSpPr>
              <p:spPr>
                <a:xfrm>
                  <a:off x="4241202" y="1783940"/>
                  <a:ext cx="1960581" cy="548641"/>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tx1"/>
                      </a:solidFill>
                      <a:latin typeface="+mj-lt"/>
                    </a:rPr>
                    <a:t>RGB 90 230 255</a:t>
                  </a:r>
                </a:p>
              </p:txBody>
            </p:sp>
            <p:sp>
              <p:nvSpPr>
                <p:cNvPr id="44" name="Rectangle 43">
                  <a:extLst>
                    <a:ext uri="{FF2B5EF4-FFF2-40B4-BE49-F238E27FC236}">
                      <a16:creationId xmlns:a16="http://schemas.microsoft.com/office/drawing/2014/main" id="{E52FC9C9-85EB-4136-A917-A02D140AFA1A}"/>
                    </a:ext>
                  </a:extLst>
                </p:cNvPr>
                <p:cNvSpPr/>
                <p:nvPr/>
              </p:nvSpPr>
              <p:spPr>
                <a:xfrm>
                  <a:off x="6201783" y="1783939"/>
                  <a:ext cx="1960581" cy="548641"/>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0 30 85</a:t>
                  </a:r>
                </a:p>
              </p:txBody>
            </p:sp>
          </p:grpSp>
        </p:grpSp>
        <p:grpSp>
          <p:nvGrpSpPr>
            <p:cNvPr id="11" name="Group 10">
              <a:extLst>
                <a:ext uri="{FF2B5EF4-FFF2-40B4-BE49-F238E27FC236}">
                  <a16:creationId xmlns:a16="http://schemas.microsoft.com/office/drawing/2014/main" id="{A9CFA9E5-B02F-42FA-A897-9F40115BCF29}"/>
                </a:ext>
              </a:extLst>
            </p:cNvPr>
            <p:cNvGrpSpPr/>
            <p:nvPr userDrawn="1"/>
          </p:nvGrpSpPr>
          <p:grpSpPr>
            <a:xfrm>
              <a:off x="223818" y="2284396"/>
              <a:ext cx="8239462" cy="868286"/>
              <a:chOff x="223818" y="2470136"/>
              <a:chExt cx="8239462" cy="868286"/>
            </a:xfrm>
          </p:grpSpPr>
          <p:sp>
            <p:nvSpPr>
              <p:cNvPr id="33" name="TextBox 32">
                <a:extLst>
                  <a:ext uri="{FF2B5EF4-FFF2-40B4-BE49-F238E27FC236}">
                    <a16:creationId xmlns:a16="http://schemas.microsoft.com/office/drawing/2014/main" id="{7E850313-1CB4-4DE9-9898-CAC4F4C3683A}"/>
                  </a:ext>
                </a:extLst>
              </p:cNvPr>
              <p:cNvSpPr txBox="1"/>
              <p:nvPr/>
            </p:nvSpPr>
            <p:spPr>
              <a:xfrm>
                <a:off x="223818" y="2470136"/>
                <a:ext cx="7928385" cy="369332"/>
              </a:xfrm>
              <a:prstGeom prst="rect">
                <a:avLst/>
              </a:prstGeom>
              <a:noFill/>
            </p:spPr>
            <p:txBody>
              <a:bodyPr wrap="square" rtlCol="0">
                <a:spAutoFit/>
              </a:bodyPr>
              <a:lstStyle/>
              <a:p>
                <a:r>
                  <a:rPr lang="en-AU" sz="1800">
                    <a:latin typeface="+mj-lt"/>
                  </a:rPr>
                  <a:t>Purples</a:t>
                </a:r>
              </a:p>
            </p:txBody>
          </p:sp>
          <p:grpSp>
            <p:nvGrpSpPr>
              <p:cNvPr id="34" name="Group 33">
                <a:extLst>
                  <a:ext uri="{FF2B5EF4-FFF2-40B4-BE49-F238E27FC236}">
                    <a16:creationId xmlns:a16="http://schemas.microsoft.com/office/drawing/2014/main" id="{70CBD760-D745-4DD2-B058-260F953E1B58}"/>
                  </a:ext>
                </a:extLst>
              </p:cNvPr>
              <p:cNvGrpSpPr/>
              <p:nvPr/>
            </p:nvGrpSpPr>
            <p:grpSpPr>
              <a:xfrm>
                <a:off x="309880" y="2789779"/>
                <a:ext cx="8153400" cy="548643"/>
                <a:chOff x="320040" y="1783939"/>
                <a:chExt cx="7842324" cy="548643"/>
              </a:xfrm>
            </p:grpSpPr>
            <p:sp>
              <p:nvSpPr>
                <p:cNvPr id="35" name="Rectangle 34">
                  <a:extLst>
                    <a:ext uri="{FF2B5EF4-FFF2-40B4-BE49-F238E27FC236}">
                      <a16:creationId xmlns:a16="http://schemas.microsoft.com/office/drawing/2014/main" id="{7AAA81A9-053A-47E0-8A04-7E487566DA98}"/>
                    </a:ext>
                  </a:extLst>
                </p:cNvPr>
                <p:cNvSpPr/>
                <p:nvPr/>
              </p:nvSpPr>
              <p:spPr>
                <a:xfrm>
                  <a:off x="320040" y="1783941"/>
                  <a:ext cx="1960581" cy="54864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111 0 110</a:t>
                  </a:r>
                </a:p>
              </p:txBody>
            </p:sp>
            <p:sp>
              <p:nvSpPr>
                <p:cNvPr id="36" name="Rectangle 35">
                  <a:extLst>
                    <a:ext uri="{FF2B5EF4-FFF2-40B4-BE49-F238E27FC236}">
                      <a16:creationId xmlns:a16="http://schemas.microsoft.com/office/drawing/2014/main" id="{AE6192F2-7E00-4F9E-B909-0AC9243A3C4B}"/>
                    </a:ext>
                  </a:extLst>
                </p:cNvPr>
                <p:cNvSpPr/>
                <p:nvPr/>
              </p:nvSpPr>
              <p:spPr>
                <a:xfrm>
                  <a:off x="2280621" y="1783941"/>
                  <a:ext cx="1960581" cy="54864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168 0 168</a:t>
                  </a:r>
                </a:p>
              </p:txBody>
            </p:sp>
            <p:sp>
              <p:nvSpPr>
                <p:cNvPr id="37" name="Rectangle 36">
                  <a:extLst>
                    <a:ext uri="{FF2B5EF4-FFF2-40B4-BE49-F238E27FC236}">
                      <a16:creationId xmlns:a16="http://schemas.microsoft.com/office/drawing/2014/main" id="{23D6008C-77AD-4BC6-B636-F2C920C1C4B0}"/>
                    </a:ext>
                  </a:extLst>
                </p:cNvPr>
                <p:cNvSpPr/>
                <p:nvPr/>
              </p:nvSpPr>
              <p:spPr>
                <a:xfrm>
                  <a:off x="4241202" y="1783940"/>
                  <a:ext cx="1960581" cy="548641"/>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tx1"/>
                      </a:solidFill>
                      <a:latin typeface="+mj-lt"/>
                    </a:rPr>
                    <a:t>RGB 215 165 245</a:t>
                  </a:r>
                </a:p>
              </p:txBody>
            </p:sp>
            <p:sp>
              <p:nvSpPr>
                <p:cNvPr id="38" name="Rectangle 37">
                  <a:extLst>
                    <a:ext uri="{FF2B5EF4-FFF2-40B4-BE49-F238E27FC236}">
                      <a16:creationId xmlns:a16="http://schemas.microsoft.com/office/drawing/2014/main" id="{67B6A5E2-DF70-4C69-89FE-1A517B96FDBC}"/>
                    </a:ext>
                  </a:extLst>
                </p:cNvPr>
                <p:cNvSpPr/>
                <p:nvPr/>
              </p:nvSpPr>
              <p:spPr>
                <a:xfrm>
                  <a:off x="6201783" y="1783939"/>
                  <a:ext cx="1960581" cy="548641"/>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70 15 50</a:t>
                  </a:r>
                </a:p>
              </p:txBody>
            </p:sp>
          </p:grpSp>
        </p:grpSp>
        <p:grpSp>
          <p:nvGrpSpPr>
            <p:cNvPr id="12" name="Group 11">
              <a:extLst>
                <a:ext uri="{FF2B5EF4-FFF2-40B4-BE49-F238E27FC236}">
                  <a16:creationId xmlns:a16="http://schemas.microsoft.com/office/drawing/2014/main" id="{D213FEEB-1B45-4EFF-B44F-E3B66BADBC5F}"/>
                </a:ext>
              </a:extLst>
            </p:cNvPr>
            <p:cNvGrpSpPr/>
            <p:nvPr userDrawn="1"/>
          </p:nvGrpSpPr>
          <p:grpSpPr>
            <a:xfrm>
              <a:off x="223817" y="3116997"/>
              <a:ext cx="8249623" cy="873287"/>
              <a:chOff x="223817" y="3566019"/>
              <a:chExt cx="8249623" cy="873287"/>
            </a:xfrm>
          </p:grpSpPr>
          <p:sp>
            <p:nvSpPr>
              <p:cNvPr id="27" name="TextBox 26">
                <a:extLst>
                  <a:ext uri="{FF2B5EF4-FFF2-40B4-BE49-F238E27FC236}">
                    <a16:creationId xmlns:a16="http://schemas.microsoft.com/office/drawing/2014/main" id="{8EEC8ECE-A7F8-482E-A1B0-E686BC0DD0ED}"/>
                  </a:ext>
                </a:extLst>
              </p:cNvPr>
              <p:cNvSpPr txBox="1"/>
              <p:nvPr/>
            </p:nvSpPr>
            <p:spPr>
              <a:xfrm>
                <a:off x="223817" y="3566019"/>
                <a:ext cx="7928385" cy="369332"/>
              </a:xfrm>
              <a:prstGeom prst="rect">
                <a:avLst/>
              </a:prstGeom>
              <a:noFill/>
            </p:spPr>
            <p:txBody>
              <a:bodyPr wrap="square" rtlCol="0">
                <a:spAutoFit/>
              </a:bodyPr>
              <a:lstStyle/>
              <a:p>
                <a:r>
                  <a:rPr lang="en-AU" sz="1800">
                    <a:latin typeface="+mj-lt"/>
                  </a:rPr>
                  <a:t>Reds</a:t>
                </a:r>
              </a:p>
            </p:txBody>
          </p:sp>
          <p:grpSp>
            <p:nvGrpSpPr>
              <p:cNvPr id="28" name="Group 27">
                <a:extLst>
                  <a:ext uri="{FF2B5EF4-FFF2-40B4-BE49-F238E27FC236}">
                    <a16:creationId xmlns:a16="http://schemas.microsoft.com/office/drawing/2014/main" id="{2EA49DE8-7ECA-43BE-A8A4-6E4BE47D81FF}"/>
                  </a:ext>
                </a:extLst>
              </p:cNvPr>
              <p:cNvGrpSpPr/>
              <p:nvPr/>
            </p:nvGrpSpPr>
            <p:grpSpPr>
              <a:xfrm>
                <a:off x="320040" y="3890663"/>
                <a:ext cx="8153400" cy="548643"/>
                <a:chOff x="320040" y="1783939"/>
                <a:chExt cx="7842324" cy="548643"/>
              </a:xfrm>
            </p:grpSpPr>
            <p:sp>
              <p:nvSpPr>
                <p:cNvPr id="29" name="Rectangle 28">
                  <a:extLst>
                    <a:ext uri="{FF2B5EF4-FFF2-40B4-BE49-F238E27FC236}">
                      <a16:creationId xmlns:a16="http://schemas.microsoft.com/office/drawing/2014/main" id="{D87E6017-CADB-4F44-98A3-6476B3DCEB47}"/>
                    </a:ext>
                  </a:extLst>
                </p:cNvPr>
                <p:cNvSpPr/>
                <p:nvPr/>
              </p:nvSpPr>
              <p:spPr>
                <a:xfrm>
                  <a:off x="320040" y="1783941"/>
                  <a:ext cx="1960581" cy="548641"/>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215 40 80</a:t>
                  </a:r>
                </a:p>
              </p:txBody>
            </p:sp>
            <p:sp>
              <p:nvSpPr>
                <p:cNvPr id="30" name="Rectangle 29">
                  <a:extLst>
                    <a:ext uri="{FF2B5EF4-FFF2-40B4-BE49-F238E27FC236}">
                      <a16:creationId xmlns:a16="http://schemas.microsoft.com/office/drawing/2014/main" id="{8B1D1189-1B40-4563-97CC-05FD715712A8}"/>
                    </a:ext>
                  </a:extLst>
                </p:cNvPr>
                <p:cNvSpPr/>
                <p:nvPr/>
              </p:nvSpPr>
              <p:spPr>
                <a:xfrm>
                  <a:off x="2280621" y="1783941"/>
                  <a:ext cx="1960581" cy="54864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255 70 95</a:t>
                  </a:r>
                </a:p>
              </p:txBody>
            </p:sp>
            <p:sp>
              <p:nvSpPr>
                <p:cNvPr id="31" name="Rectangle 30">
                  <a:extLst>
                    <a:ext uri="{FF2B5EF4-FFF2-40B4-BE49-F238E27FC236}">
                      <a16:creationId xmlns:a16="http://schemas.microsoft.com/office/drawing/2014/main" id="{71836AA9-05B9-4E33-A06C-8E6DE6A1247D}"/>
                    </a:ext>
                  </a:extLst>
                </p:cNvPr>
                <p:cNvSpPr/>
                <p:nvPr/>
              </p:nvSpPr>
              <p:spPr>
                <a:xfrm>
                  <a:off x="4241202" y="1783940"/>
                  <a:ext cx="1960581" cy="548641"/>
                </a:xfrm>
                <a:prstGeom prst="rect">
                  <a:avLst/>
                </a:prstGeom>
                <a:solidFill>
                  <a:srgbClr val="F5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tx1"/>
                      </a:solidFill>
                      <a:latin typeface="+mj-lt"/>
                    </a:rPr>
                    <a:t>RGB 245 145 145</a:t>
                  </a:r>
                </a:p>
              </p:txBody>
            </p:sp>
            <p:sp>
              <p:nvSpPr>
                <p:cNvPr id="32" name="Rectangle 31">
                  <a:extLst>
                    <a:ext uri="{FF2B5EF4-FFF2-40B4-BE49-F238E27FC236}">
                      <a16:creationId xmlns:a16="http://schemas.microsoft.com/office/drawing/2014/main" id="{586261C2-09F5-4C98-AB7C-8C061BDF0B96}"/>
                    </a:ext>
                  </a:extLst>
                </p:cNvPr>
                <p:cNvSpPr/>
                <p:nvPr/>
              </p:nvSpPr>
              <p:spPr>
                <a:xfrm>
                  <a:off x="6201783" y="1783939"/>
                  <a:ext cx="1960581" cy="548641"/>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105 10 40</a:t>
                  </a:r>
                </a:p>
              </p:txBody>
            </p:sp>
          </p:grpSp>
        </p:grpSp>
        <p:grpSp>
          <p:nvGrpSpPr>
            <p:cNvPr id="13" name="Group 12">
              <a:extLst>
                <a:ext uri="{FF2B5EF4-FFF2-40B4-BE49-F238E27FC236}">
                  <a16:creationId xmlns:a16="http://schemas.microsoft.com/office/drawing/2014/main" id="{545071A4-EBB5-4C44-A37D-2F9AD8BD432B}"/>
                </a:ext>
              </a:extLst>
            </p:cNvPr>
            <p:cNvGrpSpPr/>
            <p:nvPr userDrawn="1"/>
          </p:nvGrpSpPr>
          <p:grpSpPr>
            <a:xfrm>
              <a:off x="223816" y="4005936"/>
              <a:ext cx="8239463" cy="905011"/>
              <a:chOff x="223816" y="4543737"/>
              <a:chExt cx="8239463" cy="905011"/>
            </a:xfrm>
          </p:grpSpPr>
          <p:sp>
            <p:nvSpPr>
              <p:cNvPr id="21" name="TextBox 20">
                <a:extLst>
                  <a:ext uri="{FF2B5EF4-FFF2-40B4-BE49-F238E27FC236}">
                    <a16:creationId xmlns:a16="http://schemas.microsoft.com/office/drawing/2014/main" id="{A63B2D5E-9BE0-4037-B5F8-AC7DBDE23F60}"/>
                  </a:ext>
                </a:extLst>
              </p:cNvPr>
              <p:cNvSpPr txBox="1"/>
              <p:nvPr/>
            </p:nvSpPr>
            <p:spPr>
              <a:xfrm>
                <a:off x="223816" y="4543737"/>
                <a:ext cx="7928385" cy="369332"/>
              </a:xfrm>
              <a:prstGeom prst="rect">
                <a:avLst/>
              </a:prstGeom>
              <a:noFill/>
            </p:spPr>
            <p:txBody>
              <a:bodyPr wrap="square" rtlCol="0">
                <a:spAutoFit/>
              </a:bodyPr>
              <a:lstStyle/>
              <a:p>
                <a:r>
                  <a:rPr lang="en-AU" sz="1800">
                    <a:latin typeface="+mj-lt"/>
                  </a:rPr>
                  <a:t>Yellows</a:t>
                </a:r>
              </a:p>
            </p:txBody>
          </p:sp>
          <p:grpSp>
            <p:nvGrpSpPr>
              <p:cNvPr id="22" name="Group 21">
                <a:extLst>
                  <a:ext uri="{FF2B5EF4-FFF2-40B4-BE49-F238E27FC236}">
                    <a16:creationId xmlns:a16="http://schemas.microsoft.com/office/drawing/2014/main" id="{976F7C61-851B-4A03-AB2F-B05C90D73B46}"/>
                  </a:ext>
                </a:extLst>
              </p:cNvPr>
              <p:cNvGrpSpPr/>
              <p:nvPr/>
            </p:nvGrpSpPr>
            <p:grpSpPr>
              <a:xfrm>
                <a:off x="309880" y="4900105"/>
                <a:ext cx="8153399" cy="548643"/>
                <a:chOff x="320040" y="1783939"/>
                <a:chExt cx="7842324" cy="548643"/>
              </a:xfrm>
            </p:grpSpPr>
            <p:sp>
              <p:nvSpPr>
                <p:cNvPr id="23" name="Rectangle 22">
                  <a:extLst>
                    <a:ext uri="{FF2B5EF4-FFF2-40B4-BE49-F238E27FC236}">
                      <a16:creationId xmlns:a16="http://schemas.microsoft.com/office/drawing/2014/main" id="{0C68306D-EEEE-4DAB-B41F-4CCCF4518EE2}"/>
                    </a:ext>
                  </a:extLst>
                </p:cNvPr>
                <p:cNvSpPr/>
                <p:nvPr/>
              </p:nvSpPr>
              <p:spPr>
                <a:xfrm>
                  <a:off x="320040" y="1783941"/>
                  <a:ext cx="1960581" cy="548641"/>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255 160 20</a:t>
                  </a:r>
                </a:p>
              </p:txBody>
            </p:sp>
            <p:sp>
              <p:nvSpPr>
                <p:cNvPr id="24" name="Rectangle 23">
                  <a:extLst>
                    <a:ext uri="{FF2B5EF4-FFF2-40B4-BE49-F238E27FC236}">
                      <a16:creationId xmlns:a16="http://schemas.microsoft.com/office/drawing/2014/main" id="{1C2E728D-B444-4F1A-B2D3-C588D578141B}"/>
                    </a:ext>
                  </a:extLst>
                </p:cNvPr>
                <p:cNvSpPr/>
                <p:nvPr/>
              </p:nvSpPr>
              <p:spPr>
                <a:xfrm>
                  <a:off x="2280621" y="1783941"/>
                  <a:ext cx="1960581" cy="548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255 180 30</a:t>
                  </a:r>
                </a:p>
              </p:txBody>
            </p:sp>
            <p:sp>
              <p:nvSpPr>
                <p:cNvPr id="25" name="Rectangle 24">
                  <a:extLst>
                    <a:ext uri="{FF2B5EF4-FFF2-40B4-BE49-F238E27FC236}">
                      <a16:creationId xmlns:a16="http://schemas.microsoft.com/office/drawing/2014/main" id="{5D526E2D-71B1-4AEE-9839-FE0C427A2B01}"/>
                    </a:ext>
                  </a:extLst>
                </p:cNvPr>
                <p:cNvSpPr/>
                <p:nvPr/>
              </p:nvSpPr>
              <p:spPr>
                <a:xfrm>
                  <a:off x="4241202" y="1783940"/>
                  <a:ext cx="1960581" cy="548641"/>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tx1"/>
                      </a:solidFill>
                      <a:latin typeface="+mj-lt"/>
                    </a:rPr>
                    <a:t>RGB 255 220 120</a:t>
                  </a:r>
                </a:p>
              </p:txBody>
            </p:sp>
            <p:sp>
              <p:nvSpPr>
                <p:cNvPr id="26" name="Rectangle 25">
                  <a:extLst>
                    <a:ext uri="{FF2B5EF4-FFF2-40B4-BE49-F238E27FC236}">
                      <a16:creationId xmlns:a16="http://schemas.microsoft.com/office/drawing/2014/main" id="{811521E0-B9CC-4572-A90A-72F07A58DF6F}"/>
                    </a:ext>
                  </a:extLst>
                </p:cNvPr>
                <p:cNvSpPr/>
                <p:nvPr/>
              </p:nvSpPr>
              <p:spPr>
                <a:xfrm>
                  <a:off x="6201783" y="1783939"/>
                  <a:ext cx="1960581" cy="548641"/>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160 75 0</a:t>
                  </a:r>
                </a:p>
              </p:txBody>
            </p:sp>
          </p:grpSp>
        </p:grpSp>
        <p:grpSp>
          <p:nvGrpSpPr>
            <p:cNvPr id="14" name="Group 13">
              <a:extLst>
                <a:ext uri="{FF2B5EF4-FFF2-40B4-BE49-F238E27FC236}">
                  <a16:creationId xmlns:a16="http://schemas.microsoft.com/office/drawing/2014/main" id="{21DC945A-A14D-44D8-8578-F5E7CD79D2AB}"/>
                </a:ext>
              </a:extLst>
            </p:cNvPr>
            <p:cNvGrpSpPr/>
            <p:nvPr userDrawn="1"/>
          </p:nvGrpSpPr>
          <p:grpSpPr>
            <a:xfrm>
              <a:off x="233979" y="4889050"/>
              <a:ext cx="8239461" cy="916380"/>
              <a:chOff x="223819" y="4532368"/>
              <a:chExt cx="8239461" cy="916380"/>
            </a:xfrm>
          </p:grpSpPr>
          <p:sp>
            <p:nvSpPr>
              <p:cNvPr id="15" name="TextBox 14">
                <a:extLst>
                  <a:ext uri="{FF2B5EF4-FFF2-40B4-BE49-F238E27FC236}">
                    <a16:creationId xmlns:a16="http://schemas.microsoft.com/office/drawing/2014/main" id="{DBD19E9B-0DA2-4029-8453-2B8375913AE6}"/>
                  </a:ext>
                </a:extLst>
              </p:cNvPr>
              <p:cNvSpPr txBox="1"/>
              <p:nvPr/>
            </p:nvSpPr>
            <p:spPr>
              <a:xfrm>
                <a:off x="223819" y="4532368"/>
                <a:ext cx="7928385" cy="369332"/>
              </a:xfrm>
              <a:prstGeom prst="rect">
                <a:avLst/>
              </a:prstGeom>
              <a:noFill/>
            </p:spPr>
            <p:txBody>
              <a:bodyPr wrap="square" rtlCol="0">
                <a:spAutoFit/>
              </a:bodyPr>
              <a:lstStyle/>
              <a:p>
                <a:r>
                  <a:rPr lang="en-AU" sz="1800">
                    <a:latin typeface="+mj-lt"/>
                  </a:rPr>
                  <a:t>Greens</a:t>
                </a:r>
              </a:p>
            </p:txBody>
          </p:sp>
          <p:grpSp>
            <p:nvGrpSpPr>
              <p:cNvPr id="16" name="Group 15">
                <a:extLst>
                  <a:ext uri="{FF2B5EF4-FFF2-40B4-BE49-F238E27FC236}">
                    <a16:creationId xmlns:a16="http://schemas.microsoft.com/office/drawing/2014/main" id="{DEA1F6F2-71F8-4E54-A89C-123847C9317D}"/>
                  </a:ext>
                </a:extLst>
              </p:cNvPr>
              <p:cNvGrpSpPr/>
              <p:nvPr/>
            </p:nvGrpSpPr>
            <p:grpSpPr>
              <a:xfrm>
                <a:off x="309880" y="4900105"/>
                <a:ext cx="8153400" cy="548643"/>
                <a:chOff x="320040" y="1783939"/>
                <a:chExt cx="7842324" cy="548643"/>
              </a:xfrm>
            </p:grpSpPr>
            <p:sp>
              <p:nvSpPr>
                <p:cNvPr id="17" name="Rectangle 16">
                  <a:extLst>
                    <a:ext uri="{FF2B5EF4-FFF2-40B4-BE49-F238E27FC236}">
                      <a16:creationId xmlns:a16="http://schemas.microsoft.com/office/drawing/2014/main" id="{F5B3E93F-2B37-453B-9EB2-4B123A70E116}"/>
                    </a:ext>
                  </a:extLst>
                </p:cNvPr>
                <p:cNvSpPr/>
                <p:nvPr/>
              </p:nvSpPr>
              <p:spPr>
                <a:xfrm>
                  <a:off x="320040" y="1783941"/>
                  <a:ext cx="1960581" cy="54864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0 125 85</a:t>
                  </a:r>
                </a:p>
              </p:txBody>
            </p:sp>
            <p:sp>
              <p:nvSpPr>
                <p:cNvPr id="18" name="Rectangle 17">
                  <a:extLst>
                    <a:ext uri="{FF2B5EF4-FFF2-40B4-BE49-F238E27FC236}">
                      <a16:creationId xmlns:a16="http://schemas.microsoft.com/office/drawing/2014/main" id="{6275D9CF-C867-48C3-891E-555BB0AE975B}"/>
                    </a:ext>
                  </a:extLst>
                </p:cNvPr>
                <p:cNvSpPr/>
                <p:nvPr/>
              </p:nvSpPr>
              <p:spPr>
                <a:xfrm>
                  <a:off x="2280621" y="1783941"/>
                  <a:ext cx="1960581" cy="548641"/>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10 210 135</a:t>
                  </a:r>
                </a:p>
              </p:txBody>
            </p:sp>
            <p:sp>
              <p:nvSpPr>
                <p:cNvPr id="19" name="Rectangle 18">
                  <a:extLst>
                    <a:ext uri="{FF2B5EF4-FFF2-40B4-BE49-F238E27FC236}">
                      <a16:creationId xmlns:a16="http://schemas.microsoft.com/office/drawing/2014/main" id="{9A99C0A5-AD37-446D-BAED-40746F4A21A9}"/>
                    </a:ext>
                  </a:extLst>
                </p:cNvPr>
                <p:cNvSpPr/>
                <p:nvPr/>
              </p:nvSpPr>
              <p:spPr>
                <a:xfrm>
                  <a:off x="4241202" y="1783940"/>
                  <a:ext cx="1960581" cy="548641"/>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tx1"/>
                      </a:solidFill>
                      <a:latin typeface="+mj-lt"/>
                    </a:rPr>
                    <a:t>RGB 120 250 200</a:t>
                  </a:r>
                </a:p>
              </p:txBody>
            </p:sp>
            <p:sp>
              <p:nvSpPr>
                <p:cNvPr id="20" name="Rectangle 19">
                  <a:extLst>
                    <a:ext uri="{FF2B5EF4-FFF2-40B4-BE49-F238E27FC236}">
                      <a16:creationId xmlns:a16="http://schemas.microsoft.com/office/drawing/2014/main" id="{D6457402-DD56-4E84-BA76-FC588DDB5F8D}"/>
                    </a:ext>
                  </a:extLst>
                </p:cNvPr>
                <p:cNvSpPr/>
                <p:nvPr/>
              </p:nvSpPr>
              <p:spPr>
                <a:xfrm>
                  <a:off x="6201783" y="1783939"/>
                  <a:ext cx="1960581" cy="548641"/>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0 60 45</a:t>
                  </a:r>
                </a:p>
              </p:txBody>
            </p:sp>
          </p:grpSp>
        </p:grpSp>
      </p:grpSp>
      <p:grpSp>
        <p:nvGrpSpPr>
          <p:cNvPr id="45" name="Group 44">
            <a:extLst>
              <a:ext uri="{FF2B5EF4-FFF2-40B4-BE49-F238E27FC236}">
                <a16:creationId xmlns:a16="http://schemas.microsoft.com/office/drawing/2014/main" id="{0592A3B9-D694-4FD3-AEB2-E5B6D2BD51B6}"/>
              </a:ext>
            </a:extLst>
          </p:cNvPr>
          <p:cNvGrpSpPr/>
          <p:nvPr userDrawn="1"/>
        </p:nvGrpSpPr>
        <p:grpSpPr>
          <a:xfrm>
            <a:off x="8504600" y="1503060"/>
            <a:ext cx="2090020" cy="4277193"/>
            <a:chOff x="9356833" y="1672577"/>
            <a:chExt cx="2385820" cy="4362408"/>
          </a:xfrm>
        </p:grpSpPr>
        <p:grpSp>
          <p:nvGrpSpPr>
            <p:cNvPr id="46" name="Group 45">
              <a:extLst>
                <a:ext uri="{FF2B5EF4-FFF2-40B4-BE49-F238E27FC236}">
                  <a16:creationId xmlns:a16="http://schemas.microsoft.com/office/drawing/2014/main" id="{CED65D36-354B-4007-B44C-979735F8EA4A}"/>
                </a:ext>
              </a:extLst>
            </p:cNvPr>
            <p:cNvGrpSpPr/>
            <p:nvPr userDrawn="1"/>
          </p:nvGrpSpPr>
          <p:grpSpPr>
            <a:xfrm>
              <a:off x="9356834" y="1672577"/>
              <a:ext cx="2363761" cy="890336"/>
              <a:chOff x="9172160" y="1283148"/>
              <a:chExt cx="2363761" cy="890336"/>
            </a:xfrm>
          </p:grpSpPr>
          <p:sp>
            <p:nvSpPr>
              <p:cNvPr id="56" name="Rectangle 55">
                <a:extLst>
                  <a:ext uri="{FF2B5EF4-FFF2-40B4-BE49-F238E27FC236}">
                    <a16:creationId xmlns:a16="http://schemas.microsoft.com/office/drawing/2014/main" id="{3453BBA1-0F31-4B94-97F0-074DB859BE27}"/>
                  </a:ext>
                </a:extLst>
              </p:cNvPr>
              <p:cNvSpPr/>
              <p:nvPr/>
            </p:nvSpPr>
            <p:spPr>
              <a:xfrm>
                <a:off x="9281159" y="1624843"/>
                <a:ext cx="2254762" cy="5486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0 0 0</a:t>
                </a:r>
              </a:p>
            </p:txBody>
          </p:sp>
          <p:sp>
            <p:nvSpPr>
              <p:cNvPr id="57" name="TextBox 56">
                <a:extLst>
                  <a:ext uri="{FF2B5EF4-FFF2-40B4-BE49-F238E27FC236}">
                    <a16:creationId xmlns:a16="http://schemas.microsoft.com/office/drawing/2014/main" id="{65379D49-F824-4153-B5BB-694CB0E84852}"/>
                  </a:ext>
                </a:extLst>
              </p:cNvPr>
              <p:cNvSpPr txBox="1"/>
              <p:nvPr/>
            </p:nvSpPr>
            <p:spPr>
              <a:xfrm>
                <a:off x="9172160" y="1283148"/>
                <a:ext cx="1508409" cy="369332"/>
              </a:xfrm>
              <a:prstGeom prst="rect">
                <a:avLst/>
              </a:prstGeom>
              <a:noFill/>
            </p:spPr>
            <p:txBody>
              <a:bodyPr wrap="square" rtlCol="0">
                <a:spAutoFit/>
              </a:bodyPr>
              <a:lstStyle/>
              <a:p>
                <a:r>
                  <a:rPr lang="en-AU" sz="1800">
                    <a:latin typeface="+mj-lt"/>
                  </a:rPr>
                  <a:t>Black</a:t>
                </a:r>
              </a:p>
            </p:txBody>
          </p:sp>
        </p:grpSp>
        <p:grpSp>
          <p:nvGrpSpPr>
            <p:cNvPr id="47" name="Group 46">
              <a:extLst>
                <a:ext uri="{FF2B5EF4-FFF2-40B4-BE49-F238E27FC236}">
                  <a16:creationId xmlns:a16="http://schemas.microsoft.com/office/drawing/2014/main" id="{3D0F67EF-6325-427E-AAB7-38CA8DB7D981}"/>
                </a:ext>
              </a:extLst>
            </p:cNvPr>
            <p:cNvGrpSpPr/>
            <p:nvPr userDrawn="1"/>
          </p:nvGrpSpPr>
          <p:grpSpPr>
            <a:xfrm>
              <a:off x="9356833" y="2528133"/>
              <a:ext cx="2363762" cy="879275"/>
              <a:chOff x="9152712" y="2182543"/>
              <a:chExt cx="2363762" cy="879275"/>
            </a:xfrm>
          </p:grpSpPr>
          <p:sp>
            <p:nvSpPr>
              <p:cNvPr id="54" name="Rectangle 53">
                <a:extLst>
                  <a:ext uri="{FF2B5EF4-FFF2-40B4-BE49-F238E27FC236}">
                    <a16:creationId xmlns:a16="http://schemas.microsoft.com/office/drawing/2014/main" id="{B430601F-522E-4B1A-9033-9A2C36ADBA7B}"/>
                  </a:ext>
                </a:extLst>
              </p:cNvPr>
              <p:cNvSpPr/>
              <p:nvPr/>
            </p:nvSpPr>
            <p:spPr>
              <a:xfrm>
                <a:off x="9304284" y="2518277"/>
                <a:ext cx="2212190" cy="54354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tx1"/>
                    </a:solidFill>
                    <a:latin typeface="+mj-lt"/>
                  </a:rPr>
                  <a:t>RGB 255 255 255</a:t>
                </a:r>
              </a:p>
            </p:txBody>
          </p:sp>
          <p:sp>
            <p:nvSpPr>
              <p:cNvPr id="55" name="TextBox 54">
                <a:extLst>
                  <a:ext uri="{FF2B5EF4-FFF2-40B4-BE49-F238E27FC236}">
                    <a16:creationId xmlns:a16="http://schemas.microsoft.com/office/drawing/2014/main" id="{D8924D86-9A47-4CBF-92DB-CF5858D654AA}"/>
                  </a:ext>
                </a:extLst>
              </p:cNvPr>
              <p:cNvSpPr txBox="1"/>
              <p:nvPr/>
            </p:nvSpPr>
            <p:spPr>
              <a:xfrm>
                <a:off x="9152712" y="2182543"/>
                <a:ext cx="1508409" cy="369332"/>
              </a:xfrm>
              <a:prstGeom prst="rect">
                <a:avLst/>
              </a:prstGeom>
              <a:noFill/>
            </p:spPr>
            <p:txBody>
              <a:bodyPr wrap="square" rtlCol="0">
                <a:spAutoFit/>
              </a:bodyPr>
              <a:lstStyle/>
              <a:p>
                <a:r>
                  <a:rPr lang="en-AU" sz="1800">
                    <a:latin typeface="+mj-lt"/>
                  </a:rPr>
                  <a:t>White</a:t>
                </a:r>
              </a:p>
            </p:txBody>
          </p:sp>
        </p:grpSp>
        <p:grpSp>
          <p:nvGrpSpPr>
            <p:cNvPr id="48" name="Group 47">
              <a:extLst>
                <a:ext uri="{FF2B5EF4-FFF2-40B4-BE49-F238E27FC236}">
                  <a16:creationId xmlns:a16="http://schemas.microsoft.com/office/drawing/2014/main" id="{748A177A-E39D-4848-A1AB-756C4906FB47}"/>
                </a:ext>
              </a:extLst>
            </p:cNvPr>
            <p:cNvGrpSpPr/>
            <p:nvPr userDrawn="1"/>
          </p:nvGrpSpPr>
          <p:grpSpPr>
            <a:xfrm>
              <a:off x="9390197" y="3368316"/>
              <a:ext cx="2352456" cy="2666669"/>
              <a:chOff x="9140896" y="3143161"/>
              <a:chExt cx="2352456" cy="2666669"/>
            </a:xfrm>
          </p:grpSpPr>
          <p:sp>
            <p:nvSpPr>
              <p:cNvPr id="49" name="Rectangle 48">
                <a:extLst>
                  <a:ext uri="{FF2B5EF4-FFF2-40B4-BE49-F238E27FC236}">
                    <a16:creationId xmlns:a16="http://schemas.microsoft.com/office/drawing/2014/main" id="{6D261C9A-6214-46B7-A65E-9DF79A6C5597}"/>
                  </a:ext>
                </a:extLst>
              </p:cNvPr>
              <p:cNvSpPr/>
              <p:nvPr/>
            </p:nvSpPr>
            <p:spPr>
              <a:xfrm>
                <a:off x="9281160" y="3473401"/>
                <a:ext cx="2212189" cy="58335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51 51 51</a:t>
                </a:r>
              </a:p>
            </p:txBody>
          </p:sp>
          <p:sp>
            <p:nvSpPr>
              <p:cNvPr id="50" name="Rectangle 49">
                <a:extLst>
                  <a:ext uri="{FF2B5EF4-FFF2-40B4-BE49-F238E27FC236}">
                    <a16:creationId xmlns:a16="http://schemas.microsoft.com/office/drawing/2014/main" id="{05215B7D-DD6B-430D-9CBE-718E8EC91461}"/>
                  </a:ext>
                </a:extLst>
              </p:cNvPr>
              <p:cNvSpPr/>
              <p:nvPr/>
            </p:nvSpPr>
            <p:spPr>
              <a:xfrm>
                <a:off x="9281160" y="4070342"/>
                <a:ext cx="2212192" cy="540023"/>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165 165 165</a:t>
                </a:r>
              </a:p>
            </p:txBody>
          </p:sp>
          <p:sp>
            <p:nvSpPr>
              <p:cNvPr id="51" name="Rectangle 50">
                <a:extLst>
                  <a:ext uri="{FF2B5EF4-FFF2-40B4-BE49-F238E27FC236}">
                    <a16:creationId xmlns:a16="http://schemas.microsoft.com/office/drawing/2014/main" id="{B017EE66-6186-4A3D-9827-25404E7EBE0F}"/>
                  </a:ext>
                </a:extLst>
              </p:cNvPr>
              <p:cNvSpPr/>
              <p:nvPr/>
            </p:nvSpPr>
            <p:spPr>
              <a:xfrm>
                <a:off x="9281161" y="4610363"/>
                <a:ext cx="2212191" cy="582034"/>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bg1"/>
                    </a:solidFill>
                    <a:latin typeface="+mj-lt"/>
                  </a:rPr>
                  <a:t>RGB 200 200 200</a:t>
                </a:r>
              </a:p>
            </p:txBody>
          </p:sp>
          <p:sp>
            <p:nvSpPr>
              <p:cNvPr id="52" name="Rectangle 51">
                <a:extLst>
                  <a:ext uri="{FF2B5EF4-FFF2-40B4-BE49-F238E27FC236}">
                    <a16:creationId xmlns:a16="http://schemas.microsoft.com/office/drawing/2014/main" id="{4A6446CE-357D-4836-92A7-27DE538E3001}"/>
                  </a:ext>
                </a:extLst>
              </p:cNvPr>
              <p:cNvSpPr/>
              <p:nvPr/>
            </p:nvSpPr>
            <p:spPr>
              <a:xfrm>
                <a:off x="9281160" y="5192397"/>
                <a:ext cx="2212189" cy="6174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tx1"/>
                    </a:solidFill>
                    <a:latin typeface="+mj-lt"/>
                  </a:rPr>
                  <a:t>RGB 230 230 230</a:t>
                </a:r>
              </a:p>
            </p:txBody>
          </p:sp>
          <p:sp>
            <p:nvSpPr>
              <p:cNvPr id="53" name="TextBox 52">
                <a:extLst>
                  <a:ext uri="{FF2B5EF4-FFF2-40B4-BE49-F238E27FC236}">
                    <a16:creationId xmlns:a16="http://schemas.microsoft.com/office/drawing/2014/main" id="{AECDC51F-89BE-4CDE-8895-8067E59DC3F5}"/>
                  </a:ext>
                </a:extLst>
              </p:cNvPr>
              <p:cNvSpPr txBox="1"/>
              <p:nvPr/>
            </p:nvSpPr>
            <p:spPr>
              <a:xfrm>
                <a:off x="9140896" y="3143161"/>
                <a:ext cx="1508410" cy="376690"/>
              </a:xfrm>
              <a:prstGeom prst="rect">
                <a:avLst/>
              </a:prstGeom>
              <a:noFill/>
            </p:spPr>
            <p:txBody>
              <a:bodyPr wrap="square" rtlCol="0">
                <a:spAutoFit/>
              </a:bodyPr>
              <a:lstStyle/>
              <a:p>
                <a:r>
                  <a:rPr lang="en-AU" sz="1800">
                    <a:latin typeface="+mj-lt"/>
                  </a:rPr>
                  <a:t>Neutrals</a:t>
                </a:r>
              </a:p>
            </p:txBody>
          </p:sp>
        </p:grpSp>
      </p:grpSp>
      <p:sp>
        <p:nvSpPr>
          <p:cNvPr id="58" name="Rectangle 57">
            <a:extLst>
              <a:ext uri="{FF2B5EF4-FFF2-40B4-BE49-F238E27FC236}">
                <a16:creationId xmlns:a16="http://schemas.microsoft.com/office/drawing/2014/main" id="{F74059C9-919A-45A1-A03E-BEB36589E8E4}"/>
              </a:ext>
            </a:extLst>
          </p:cNvPr>
          <p:cNvSpPr/>
          <p:nvPr userDrawn="1"/>
        </p:nvSpPr>
        <p:spPr>
          <a:xfrm>
            <a:off x="320040" y="1077548"/>
            <a:ext cx="8849490" cy="323165"/>
          </a:xfrm>
          <a:prstGeom prst="rect">
            <a:avLst/>
          </a:prstGeom>
        </p:spPr>
        <p:txBody>
          <a:bodyPr wrap="square" lIns="0" tIns="0" rIns="0">
            <a:spAutoFit/>
          </a:bodyPr>
          <a:lstStyle/>
          <a:p>
            <a:pPr lvl="0"/>
            <a:r>
              <a:rPr lang="en-AU" sz="1800" b="1">
                <a:solidFill>
                  <a:schemeClr val="accent3"/>
                </a:solidFill>
                <a:latin typeface="+mn-lt"/>
                <a:cs typeface="JacobsChronos" pitchFamily="34" charset="0"/>
              </a:rPr>
              <a:t>Delete this slide before finalising your presentation</a:t>
            </a:r>
          </a:p>
        </p:txBody>
      </p:sp>
    </p:spTree>
    <p:extLst>
      <p:ext uri="{BB962C8B-B14F-4D97-AF65-F5344CB8AC3E}">
        <p14:creationId xmlns:p14="http://schemas.microsoft.com/office/powerpoint/2010/main" val="27955459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a:t>Instructions for this template – PLEASE READ BEFORE CONTINUING</a:t>
            </a:r>
            <a:endParaRPr lang="en-US"/>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lvl1pPr>
              <a:defRPr/>
            </a:lvl1pPr>
          </a:lstStyle>
          <a:p>
            <a:r>
              <a:rPr lang="en-AU"/>
              <a:t>©Jacobs 2020</a:t>
            </a:r>
          </a:p>
        </p:txBody>
      </p:sp>
      <p:sp>
        <p:nvSpPr>
          <p:cNvPr id="5" name="Rectangle 4">
            <a:extLst>
              <a:ext uri="{FF2B5EF4-FFF2-40B4-BE49-F238E27FC236}">
                <a16:creationId xmlns:a16="http://schemas.microsoft.com/office/drawing/2014/main" id="{52639E23-1F27-4E36-B4F2-15023129F80A}"/>
              </a:ext>
            </a:extLst>
          </p:cNvPr>
          <p:cNvSpPr/>
          <p:nvPr userDrawn="1"/>
        </p:nvSpPr>
        <p:spPr>
          <a:xfrm>
            <a:off x="320040" y="1135182"/>
            <a:ext cx="11521439" cy="600164"/>
          </a:xfrm>
          <a:prstGeom prst="rect">
            <a:avLst/>
          </a:prstGeom>
        </p:spPr>
        <p:txBody>
          <a:bodyPr wrap="square" lIns="0" tIns="0" rIns="0">
            <a:spAutoFit/>
          </a:bodyPr>
          <a:lstStyle/>
          <a:p>
            <a:pPr lvl="0"/>
            <a:r>
              <a:rPr lang="en-AU" sz="1800" b="1">
                <a:solidFill>
                  <a:schemeClr val="accent3"/>
                </a:solidFill>
                <a:latin typeface="+mn-lt"/>
                <a:cs typeface="JacobsChronos" pitchFamily="34" charset="0"/>
              </a:rPr>
              <a:t>This template uses the Jacobs Chronos font throughout. Make sure this font is installed on your computer before continuing. </a:t>
            </a:r>
          </a:p>
        </p:txBody>
      </p:sp>
      <p:sp>
        <p:nvSpPr>
          <p:cNvPr id="14" name="Rectangle 13">
            <a:extLst>
              <a:ext uri="{FF2B5EF4-FFF2-40B4-BE49-F238E27FC236}">
                <a16:creationId xmlns:a16="http://schemas.microsoft.com/office/drawing/2014/main" id="{D27E198F-65BB-4F16-AB43-9D090118E33B}"/>
              </a:ext>
            </a:extLst>
          </p:cNvPr>
          <p:cNvSpPr/>
          <p:nvPr userDrawn="1"/>
        </p:nvSpPr>
        <p:spPr>
          <a:xfrm>
            <a:off x="3363524" y="1803624"/>
            <a:ext cx="8626168" cy="1031051"/>
          </a:xfrm>
          <a:prstGeom prst="rect">
            <a:avLst/>
          </a:prstGeom>
        </p:spPr>
        <p:txBody>
          <a:bodyPr wrap="square">
            <a:spAutoFit/>
          </a:bodyPr>
          <a:lstStyle/>
          <a:p>
            <a:pPr lvl="0">
              <a:spcAft>
                <a:spcPts val="300"/>
              </a:spcAft>
            </a:pPr>
            <a:r>
              <a:rPr lang="en-AU" sz="1400" b="1" kern="1200" cap="all">
                <a:solidFill>
                  <a:srgbClr val="0A7DFF"/>
                </a:solidFill>
                <a:latin typeface="+mn-lt"/>
                <a:ea typeface="+mn-ea"/>
                <a:cs typeface="JacobsChronos" pitchFamily="34" charset="0"/>
              </a:rPr>
              <a:t>*IMPORTANT – EMBED JACOBS CHRONOS WHEN SAVING YOUR PRESENTATION. </a:t>
            </a:r>
          </a:p>
          <a:p>
            <a:pPr lvl="0">
              <a:spcAft>
                <a:spcPts val="300"/>
              </a:spcAft>
            </a:pPr>
            <a:r>
              <a:rPr lang="en-AU" sz="1400" b="1" kern="1200" cap="none" baseline="0">
                <a:solidFill>
                  <a:schemeClr val="tx1"/>
                </a:solidFill>
                <a:latin typeface="+mn-lt"/>
                <a:ea typeface="+mn-ea"/>
                <a:cs typeface="JacobsChronos" pitchFamily="34" charset="0"/>
              </a:rPr>
              <a:t>Instructions</a:t>
            </a:r>
            <a:endParaRPr lang="en-AU" sz="1200" b="1" kern="1200" cap="none" baseline="0">
              <a:solidFill>
                <a:schemeClr val="tx1"/>
              </a:solidFill>
              <a:latin typeface="+mn-lt"/>
              <a:ea typeface="+mn-ea"/>
              <a:cs typeface="JacobsChronos" pitchFamily="34" charset="0"/>
            </a:endParaRPr>
          </a:p>
          <a:p>
            <a:pPr lvl="0">
              <a:spcAft>
                <a:spcPts val="300"/>
              </a:spcAft>
            </a:pPr>
            <a:r>
              <a:rPr lang="en-AU" sz="1400" b="0" i="1" kern="1200" baseline="0">
                <a:solidFill>
                  <a:schemeClr val="tx1"/>
                </a:solidFill>
                <a:latin typeface="+mn-lt"/>
                <a:ea typeface="+mn-ea"/>
                <a:cs typeface="JacobsChronos" pitchFamily="34" charset="0"/>
              </a:rPr>
              <a:t>File &gt; Save As &gt; Browse </a:t>
            </a:r>
            <a:r>
              <a:rPr lang="en-AU" sz="1400" b="0" kern="1200" baseline="0">
                <a:solidFill>
                  <a:schemeClr val="tx1"/>
                </a:solidFill>
                <a:latin typeface="+mn-lt"/>
                <a:ea typeface="+mn-ea"/>
                <a:cs typeface="JacobsChronos" pitchFamily="34" charset="0"/>
              </a:rPr>
              <a:t>(choose area to save) &gt; Browse Window choose </a:t>
            </a:r>
            <a:r>
              <a:rPr lang="en-AU" sz="1400" b="0" i="1" kern="1200" baseline="0">
                <a:solidFill>
                  <a:schemeClr val="tx1"/>
                </a:solidFill>
                <a:latin typeface="+mn-lt"/>
                <a:ea typeface="+mn-ea"/>
                <a:cs typeface="JacobsChronos" pitchFamily="34" charset="0"/>
              </a:rPr>
              <a:t>Tools dropdown </a:t>
            </a:r>
            <a:r>
              <a:rPr lang="en-AU" sz="1400" b="0" kern="1200" baseline="0">
                <a:solidFill>
                  <a:schemeClr val="tx1"/>
                </a:solidFill>
                <a:latin typeface="+mn-lt"/>
                <a:ea typeface="+mn-ea"/>
                <a:cs typeface="JacobsChronos" pitchFamily="34" charset="0"/>
              </a:rPr>
              <a:t>next to the “Save” button &gt; </a:t>
            </a:r>
            <a:r>
              <a:rPr lang="en-AU" sz="1400" b="0" i="1" kern="1200" baseline="0">
                <a:solidFill>
                  <a:schemeClr val="tx1"/>
                </a:solidFill>
                <a:latin typeface="+mn-lt"/>
                <a:ea typeface="+mn-ea"/>
                <a:cs typeface="JacobsChronos" pitchFamily="34" charset="0"/>
              </a:rPr>
              <a:t>Save Options.  A new window will appear. Scroll to the bottom options and select as per below. </a:t>
            </a:r>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8956312" y="5559231"/>
            <a:ext cx="2885167" cy="600164"/>
          </a:xfrm>
          <a:prstGeom prst="rect">
            <a:avLst/>
          </a:prstGeom>
        </p:spPr>
        <p:txBody>
          <a:bodyPr wrap="square" lIns="0" tIns="0" rIns="0">
            <a:spAutoFit/>
          </a:bodyPr>
          <a:lstStyle/>
          <a:p>
            <a:pPr lvl="0" algn="r"/>
            <a:r>
              <a:rPr lang="en-AU" sz="1800" b="1">
                <a:solidFill>
                  <a:schemeClr val="accent3"/>
                </a:solidFill>
                <a:latin typeface="+mn-lt"/>
                <a:cs typeface="JacobsChronos" pitchFamily="34" charset="0"/>
              </a:rPr>
              <a:t>Delete this slide before finalising your presentation</a:t>
            </a:r>
          </a:p>
        </p:txBody>
      </p:sp>
      <p:sp>
        <p:nvSpPr>
          <p:cNvPr id="17" name="Rectangle 16">
            <a:extLst>
              <a:ext uri="{FF2B5EF4-FFF2-40B4-BE49-F238E27FC236}">
                <a16:creationId xmlns:a16="http://schemas.microsoft.com/office/drawing/2014/main" id="{672DC32F-2ECD-4891-99B6-8D7D3511F948}"/>
              </a:ext>
            </a:extLst>
          </p:cNvPr>
          <p:cNvSpPr/>
          <p:nvPr userDrawn="1"/>
        </p:nvSpPr>
        <p:spPr>
          <a:xfrm>
            <a:off x="202308" y="1803624"/>
            <a:ext cx="3013640" cy="2793072"/>
          </a:xfrm>
          <a:prstGeom prst="rect">
            <a:avLst/>
          </a:prstGeom>
        </p:spPr>
        <p:txBody>
          <a:bodyPr wrap="square">
            <a:spAutoFit/>
          </a:bodyPr>
          <a:lstStyle/>
          <a:p>
            <a:pPr lvl="0">
              <a:spcAft>
                <a:spcPts val="300"/>
              </a:spcAft>
            </a:pPr>
            <a:r>
              <a:rPr lang="en-AU" sz="1400" b="1" kern="1200" cap="all" baseline="0">
                <a:solidFill>
                  <a:srgbClr val="0A7DFF"/>
                </a:solidFill>
                <a:latin typeface="+mn-lt"/>
                <a:ea typeface="+mn-ea"/>
                <a:cs typeface="JacobsChronos" pitchFamily="34" charset="0"/>
              </a:rPr>
              <a:t>How do I check if I have the Jacobs chronos font? </a:t>
            </a:r>
            <a:endParaRPr lang="en-AU" sz="1400" b="0" kern="1200" baseline="0">
              <a:solidFill>
                <a:srgbClr val="0A7DFF"/>
              </a:solidFill>
              <a:latin typeface="+mn-lt"/>
              <a:ea typeface="+mn-ea"/>
              <a:cs typeface="JacobsChronos"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AU" sz="1400" b="0" kern="1200" baseline="0">
                <a:solidFill>
                  <a:schemeClr val="tx1"/>
                </a:solidFill>
                <a:latin typeface="+mn-lt"/>
                <a:ea typeface="+mn-ea"/>
                <a:cs typeface="JacobsChronos" pitchFamily="34" charset="0"/>
              </a:rPr>
              <a:t>The font will be deployed to all Jacobs machines around the 25</a:t>
            </a:r>
            <a:r>
              <a:rPr lang="en-AU" sz="1400" b="0" kern="1200" baseline="30000">
                <a:solidFill>
                  <a:schemeClr val="tx1"/>
                </a:solidFill>
                <a:latin typeface="+mn-lt"/>
                <a:ea typeface="+mn-ea"/>
                <a:cs typeface="JacobsChronos" pitchFamily="34" charset="0"/>
              </a:rPr>
              <a:t>th</a:t>
            </a:r>
            <a:r>
              <a:rPr lang="en-AU" sz="1400" b="0" kern="1200" baseline="0">
                <a:solidFill>
                  <a:schemeClr val="tx1"/>
                </a:solidFill>
                <a:latin typeface="+mn-lt"/>
                <a:ea typeface="+mn-ea"/>
                <a:cs typeface="JacobsChronos" pitchFamily="34" charset="0"/>
              </a:rPr>
              <a:t> November, 2019. To check that you have the font installed please go to: </a:t>
            </a:r>
            <a:r>
              <a:rPr lang="en-AU" sz="1400" b="1" kern="1200" baseline="0">
                <a:solidFill>
                  <a:schemeClr val="tx1"/>
                </a:solidFill>
                <a:latin typeface="+mn-lt"/>
                <a:ea typeface="+mn-ea"/>
                <a:cs typeface="JacobsChronos" pitchFamily="34" charset="0"/>
              </a:rPr>
              <a:t>Windows C Drive &gt; Windows &gt; Fonts</a:t>
            </a:r>
            <a:r>
              <a:rPr lang="en-AU" sz="1400" b="0" kern="1200" baseline="0">
                <a:solidFill>
                  <a:schemeClr val="tx1"/>
                </a:solidFill>
                <a:latin typeface="+mn-lt"/>
                <a:ea typeface="+mn-ea"/>
                <a:cs typeface="JacobsChronos" pitchFamily="34" charset="0"/>
              </a:rPr>
              <a:t>. The fonts will be listed alphabetically. If you do not see the font please raise a help desk ticket. </a:t>
            </a:r>
            <a:endParaRPr lang="en-AU" sz="1400" b="0" u="sng" kern="1200" baseline="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a:solidFill>
                <a:schemeClr val="tx1"/>
              </a:solidFill>
              <a:latin typeface="+mn-lt"/>
              <a:ea typeface="+mn-ea"/>
              <a:cs typeface="JacobsChronos" pitchFamily="34" charset="0"/>
            </a:endParaRPr>
          </a:p>
        </p:txBody>
      </p:sp>
      <p:grpSp>
        <p:nvGrpSpPr>
          <p:cNvPr id="20" name="Group 19">
            <a:extLst>
              <a:ext uri="{FF2B5EF4-FFF2-40B4-BE49-F238E27FC236}">
                <a16:creationId xmlns:a16="http://schemas.microsoft.com/office/drawing/2014/main" id="{FF567D97-A6CC-4C97-A045-7104622393C3}"/>
              </a:ext>
            </a:extLst>
          </p:cNvPr>
          <p:cNvGrpSpPr/>
          <p:nvPr userDrawn="1"/>
        </p:nvGrpSpPr>
        <p:grpSpPr>
          <a:xfrm>
            <a:off x="3419052" y="2993599"/>
            <a:ext cx="3651188" cy="3681246"/>
            <a:chOff x="3419052" y="2993599"/>
            <a:chExt cx="3651188" cy="3681246"/>
          </a:xfrm>
        </p:grpSpPr>
        <p:pic>
          <p:nvPicPr>
            <p:cNvPr id="12" name="Picture 11">
              <a:extLst>
                <a:ext uri="{FF2B5EF4-FFF2-40B4-BE49-F238E27FC236}">
                  <a16:creationId xmlns:a16="http://schemas.microsoft.com/office/drawing/2014/main" id="{E057D1F0-0427-4B13-8792-1C4D967CC3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9052" y="2993599"/>
              <a:ext cx="3651188" cy="3522322"/>
            </a:xfrm>
            <a:prstGeom prst="rect">
              <a:avLst/>
            </a:prstGeom>
            <a:ln>
              <a:solidFill>
                <a:schemeClr val="tx1"/>
              </a:solidFill>
            </a:ln>
          </p:spPr>
        </p:pic>
        <p:sp>
          <p:nvSpPr>
            <p:cNvPr id="7" name="Oval 6">
              <a:extLst>
                <a:ext uri="{FF2B5EF4-FFF2-40B4-BE49-F238E27FC236}">
                  <a16:creationId xmlns:a16="http://schemas.microsoft.com/office/drawing/2014/main" id="{6EA606BF-810C-4EF6-8189-B9036EDA916D}"/>
                </a:ext>
              </a:extLst>
            </p:cNvPr>
            <p:cNvSpPr/>
            <p:nvPr userDrawn="1"/>
          </p:nvSpPr>
          <p:spPr>
            <a:xfrm>
              <a:off x="5244646" y="5643945"/>
              <a:ext cx="1529641" cy="1030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pSp>
      <p:grpSp>
        <p:nvGrpSpPr>
          <p:cNvPr id="19" name="Group 18">
            <a:extLst>
              <a:ext uri="{FF2B5EF4-FFF2-40B4-BE49-F238E27FC236}">
                <a16:creationId xmlns:a16="http://schemas.microsoft.com/office/drawing/2014/main" id="{C9F6DC91-091F-42AE-99FD-B4B1E710F9C1}"/>
              </a:ext>
            </a:extLst>
          </p:cNvPr>
          <p:cNvGrpSpPr/>
          <p:nvPr userDrawn="1"/>
        </p:nvGrpSpPr>
        <p:grpSpPr>
          <a:xfrm>
            <a:off x="7070240" y="2989176"/>
            <a:ext cx="4919452" cy="1419723"/>
            <a:chOff x="7070240" y="2989176"/>
            <a:chExt cx="4919452" cy="1419723"/>
          </a:xfrm>
        </p:grpSpPr>
        <p:pic>
          <p:nvPicPr>
            <p:cNvPr id="15" name="Picture 14">
              <a:extLst>
                <a:ext uri="{FF2B5EF4-FFF2-40B4-BE49-F238E27FC236}">
                  <a16:creationId xmlns:a16="http://schemas.microsoft.com/office/drawing/2014/main" id="{6629F0D3-94BF-45BB-AD3B-465F0DB8B55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765" t="-1" r="16967" b="-2873"/>
            <a:stretch/>
          </p:blipFill>
          <p:spPr>
            <a:xfrm>
              <a:off x="7237692" y="3004899"/>
              <a:ext cx="4752000" cy="1404000"/>
            </a:xfrm>
            <a:prstGeom prst="rect">
              <a:avLst/>
            </a:prstGeom>
            <a:ln>
              <a:solidFill>
                <a:schemeClr val="tx1"/>
              </a:solidFill>
            </a:ln>
          </p:spPr>
        </p:pic>
        <p:sp>
          <p:nvSpPr>
            <p:cNvPr id="18" name="Oval 17">
              <a:extLst>
                <a:ext uri="{FF2B5EF4-FFF2-40B4-BE49-F238E27FC236}">
                  <a16:creationId xmlns:a16="http://schemas.microsoft.com/office/drawing/2014/main" id="{4D01BE43-9C0C-45E4-B262-DE6DE55123FC}"/>
                </a:ext>
              </a:extLst>
            </p:cNvPr>
            <p:cNvSpPr/>
            <p:nvPr userDrawn="1"/>
          </p:nvSpPr>
          <p:spPr>
            <a:xfrm>
              <a:off x="7070240" y="2989176"/>
              <a:ext cx="2317338" cy="1030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pSp>
      <p:grpSp>
        <p:nvGrpSpPr>
          <p:cNvPr id="21" name="Group 20">
            <a:extLst>
              <a:ext uri="{FF2B5EF4-FFF2-40B4-BE49-F238E27FC236}">
                <a16:creationId xmlns:a16="http://schemas.microsoft.com/office/drawing/2014/main" id="{067530DA-7EAC-4DA8-9C35-896F97E7EB55}"/>
              </a:ext>
            </a:extLst>
          </p:cNvPr>
          <p:cNvGrpSpPr/>
          <p:nvPr userDrawn="1"/>
        </p:nvGrpSpPr>
        <p:grpSpPr>
          <a:xfrm>
            <a:off x="320040" y="5440835"/>
            <a:ext cx="2603464" cy="1075086"/>
            <a:chOff x="-87514" y="4770207"/>
            <a:chExt cx="2636870" cy="934222"/>
          </a:xfrm>
        </p:grpSpPr>
        <p:pic>
          <p:nvPicPr>
            <p:cNvPr id="22" name="Picture 21">
              <a:extLst>
                <a:ext uri="{FF2B5EF4-FFF2-40B4-BE49-F238E27FC236}">
                  <a16:creationId xmlns:a16="http://schemas.microsoft.com/office/drawing/2014/main" id="{FA6F99AA-5025-4837-97D7-4E017DA5DD6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14" y="4770207"/>
              <a:ext cx="2636870" cy="912282"/>
            </a:xfrm>
            <a:prstGeom prst="rect">
              <a:avLst/>
            </a:prstGeom>
          </p:spPr>
        </p:pic>
        <p:sp>
          <p:nvSpPr>
            <p:cNvPr id="23" name="Oval 22">
              <a:extLst>
                <a:ext uri="{FF2B5EF4-FFF2-40B4-BE49-F238E27FC236}">
                  <a16:creationId xmlns:a16="http://schemas.microsoft.com/office/drawing/2014/main" id="{CC96DCC2-6D1A-483A-84B6-75864986FE5E}"/>
                </a:ext>
              </a:extLst>
            </p:cNvPr>
            <p:cNvSpPr/>
            <p:nvPr userDrawn="1"/>
          </p:nvSpPr>
          <p:spPr>
            <a:xfrm>
              <a:off x="1698498" y="5092412"/>
              <a:ext cx="632009" cy="60168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CB035D5-B4FA-490B-9B04-C0891A5ABC2F}"/>
                </a:ext>
              </a:extLst>
            </p:cNvPr>
            <p:cNvSpPr/>
            <p:nvPr userDrawn="1"/>
          </p:nvSpPr>
          <p:spPr>
            <a:xfrm>
              <a:off x="230692" y="5102746"/>
              <a:ext cx="632009" cy="60168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19E8FB1B-BE2B-45E2-BC69-83A101D15792}"/>
              </a:ext>
            </a:extLst>
          </p:cNvPr>
          <p:cNvSpPr/>
          <p:nvPr userDrawn="1"/>
        </p:nvSpPr>
        <p:spPr>
          <a:xfrm>
            <a:off x="211908" y="4158280"/>
            <a:ext cx="3013640" cy="1500411"/>
          </a:xfrm>
          <a:prstGeom prst="rect">
            <a:avLst/>
          </a:prstGeom>
        </p:spPr>
        <p:txBody>
          <a:bodyPr wrap="square">
            <a:spAutoFit/>
          </a:bodyPr>
          <a:lstStyle/>
          <a:p>
            <a:pPr lvl="0">
              <a:spcAft>
                <a:spcPts val="300"/>
              </a:spcAft>
            </a:pPr>
            <a:r>
              <a:rPr lang="en-AU" sz="1400" b="1" kern="1200" cap="all">
                <a:solidFill>
                  <a:srgbClr val="0A7DFF"/>
                </a:solidFill>
                <a:latin typeface="+mn-lt"/>
                <a:ea typeface="+mn-ea"/>
                <a:cs typeface="JacobsChronos" pitchFamily="34" charset="0"/>
              </a:rPr>
              <a:t>Pasting content</a:t>
            </a:r>
            <a:endParaRPr lang="en-AU" sz="1400" b="0" kern="1200" baseline="0">
              <a:solidFill>
                <a:srgbClr val="0A7DFF"/>
              </a:solidFill>
              <a:latin typeface="+mn-lt"/>
              <a:ea typeface="+mn-ea"/>
              <a:cs typeface="JacobsChronos" pitchFamily="34" charset="0"/>
            </a:endParaRPr>
          </a:p>
          <a:p>
            <a:pPr marL="171450" lvl="0" indent="-171450">
              <a:spcAft>
                <a:spcPts val="300"/>
              </a:spcAft>
              <a:buFont typeface="Wingdings" panose="05000000000000000000" pitchFamily="2" charset="2"/>
              <a:buChar char="§"/>
            </a:pPr>
            <a:r>
              <a:rPr lang="en-AU" sz="1400" b="0" kern="1200" baseline="0">
                <a:solidFill>
                  <a:schemeClr val="tx1"/>
                </a:solidFill>
                <a:latin typeface="+mn-lt"/>
                <a:ea typeface="+mn-ea"/>
                <a:cs typeface="JacobsChronos" pitchFamily="34" charset="0"/>
              </a:rPr>
              <a:t>When pasting content from other presentations, always use: </a:t>
            </a:r>
          </a:p>
          <a:p>
            <a:pPr marL="180000" lvl="0" indent="-180000">
              <a:spcAft>
                <a:spcPts val="300"/>
              </a:spcAft>
              <a:buFont typeface="Wingdings" panose="05000000000000000000" pitchFamily="2" charset="2"/>
              <a:buChar char="§"/>
            </a:pPr>
            <a:r>
              <a:rPr lang="en-AU" sz="1400" b="0" kern="1200" baseline="0">
                <a:solidFill>
                  <a:schemeClr val="tx1"/>
                </a:solidFill>
                <a:latin typeface="+mn-lt"/>
                <a:ea typeface="+mn-ea"/>
                <a:cs typeface="JacobsChronos" pitchFamily="34" charset="0"/>
              </a:rPr>
              <a:t>Paste Options: Use destination theme, or Keep text only</a:t>
            </a:r>
          </a:p>
          <a:p>
            <a:pPr marL="171450" lvl="0" indent="-171450">
              <a:spcAft>
                <a:spcPts val="300"/>
              </a:spcAft>
              <a:buFont typeface="Wingdings" panose="05000000000000000000" pitchFamily="2" charset="2"/>
              <a:buChar char="§"/>
            </a:pPr>
            <a:endParaRPr lang="en-AU" sz="1400" b="0" kern="1200" baseline="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22647339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a:t>Instructions for this template – PLEASE READ BEFORE CONTINUING</a:t>
            </a:r>
            <a:endParaRPr lang="en-US"/>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0E84AC62-C91D-464E-970E-F3F56DC44CD8}"/>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13" name="Rectangle 12">
            <a:extLst>
              <a:ext uri="{FF2B5EF4-FFF2-40B4-BE49-F238E27FC236}">
                <a16:creationId xmlns:a16="http://schemas.microsoft.com/office/drawing/2014/main" id="{8C2B99CB-6380-431A-B1EE-BEF40275E9A4}"/>
              </a:ext>
            </a:extLst>
          </p:cNvPr>
          <p:cNvSpPr/>
          <p:nvPr userDrawn="1"/>
        </p:nvSpPr>
        <p:spPr>
          <a:xfrm>
            <a:off x="217009" y="1546729"/>
            <a:ext cx="5585998" cy="1831271"/>
          </a:xfrm>
          <a:prstGeom prst="rect">
            <a:avLst/>
          </a:prstGeom>
        </p:spPr>
        <p:txBody>
          <a:bodyPr wrap="square">
            <a:spAutoFit/>
          </a:bodyPr>
          <a:lstStyle/>
          <a:p>
            <a:pPr lvl="0">
              <a:spcAft>
                <a:spcPts val="300"/>
              </a:spcAft>
            </a:pPr>
            <a:r>
              <a:rPr lang="en-AU" sz="1400" b="1" kern="1200" cap="all" baseline="0">
                <a:solidFill>
                  <a:srgbClr val="0A7DFF"/>
                </a:solidFill>
                <a:latin typeface="+mn-lt"/>
                <a:ea typeface="+mn-ea"/>
                <a:cs typeface="JacobsChronos" pitchFamily="34" charset="0"/>
              </a:rPr>
              <a:t>HOW TO CHOSE YOUR LAYOUT OPTION</a:t>
            </a:r>
          </a:p>
          <a:p>
            <a:pPr marL="171450" lvl="0" indent="-171450">
              <a:spcAft>
                <a:spcPts val="300"/>
              </a:spcAft>
              <a:buFont typeface="Wingdings" panose="05000000000000000000" pitchFamily="2" charset="2"/>
              <a:buChar char="§"/>
            </a:pPr>
            <a:r>
              <a:rPr lang="en-AU" sz="1400" b="1" kern="1200" baseline="0">
                <a:solidFill>
                  <a:schemeClr val="tx1"/>
                </a:solidFill>
                <a:latin typeface="+mn-lt"/>
                <a:ea typeface="+mn-ea"/>
                <a:cs typeface="JacobsChronos" pitchFamily="34" charset="0"/>
              </a:rPr>
              <a:t>Right click </a:t>
            </a:r>
            <a:r>
              <a:rPr lang="en-AU" sz="1400" b="0" kern="1200" baseline="0">
                <a:solidFill>
                  <a:schemeClr val="tx1"/>
                </a:solidFill>
                <a:latin typeface="+mn-lt"/>
                <a:ea typeface="+mn-ea"/>
                <a:cs typeface="JacobsChronos" pitchFamily="34" charset="0"/>
              </a:rPr>
              <a:t>an existing slide in the side bar menu.</a:t>
            </a:r>
          </a:p>
          <a:p>
            <a:pPr marL="171450" lvl="0" indent="-171450">
              <a:spcAft>
                <a:spcPts val="300"/>
              </a:spcAft>
              <a:buFont typeface="Wingdings" panose="05000000000000000000" pitchFamily="2" charset="2"/>
              <a:buChar char="§"/>
            </a:pPr>
            <a:r>
              <a:rPr lang="en-AU" sz="1400" b="1" kern="1200" baseline="0">
                <a:solidFill>
                  <a:schemeClr val="tx1"/>
                </a:solidFill>
                <a:latin typeface="+mn-lt"/>
                <a:ea typeface="+mn-ea"/>
                <a:cs typeface="JacobsChronos" pitchFamily="34" charset="0"/>
              </a:rPr>
              <a:t>Choose </a:t>
            </a:r>
            <a:r>
              <a:rPr lang="en-AU" sz="1400" b="1" i="1" kern="1200" baseline="0">
                <a:solidFill>
                  <a:schemeClr val="tx1"/>
                </a:solidFill>
                <a:latin typeface="+mn-lt"/>
                <a:ea typeface="+mn-ea"/>
                <a:cs typeface="JacobsChronos" pitchFamily="34" charset="0"/>
              </a:rPr>
              <a:t>Layout  </a:t>
            </a:r>
            <a:r>
              <a:rPr lang="en-AU" sz="1400" b="0" i="1" kern="1200" baseline="0">
                <a:solidFill>
                  <a:schemeClr val="tx1"/>
                </a:solidFill>
                <a:latin typeface="+mn-lt"/>
                <a:ea typeface="+mn-ea"/>
                <a:cs typeface="JacobsChronos" pitchFamily="34" charset="0"/>
              </a:rPr>
              <a:t>&gt;</a:t>
            </a:r>
            <a:r>
              <a:rPr lang="en-AU" sz="1400" b="0" kern="1200" baseline="0">
                <a:solidFill>
                  <a:schemeClr val="tx1"/>
                </a:solidFill>
                <a:latin typeface="+mn-lt"/>
                <a:ea typeface="+mn-ea"/>
                <a:cs typeface="JacobsChronos" pitchFamily="34" charset="0"/>
              </a:rPr>
              <a:t> select one of the various slide options.</a:t>
            </a:r>
          </a:p>
          <a:p>
            <a:pPr marL="171450" lvl="0" indent="-171450">
              <a:spcAft>
                <a:spcPts val="300"/>
              </a:spcAft>
              <a:buFont typeface="Wingdings" panose="05000000000000000000" pitchFamily="2" charset="2"/>
              <a:buChar char="§"/>
            </a:pPr>
            <a:endParaRPr lang="en-AU" sz="1400" b="0" kern="1200" baseline="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a:solidFill>
                <a:schemeClr val="tx1"/>
              </a:solidFill>
              <a:latin typeface="+mn-lt"/>
              <a:ea typeface="+mn-ea"/>
              <a:cs typeface="JacobsChronos" pitchFamily="34" charset="0"/>
            </a:endParaRPr>
          </a:p>
          <a:p>
            <a:pPr lvl="0">
              <a:spcAft>
                <a:spcPts val="300"/>
              </a:spcAft>
            </a:pPr>
            <a:r>
              <a:rPr lang="en-AU" sz="1400" b="1" kern="1200" cap="all">
                <a:solidFill>
                  <a:srgbClr val="0A7DFF"/>
                </a:solidFill>
                <a:latin typeface="+mn-lt"/>
                <a:ea typeface="+mn-ea"/>
                <a:cs typeface="JacobsChronos" pitchFamily="34" charset="0"/>
              </a:rPr>
              <a:t> </a:t>
            </a:r>
            <a:endParaRPr lang="en-AU" sz="1400" b="0" kern="1200" baseline="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a:solidFill>
                <a:schemeClr val="tx1"/>
              </a:solidFill>
              <a:latin typeface="+mn-lt"/>
              <a:ea typeface="+mn-ea"/>
              <a:cs typeface="JacobsChronos" pitchFamily="34" charset="0"/>
            </a:endParaRPr>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320040" y="1129064"/>
            <a:ext cx="8849490" cy="323165"/>
          </a:xfrm>
          <a:prstGeom prst="rect">
            <a:avLst/>
          </a:prstGeom>
        </p:spPr>
        <p:txBody>
          <a:bodyPr wrap="square" lIns="0" tIns="0" rIns="0">
            <a:spAutoFit/>
          </a:bodyPr>
          <a:lstStyle/>
          <a:p>
            <a:pPr lvl="0"/>
            <a:r>
              <a:rPr lang="en-AU" sz="1800" b="1">
                <a:solidFill>
                  <a:schemeClr val="accent3"/>
                </a:solidFill>
                <a:latin typeface="+mn-lt"/>
                <a:cs typeface="JacobsChronos" pitchFamily="34" charset="0"/>
              </a:rPr>
              <a:t>Delete this slide before finalising your presentation</a:t>
            </a:r>
          </a:p>
        </p:txBody>
      </p:sp>
      <p:grpSp>
        <p:nvGrpSpPr>
          <p:cNvPr id="6" name="Group 5">
            <a:extLst>
              <a:ext uri="{FF2B5EF4-FFF2-40B4-BE49-F238E27FC236}">
                <a16:creationId xmlns:a16="http://schemas.microsoft.com/office/drawing/2014/main" id="{E1DBFCE7-3EA9-4FD3-97BE-CAB276DAB55C}"/>
              </a:ext>
            </a:extLst>
          </p:cNvPr>
          <p:cNvGrpSpPr/>
          <p:nvPr userDrawn="1"/>
        </p:nvGrpSpPr>
        <p:grpSpPr>
          <a:xfrm>
            <a:off x="320040" y="2451331"/>
            <a:ext cx="6892129" cy="3214999"/>
            <a:chOff x="320040" y="2451331"/>
            <a:chExt cx="7806529" cy="3476959"/>
          </a:xfrm>
        </p:grpSpPr>
        <p:pic>
          <p:nvPicPr>
            <p:cNvPr id="17" name="Picture 16">
              <a:extLst>
                <a:ext uri="{FF2B5EF4-FFF2-40B4-BE49-F238E27FC236}">
                  <a16:creationId xmlns:a16="http://schemas.microsoft.com/office/drawing/2014/main" id="{622472AD-D921-4EC0-9571-5FF4AF2BAA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040" y="2451331"/>
              <a:ext cx="7806529" cy="3476959"/>
            </a:xfrm>
            <a:prstGeom prst="rect">
              <a:avLst/>
            </a:prstGeom>
          </p:spPr>
        </p:pic>
        <p:sp>
          <p:nvSpPr>
            <p:cNvPr id="18" name="Oval 17">
              <a:extLst>
                <a:ext uri="{FF2B5EF4-FFF2-40B4-BE49-F238E27FC236}">
                  <a16:creationId xmlns:a16="http://schemas.microsoft.com/office/drawing/2014/main" id="{10177005-6381-4648-9FBB-27BCC485B8E1}"/>
                </a:ext>
              </a:extLst>
            </p:cNvPr>
            <p:cNvSpPr/>
            <p:nvPr userDrawn="1"/>
          </p:nvSpPr>
          <p:spPr>
            <a:xfrm>
              <a:off x="1011561" y="4899897"/>
              <a:ext cx="1190725" cy="32004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14754D65-DE03-42DC-8CC8-6EBFEEB74BD8}"/>
              </a:ext>
            </a:extLst>
          </p:cNvPr>
          <p:cNvSpPr/>
          <p:nvPr userDrawn="1"/>
        </p:nvSpPr>
        <p:spPr>
          <a:xfrm>
            <a:off x="7315200" y="1543344"/>
            <a:ext cx="4526279" cy="2870016"/>
          </a:xfrm>
          <a:prstGeom prst="rect">
            <a:avLst/>
          </a:prstGeom>
        </p:spPr>
        <p:txBody>
          <a:bodyPr wrap="square">
            <a:spAutoFit/>
          </a:bodyPr>
          <a:lstStyle/>
          <a:p>
            <a:pPr lvl="0">
              <a:spcAft>
                <a:spcPts val="300"/>
              </a:spcAft>
            </a:pPr>
            <a:r>
              <a:rPr lang="en-AU" sz="1400" b="1" kern="1200" cap="all" baseline="0">
                <a:solidFill>
                  <a:srgbClr val="0A7DFF"/>
                </a:solidFill>
                <a:latin typeface="+mn-lt"/>
                <a:ea typeface="+mn-ea"/>
                <a:cs typeface="JacobsChronos" pitchFamily="34" charset="0"/>
              </a:rPr>
              <a:t>How to “color theme” your presentation</a:t>
            </a:r>
          </a:p>
          <a:p>
            <a:pPr marL="171450" lvl="0" indent="-171450">
              <a:spcAft>
                <a:spcPts val="300"/>
              </a:spcAft>
              <a:buFont typeface="Wingdings" panose="05000000000000000000" pitchFamily="2" charset="2"/>
              <a:buChar char="§"/>
            </a:pPr>
            <a:r>
              <a:rPr lang="en-AU" sz="1400" b="0" kern="1200" baseline="0">
                <a:solidFill>
                  <a:schemeClr val="tx1"/>
                </a:solidFill>
                <a:latin typeface="+mn-lt"/>
                <a:ea typeface="+mn-ea"/>
                <a:cs typeface="JacobsChronos" pitchFamily="34" charset="0"/>
              </a:rPr>
              <a:t>We have 5 color themes throughout the template and </a:t>
            </a:r>
            <a:r>
              <a:rPr lang="en-AU" sz="1400" b="1" kern="1200" baseline="0">
                <a:solidFill>
                  <a:schemeClr val="tx1"/>
                </a:solidFill>
                <a:latin typeface="+mn-lt"/>
                <a:ea typeface="+mn-ea"/>
                <a:cs typeface="JacobsChronos" pitchFamily="34" charset="0"/>
              </a:rPr>
              <a:t>recommend</a:t>
            </a:r>
            <a:r>
              <a:rPr lang="en-AU" sz="1400" b="0" kern="1200" baseline="0">
                <a:solidFill>
                  <a:schemeClr val="tx1"/>
                </a:solidFill>
                <a:latin typeface="+mn-lt"/>
                <a:ea typeface="+mn-ea"/>
                <a:cs typeface="JacobsChronos" pitchFamily="34" charset="0"/>
              </a:rPr>
              <a:t> you use a different color theme per section.</a:t>
            </a:r>
          </a:p>
          <a:p>
            <a:pPr marL="171450" lvl="0" indent="-171450">
              <a:spcAft>
                <a:spcPts val="300"/>
              </a:spcAft>
              <a:buFont typeface="Wingdings" panose="05000000000000000000" pitchFamily="2" charset="2"/>
              <a:buChar char="§"/>
            </a:pPr>
            <a:r>
              <a:rPr lang="en-AU" sz="1400" b="0" kern="1200" baseline="0">
                <a:solidFill>
                  <a:schemeClr val="tx1"/>
                </a:solidFill>
                <a:latin typeface="+mn-lt"/>
                <a:ea typeface="+mn-ea"/>
                <a:cs typeface="JacobsChronos" pitchFamily="34" charset="0"/>
              </a:rPr>
              <a:t>Our themes are: Blue, Purple, Red, Yellow &amp; Green. There are various layout options for each that you can use for each section. </a:t>
            </a:r>
          </a:p>
          <a:p>
            <a:pPr marL="171450" lvl="0" indent="-171450">
              <a:spcAft>
                <a:spcPts val="300"/>
              </a:spcAft>
              <a:buFont typeface="Wingdings" panose="05000000000000000000" pitchFamily="2" charset="2"/>
              <a:buChar char="§"/>
            </a:pPr>
            <a:r>
              <a:rPr lang="en-AU" sz="1400" b="0" kern="1200" baseline="0">
                <a:solidFill>
                  <a:schemeClr val="tx1"/>
                </a:solidFill>
                <a:latin typeface="+mn-lt"/>
                <a:ea typeface="+mn-ea"/>
                <a:cs typeface="JacobsChronos" pitchFamily="34" charset="0"/>
              </a:rPr>
              <a:t>For example presentations please see: </a:t>
            </a:r>
            <a:r>
              <a:rPr lang="en-AU" sz="1400" b="0" u="sng" kern="1200" baseline="0">
                <a:solidFill>
                  <a:schemeClr val="tx1"/>
                </a:solidFill>
                <a:latin typeface="+mn-lt"/>
                <a:ea typeface="+mn-ea"/>
                <a:cs typeface="JacobsChronos" pitchFamily="34" charset="0"/>
                <a:hlinkClick r:id="rId3"/>
              </a:rPr>
              <a:t>JacobsConnect &gt; Company &gt; Brand Central &gt; Content &gt; Jacobs PowerPoint Example</a:t>
            </a:r>
            <a:endParaRPr lang="en-AU" sz="1400" b="0" kern="1200" baseline="0">
              <a:solidFill>
                <a:schemeClr val="tx1"/>
              </a:solidFill>
              <a:latin typeface="+mn-lt"/>
              <a:ea typeface="+mn-ea"/>
              <a:cs typeface="JacobsChronos" pitchFamily="34" charset="0"/>
            </a:endParaRPr>
          </a:p>
          <a:p>
            <a:pPr lvl="0">
              <a:spcAft>
                <a:spcPts val="300"/>
              </a:spcAft>
            </a:pPr>
            <a:r>
              <a:rPr lang="en-AU" sz="1400" b="1" kern="1200" cap="all">
                <a:solidFill>
                  <a:srgbClr val="0A7DFF"/>
                </a:solidFill>
                <a:latin typeface="+mn-lt"/>
                <a:ea typeface="+mn-ea"/>
                <a:cs typeface="JacobsChronos" pitchFamily="34" charset="0"/>
              </a:rPr>
              <a:t> </a:t>
            </a:r>
            <a:endParaRPr lang="en-AU" sz="1400" b="0" kern="1200" baseline="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37596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Red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8A5FE3-041D-4DF1-B3E5-F60473968D3C}"/>
              </a:ext>
            </a:extLst>
          </p:cNvPr>
          <p:cNvGrpSpPr/>
          <p:nvPr userDrawn="1"/>
        </p:nvGrpSpPr>
        <p:grpSpPr>
          <a:xfrm>
            <a:off x="933" y="0"/>
            <a:ext cx="12187892" cy="6858000"/>
            <a:chOff x="933" y="0"/>
            <a:chExt cx="12187892" cy="6858000"/>
          </a:xfrm>
        </p:grpSpPr>
        <p:pic>
          <p:nvPicPr>
            <p:cNvPr id="4" name="Picture 3">
              <a:extLst>
                <a:ext uri="{FF2B5EF4-FFF2-40B4-BE49-F238E27FC236}">
                  <a16:creationId xmlns:a16="http://schemas.microsoft.com/office/drawing/2014/main" id="{CEDCEBB1-A3AA-4CA0-9BA6-56BB5D5F676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3" y="57"/>
              <a:ext cx="8873910" cy="6857943"/>
            </a:xfrm>
            <a:prstGeom prst="rect">
              <a:avLst/>
            </a:prstGeom>
          </p:spPr>
        </p:pic>
        <p:sp>
          <p:nvSpPr>
            <p:cNvPr id="5" name="Rectangle 4">
              <a:extLst>
                <a:ext uri="{FF2B5EF4-FFF2-40B4-BE49-F238E27FC236}">
                  <a16:creationId xmlns:a16="http://schemas.microsoft.com/office/drawing/2014/main" id="{62177EF2-5F7A-4B2E-94B0-CC9D5F19230B}"/>
                </a:ext>
              </a:extLst>
            </p:cNvPr>
            <p:cNvSpPr/>
            <p:nvPr userDrawn="1"/>
          </p:nvSpPr>
          <p:spPr>
            <a:xfrm>
              <a:off x="8869680" y="0"/>
              <a:ext cx="306324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1A9399C-8515-47D8-BEDD-574E57E61CA5}"/>
                </a:ext>
              </a:extLst>
            </p:cNvPr>
            <p:cNvSpPr/>
            <p:nvPr userDrawn="1"/>
          </p:nvSpPr>
          <p:spPr>
            <a:xfrm>
              <a:off x="11887073" y="0"/>
              <a:ext cx="301752" cy="685800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C8D1B57D-1C69-46B6-890A-AA019A190A99}"/>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bg1"/>
                </a:solidFill>
              </a:defRPr>
            </a:lvl1pPr>
          </a:lstStyle>
          <a:p>
            <a:r>
              <a:rPr lang="en-US"/>
              <a:t>Section/divider title, 42pt bold,</a:t>
            </a:r>
            <a:br>
              <a:rPr lang="en-US"/>
            </a:br>
            <a:r>
              <a:rPr lang="en-US"/>
              <a:t>two line limit</a:t>
            </a:r>
          </a:p>
        </p:txBody>
      </p:sp>
      <p:sp>
        <p:nvSpPr>
          <p:cNvPr id="8" name="Subtitle 2">
            <a:extLst>
              <a:ext uri="{FF2B5EF4-FFF2-40B4-BE49-F238E27FC236}">
                <a16:creationId xmlns:a16="http://schemas.microsoft.com/office/drawing/2014/main" id="{E8BEEFC3-DF49-43BC-9F9B-9ABACC205F9E}"/>
              </a:ext>
            </a:extLst>
          </p:cNvPr>
          <p:cNvSpPr>
            <a:spLocks noGrp="1"/>
          </p:cNvSpPr>
          <p:nvPr>
            <p:ph type="subTitle" idx="1" hasCustomPrompt="1"/>
          </p:nvPr>
        </p:nvSpPr>
        <p:spPr>
          <a:xfrm>
            <a:off x="640079" y="4218669"/>
            <a:ext cx="7973695"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24pt</a:t>
            </a:r>
          </a:p>
        </p:txBody>
      </p:sp>
    </p:spTree>
    <p:extLst>
      <p:ext uri="{BB962C8B-B14F-4D97-AF65-F5344CB8AC3E}">
        <p14:creationId xmlns:p14="http://schemas.microsoft.com/office/powerpoint/2010/main" val="1591243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a:t>Instructions for this template – PLEASE READ BEFORE CONTINUING</a:t>
            </a:r>
            <a:endParaRPr lang="en-US"/>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0E84AC62-C91D-464E-970E-F3F56DC44CD8}"/>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320040" y="1129064"/>
            <a:ext cx="8849490" cy="323165"/>
          </a:xfrm>
          <a:prstGeom prst="rect">
            <a:avLst/>
          </a:prstGeom>
        </p:spPr>
        <p:txBody>
          <a:bodyPr wrap="square" lIns="0" tIns="0" rIns="0">
            <a:spAutoFit/>
          </a:bodyPr>
          <a:lstStyle/>
          <a:p>
            <a:pPr lvl="0"/>
            <a:r>
              <a:rPr lang="en-AU" sz="1800" b="1">
                <a:solidFill>
                  <a:schemeClr val="accent3"/>
                </a:solidFill>
                <a:latin typeface="+mn-lt"/>
                <a:cs typeface="JacobsChronos" pitchFamily="34" charset="0"/>
              </a:rPr>
              <a:t>Delete this slide before finalising your presentation</a:t>
            </a:r>
          </a:p>
        </p:txBody>
      </p:sp>
      <p:sp>
        <p:nvSpPr>
          <p:cNvPr id="17" name="Rectangle 16">
            <a:extLst>
              <a:ext uri="{FF2B5EF4-FFF2-40B4-BE49-F238E27FC236}">
                <a16:creationId xmlns:a16="http://schemas.microsoft.com/office/drawing/2014/main" id="{672DC32F-2ECD-4891-99B6-8D7D3511F948}"/>
              </a:ext>
            </a:extLst>
          </p:cNvPr>
          <p:cNvSpPr/>
          <p:nvPr userDrawn="1"/>
        </p:nvSpPr>
        <p:spPr>
          <a:xfrm>
            <a:off x="203345" y="1665755"/>
            <a:ext cx="11521440" cy="1284967"/>
          </a:xfrm>
          <a:prstGeom prst="rect">
            <a:avLst/>
          </a:prstGeom>
        </p:spPr>
        <p:txBody>
          <a:bodyPr wrap="square">
            <a:spAutoFit/>
          </a:bodyPr>
          <a:lstStyle/>
          <a:p>
            <a:pPr lvl="0">
              <a:spcAft>
                <a:spcPts val="300"/>
              </a:spcAft>
            </a:pPr>
            <a:r>
              <a:rPr lang="en-AU" sz="1400" b="1" kern="1200" cap="all" baseline="0">
                <a:solidFill>
                  <a:srgbClr val="0A7DFF"/>
                </a:solidFill>
                <a:latin typeface="+mn-lt"/>
                <a:ea typeface="+mn-ea"/>
                <a:cs typeface="JacobsChronos" pitchFamily="34" charset="0"/>
              </a:rPr>
              <a:t>Guidelines on using the new Jacobs template</a:t>
            </a:r>
            <a:endParaRPr lang="en-AU" sz="1400" b="0" kern="1200" baseline="0">
              <a:solidFill>
                <a:srgbClr val="0A7DFF"/>
              </a:solidFill>
              <a:latin typeface="+mn-lt"/>
              <a:ea typeface="+mn-ea"/>
              <a:cs typeface="JacobsChronos" pitchFamily="34" charset="0"/>
            </a:endParaRP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AU" sz="1400" b="0" kern="1200" baseline="0">
                <a:solidFill>
                  <a:schemeClr val="tx1"/>
                </a:solidFill>
                <a:latin typeface="+mn-lt"/>
                <a:ea typeface="+mn-ea"/>
                <a:cs typeface="JacobsChronos" pitchFamily="34" charset="0"/>
              </a:rPr>
              <a:t>For more comprehensive instructions on how to use this template please go to: </a:t>
            </a:r>
            <a:br>
              <a:rPr lang="en-AU" sz="1400" b="0" kern="1200" baseline="0">
                <a:solidFill>
                  <a:schemeClr val="tx1"/>
                </a:solidFill>
                <a:latin typeface="+mn-lt"/>
                <a:ea typeface="+mn-ea"/>
                <a:cs typeface="JacobsChronos" pitchFamily="34" charset="0"/>
              </a:rPr>
            </a:br>
            <a:r>
              <a:rPr lang="en-AU" sz="1400" b="0" u="sng" kern="1200" baseline="0">
                <a:solidFill>
                  <a:schemeClr val="tx1"/>
                </a:solidFill>
                <a:latin typeface="+mn-lt"/>
                <a:ea typeface="+mn-ea"/>
                <a:cs typeface="JacobsChronos" pitchFamily="34" charset="0"/>
                <a:hlinkClick r:id="rId2"/>
              </a:rPr>
              <a:t>JacobsConnect &gt; Company &gt; Brand Central  &gt; Content &gt; Jacobs PowerPoint Template Guideline</a:t>
            </a:r>
            <a:r>
              <a:rPr lang="en-AU" sz="1400" b="0" u="sng" kern="1200" baseline="0">
                <a:solidFill>
                  <a:schemeClr val="tx1"/>
                </a:solidFill>
                <a:latin typeface="+mn-lt"/>
                <a:ea typeface="+mn-ea"/>
                <a:cs typeface="JacobsChronos" pitchFamily="34" charset="0"/>
              </a:rPr>
              <a:t>s</a:t>
            </a:r>
          </a:p>
          <a:p>
            <a:pPr marL="171450" lvl="0" indent="-171450">
              <a:spcAft>
                <a:spcPts val="300"/>
              </a:spcAft>
              <a:buFont typeface="Wingdings" panose="05000000000000000000" pitchFamily="2" charset="2"/>
              <a:buChar char="§"/>
            </a:pPr>
            <a:endParaRPr lang="en-AU" sz="1400" b="0" kern="1200" baseline="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12319832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9320-1B92-4877-9ED2-0920B6F3509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53D9993-F679-40EC-97D3-597F79C7051F}"/>
              </a:ext>
            </a:extLst>
          </p:cNvPr>
          <p:cNvSpPr>
            <a:spLocks noGrp="1"/>
          </p:cNvSpPr>
          <p:nvPr>
            <p:ph type="ftr" sz="quarter" idx="10"/>
          </p:nvPr>
        </p:nvSpPr>
        <p:spPr/>
        <p:txBody>
          <a:bodyPr/>
          <a:lstStyle>
            <a:lvl1pPr>
              <a:defRPr/>
            </a:lvl1pPr>
          </a:lstStyle>
          <a:p>
            <a:r>
              <a:rPr lang="en-AU"/>
              <a:t>©Jacobs 2020</a:t>
            </a:r>
          </a:p>
        </p:txBody>
      </p:sp>
      <p:sp>
        <p:nvSpPr>
          <p:cNvPr id="4" name="Slide Number Placeholder 3">
            <a:extLst>
              <a:ext uri="{FF2B5EF4-FFF2-40B4-BE49-F238E27FC236}">
                <a16:creationId xmlns:a16="http://schemas.microsoft.com/office/drawing/2014/main" id="{BE6C2C7B-4695-4DBD-BC4A-95D6AF7465AC}"/>
              </a:ext>
            </a:extLst>
          </p:cNvPr>
          <p:cNvSpPr>
            <a:spLocks noGrp="1"/>
          </p:cNvSpPr>
          <p:nvPr>
            <p:ph type="sldNum" sz="quarter" idx="11"/>
          </p:nvPr>
        </p:nvSpPr>
        <p:spPr/>
        <p:txBody>
          <a:bodyPr/>
          <a:lstStyle/>
          <a:p>
            <a:fld id="{9B3E39EC-4BE2-4DEA-81C0-4ABC0AAB4AC0}" type="slidenum">
              <a:rPr lang="en-AU" smtClean="0"/>
              <a:pPr/>
              <a:t>‹#›</a:t>
            </a:fld>
            <a:endParaRPr lang="en-AU"/>
          </a:p>
        </p:txBody>
      </p:sp>
    </p:spTree>
    <p:extLst>
      <p:ext uri="{BB962C8B-B14F-4D97-AF65-F5344CB8AC3E}">
        <p14:creationId xmlns:p14="http://schemas.microsoft.com/office/powerpoint/2010/main" val="20767269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7D40AD0-5D9B-4347-8016-757E80747E76}"/>
              </a:ext>
            </a:extLst>
          </p:cNvPr>
          <p:cNvGrpSpPr/>
          <p:nvPr userDrawn="1"/>
        </p:nvGrpSpPr>
        <p:grpSpPr>
          <a:xfrm>
            <a:off x="1572014" y="0"/>
            <a:ext cx="10619986" cy="5411469"/>
            <a:chOff x="1572014" y="0"/>
            <a:chExt cx="10619986" cy="5411469"/>
          </a:xfrm>
        </p:grpSpPr>
        <p:pic>
          <p:nvPicPr>
            <p:cNvPr id="60" name="Picture 59">
              <a:extLst>
                <a:ext uri="{FF2B5EF4-FFF2-40B4-BE49-F238E27FC236}">
                  <a16:creationId xmlns:a16="http://schemas.microsoft.com/office/drawing/2014/main" id="{245104B9-E223-42AF-9228-4D9DBA103E1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2014" y="1107030"/>
              <a:ext cx="10619986" cy="4304439"/>
            </a:xfrm>
            <a:prstGeom prst="rect">
              <a:avLst/>
            </a:prstGeom>
          </p:spPr>
        </p:pic>
        <p:sp>
          <p:nvSpPr>
            <p:cNvPr id="61" name="Rectangle 60">
              <a:extLst>
                <a:ext uri="{FF2B5EF4-FFF2-40B4-BE49-F238E27FC236}">
                  <a16:creationId xmlns:a16="http://schemas.microsoft.com/office/drawing/2014/main"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itle 1">
            <a:extLst>
              <a:ext uri="{FF2B5EF4-FFF2-40B4-BE49-F238E27FC236}">
                <a16:creationId xmlns:a16="http://schemas.microsoft.com/office/drawing/2014/main" id="{A7F61A64-3CDE-4167-85CB-90C6332EF1A3}"/>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a:t>Thank You</a:t>
            </a:r>
          </a:p>
        </p:txBody>
      </p:sp>
      <p:sp>
        <p:nvSpPr>
          <p:cNvPr id="64" name="Subtitle 2">
            <a:extLst>
              <a:ext uri="{FF2B5EF4-FFF2-40B4-BE49-F238E27FC236}">
                <a16:creationId xmlns:a16="http://schemas.microsoft.com/office/drawing/2014/main" id="{9FD1511E-B62B-4097-A97D-8D9B2E4AD4AF}"/>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28pt  </a:t>
            </a:r>
          </a:p>
        </p:txBody>
      </p:sp>
    </p:spTree>
    <p:extLst>
      <p:ext uri="{BB962C8B-B14F-4D97-AF65-F5344CB8AC3E}">
        <p14:creationId xmlns:p14="http://schemas.microsoft.com/office/powerpoint/2010/main" val="36053029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504DC-7314-44CB-9C4D-D1417B013B4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81785" y="1107030"/>
            <a:ext cx="10619359" cy="4304439"/>
          </a:xfrm>
          <a:prstGeom prst="rect">
            <a:avLst/>
          </a:prstGeom>
          <a:solidFill>
            <a:srgbClr val="6F006E"/>
          </a:solidFill>
        </p:spPr>
      </p:pic>
      <p:grpSp>
        <p:nvGrpSpPr>
          <p:cNvPr id="6" name="Group 5">
            <a:extLst>
              <a:ext uri="{FF2B5EF4-FFF2-40B4-BE49-F238E27FC236}">
                <a16:creationId xmlns:a16="http://schemas.microsoft.com/office/drawing/2014/main" id="{CE216235-861E-4CD0-BEC0-AF3D1B4E1DB6}"/>
              </a:ext>
            </a:extLst>
          </p:cNvPr>
          <p:cNvGrpSpPr/>
          <p:nvPr userDrawn="1"/>
        </p:nvGrpSpPr>
        <p:grpSpPr>
          <a:xfrm>
            <a:off x="1581785" y="0"/>
            <a:ext cx="10607040" cy="1126245"/>
            <a:chOff x="1581785" y="0"/>
            <a:chExt cx="10607040" cy="1126245"/>
          </a:xfrm>
        </p:grpSpPr>
        <p:sp>
          <p:nvSpPr>
            <p:cNvPr id="7" name="Rectangle 6">
              <a:extLst>
                <a:ext uri="{FF2B5EF4-FFF2-40B4-BE49-F238E27FC236}">
                  <a16:creationId xmlns:a16="http://schemas.microsoft.com/office/drawing/2014/main"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76E2362A-61F6-4883-94BC-DEF42B3004A3}"/>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a:t>Thank You</a:t>
            </a:r>
          </a:p>
        </p:txBody>
      </p:sp>
      <p:sp>
        <p:nvSpPr>
          <p:cNvPr id="10" name="Subtitle 2">
            <a:extLst>
              <a:ext uri="{FF2B5EF4-FFF2-40B4-BE49-F238E27FC236}">
                <a16:creationId xmlns:a16="http://schemas.microsoft.com/office/drawing/2014/main" id="{5003B944-E549-4D32-A21A-BCB050EFAE96}"/>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28pt  </a:t>
            </a:r>
          </a:p>
        </p:txBody>
      </p:sp>
    </p:spTree>
    <p:extLst>
      <p:ext uri="{BB962C8B-B14F-4D97-AF65-F5344CB8AC3E}">
        <p14:creationId xmlns:p14="http://schemas.microsoft.com/office/powerpoint/2010/main" val="10930953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D7953F-2CEC-49FD-9143-A18FFEBAE699}"/>
              </a:ext>
            </a:extLst>
          </p:cNvPr>
          <p:cNvGrpSpPr/>
          <p:nvPr userDrawn="1"/>
        </p:nvGrpSpPr>
        <p:grpSpPr>
          <a:xfrm>
            <a:off x="1570193" y="0"/>
            <a:ext cx="10621807" cy="5411469"/>
            <a:chOff x="1570193" y="0"/>
            <a:chExt cx="10621807" cy="5411469"/>
          </a:xfrm>
        </p:grpSpPr>
        <p:pic>
          <p:nvPicPr>
            <p:cNvPr id="4" name="Picture 3">
              <a:extLst>
                <a:ext uri="{FF2B5EF4-FFF2-40B4-BE49-F238E27FC236}">
                  <a16:creationId xmlns:a16="http://schemas.microsoft.com/office/drawing/2014/main" id="{1F99D95C-68CF-4E22-948C-DFAD50B79D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0193" y="1107030"/>
              <a:ext cx="10621807" cy="4304439"/>
            </a:xfrm>
            <a:prstGeom prst="rect">
              <a:avLst/>
            </a:prstGeom>
          </p:spPr>
        </p:pic>
        <p:sp>
          <p:nvSpPr>
            <p:cNvPr id="5" name="Rectangle 4">
              <a:extLst>
                <a:ext uri="{FF2B5EF4-FFF2-40B4-BE49-F238E27FC236}">
                  <a16:creationId xmlns:a16="http://schemas.microsoft.com/office/drawing/2014/main"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A62AC4E7-EB97-4491-AA7E-434973D72177}"/>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a:t>Thank You</a:t>
            </a:r>
          </a:p>
        </p:txBody>
      </p:sp>
      <p:sp>
        <p:nvSpPr>
          <p:cNvPr id="8" name="Subtitle 2">
            <a:extLst>
              <a:ext uri="{FF2B5EF4-FFF2-40B4-BE49-F238E27FC236}">
                <a16:creationId xmlns:a16="http://schemas.microsoft.com/office/drawing/2014/main" id="{ADB1696D-6D05-4956-B98D-EA4162819138}"/>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28pt  </a:t>
            </a:r>
          </a:p>
        </p:txBody>
      </p:sp>
    </p:spTree>
    <p:extLst>
      <p:ext uri="{BB962C8B-B14F-4D97-AF65-F5344CB8AC3E}">
        <p14:creationId xmlns:p14="http://schemas.microsoft.com/office/powerpoint/2010/main" val="20863846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07A0F4-C136-4AFC-ACF9-D497162F1EA0}"/>
              </a:ext>
            </a:extLst>
          </p:cNvPr>
          <p:cNvGrpSpPr/>
          <p:nvPr userDrawn="1"/>
        </p:nvGrpSpPr>
        <p:grpSpPr>
          <a:xfrm>
            <a:off x="1570192" y="0"/>
            <a:ext cx="10621807" cy="5411469"/>
            <a:chOff x="1570192" y="0"/>
            <a:chExt cx="10621807" cy="5411469"/>
          </a:xfrm>
        </p:grpSpPr>
        <p:pic>
          <p:nvPicPr>
            <p:cNvPr id="4" name="Picture 3">
              <a:extLst>
                <a:ext uri="{FF2B5EF4-FFF2-40B4-BE49-F238E27FC236}">
                  <a16:creationId xmlns:a16="http://schemas.microsoft.com/office/drawing/2014/main" id="{6F240012-04C1-4ACA-B25D-D08ADB1C508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ubtitle 2">
            <a:extLst>
              <a:ext uri="{FF2B5EF4-FFF2-40B4-BE49-F238E27FC236}">
                <a16:creationId xmlns:a16="http://schemas.microsoft.com/office/drawing/2014/main" id="{6013827B-CA75-4A46-B871-44D669F75440}"/>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28pt  </a:t>
            </a:r>
          </a:p>
        </p:txBody>
      </p:sp>
      <p:sp>
        <p:nvSpPr>
          <p:cNvPr id="9" name="Title 1">
            <a:extLst>
              <a:ext uri="{FF2B5EF4-FFF2-40B4-BE49-F238E27FC236}">
                <a16:creationId xmlns:a16="http://schemas.microsoft.com/office/drawing/2014/main" id="{7184162D-55BE-425C-8D84-44A1BE9B67A8}"/>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tx1"/>
                </a:solidFill>
              </a:defRPr>
            </a:lvl1pPr>
          </a:lstStyle>
          <a:p>
            <a:r>
              <a:rPr lang="en-US"/>
              <a:t>Thank You</a:t>
            </a:r>
          </a:p>
        </p:txBody>
      </p:sp>
    </p:spTree>
    <p:extLst>
      <p:ext uri="{BB962C8B-B14F-4D97-AF65-F5344CB8AC3E}">
        <p14:creationId xmlns:p14="http://schemas.microsoft.com/office/powerpoint/2010/main" val="6680125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34D91D-A186-4D05-BFD3-C949F892CB38}"/>
              </a:ext>
            </a:extLst>
          </p:cNvPr>
          <p:cNvGrpSpPr/>
          <p:nvPr userDrawn="1"/>
        </p:nvGrpSpPr>
        <p:grpSpPr>
          <a:xfrm>
            <a:off x="1570192" y="0"/>
            <a:ext cx="10621807" cy="5411469"/>
            <a:chOff x="1570192" y="0"/>
            <a:chExt cx="10621807" cy="5411469"/>
          </a:xfrm>
        </p:grpSpPr>
        <p:pic>
          <p:nvPicPr>
            <p:cNvPr id="4" name="Picture 3">
              <a:extLst>
                <a:ext uri="{FF2B5EF4-FFF2-40B4-BE49-F238E27FC236}">
                  <a16:creationId xmlns:a16="http://schemas.microsoft.com/office/drawing/2014/main" id="{CE63DA98-418A-4359-A075-3660B20FE90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ubtitle 2">
            <a:extLst>
              <a:ext uri="{FF2B5EF4-FFF2-40B4-BE49-F238E27FC236}">
                <a16:creationId xmlns:a16="http://schemas.microsoft.com/office/drawing/2014/main" id="{96B498E0-A08A-4E2A-ABD6-DC7D4712A79F}"/>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28pt  </a:t>
            </a:r>
          </a:p>
        </p:txBody>
      </p:sp>
      <p:sp>
        <p:nvSpPr>
          <p:cNvPr id="9" name="Title 1">
            <a:extLst>
              <a:ext uri="{FF2B5EF4-FFF2-40B4-BE49-F238E27FC236}">
                <a16:creationId xmlns:a16="http://schemas.microsoft.com/office/drawing/2014/main" id="{22E0353E-389E-4662-B9AD-B4AE0DAB05EF}"/>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a:t>Thank You</a:t>
            </a:r>
          </a:p>
        </p:txBody>
      </p:sp>
    </p:spTree>
    <p:extLst>
      <p:ext uri="{BB962C8B-B14F-4D97-AF65-F5344CB8AC3E}">
        <p14:creationId xmlns:p14="http://schemas.microsoft.com/office/powerpoint/2010/main" val="30756155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A640D0-5A86-41DF-87EE-1C11B56E8945}"/>
              </a:ext>
            </a:extLst>
          </p:cNvPr>
          <p:cNvGrpSpPr/>
          <p:nvPr userDrawn="1"/>
        </p:nvGrpSpPr>
        <p:grpSpPr>
          <a:xfrm>
            <a:off x="896111" y="-18380"/>
            <a:ext cx="11295889" cy="5941030"/>
            <a:chOff x="922993" y="0"/>
            <a:chExt cx="11277580" cy="5943600"/>
          </a:xfrm>
        </p:grpSpPr>
        <p:sp>
          <p:nvSpPr>
            <p:cNvPr id="4" name="Rectangle 3">
              <a:extLst>
                <a:ext uri="{FF2B5EF4-FFF2-40B4-BE49-F238E27FC236}">
                  <a16:creationId xmlns:a16="http://schemas.microsoft.com/office/drawing/2014/main"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Rectangle 4">
              <a:extLst>
                <a:ext uri="{FF2B5EF4-FFF2-40B4-BE49-F238E27FC236}">
                  <a16:creationId xmlns:a16="http://schemas.microsoft.com/office/drawing/2014/main" id="{DB7F6925-F518-413C-ACD4-367B26AB9910}"/>
                </a:ext>
              </a:extLst>
            </p:cNvPr>
            <p:cNvSpPr/>
            <p:nvPr userDrawn="1"/>
          </p:nvSpPr>
          <p:spPr>
            <a:xfrm>
              <a:off x="11246400" y="0"/>
              <a:ext cx="954173"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6" name="Picture 5">
            <a:extLst>
              <a:ext uri="{FF2B5EF4-FFF2-40B4-BE49-F238E27FC236}">
                <a16:creationId xmlns:a16="http://schemas.microsoft.com/office/drawing/2014/main" id="{D1277C04-264B-4396-96A1-BA96AA5E92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7381" y="6199705"/>
            <a:ext cx="3358507" cy="374808"/>
          </a:xfrm>
          <a:prstGeom prst="rect">
            <a:avLst/>
          </a:prstGeom>
        </p:spPr>
      </p:pic>
      <p:sp>
        <p:nvSpPr>
          <p:cNvPr id="7" name="L-Shape 6">
            <a:extLst>
              <a:ext uri="{FF2B5EF4-FFF2-40B4-BE49-F238E27FC236}">
                <a16:creationId xmlns:a16="http://schemas.microsoft.com/office/drawing/2014/main" id="{F4818BB2-38C0-4C1E-9429-8D2D2595EE27}"/>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Subtitle 2">
            <a:extLst>
              <a:ext uri="{FF2B5EF4-FFF2-40B4-BE49-F238E27FC236}">
                <a16:creationId xmlns:a16="http://schemas.microsoft.com/office/drawing/2014/main" id="{5969D603-828E-4E32-839B-1733F21141CE}"/>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28pt</a:t>
            </a:r>
          </a:p>
        </p:txBody>
      </p:sp>
      <p:sp>
        <p:nvSpPr>
          <p:cNvPr id="10" name="Freeform: Shape 9">
            <a:extLst>
              <a:ext uri="{FF2B5EF4-FFF2-40B4-BE49-F238E27FC236}">
                <a16:creationId xmlns:a16="http://schemas.microsoft.com/office/drawing/2014/main" id="{991913DD-454B-4F48-A6C1-484C008FA7DF}"/>
              </a:ext>
            </a:extLst>
          </p:cNvPr>
          <p:cNvSpPr/>
          <p:nvPr userDrawn="1"/>
        </p:nvSpPr>
        <p:spPr>
          <a:xfrm>
            <a:off x="0" y="-17756"/>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Shape 10">
            <a:extLst>
              <a:ext uri="{FF2B5EF4-FFF2-40B4-BE49-F238E27FC236}">
                <a16:creationId xmlns:a16="http://schemas.microsoft.com/office/drawing/2014/main" id="{29F42CFE-30EE-4D81-9451-65225B0CEC50}"/>
              </a:ext>
            </a:extLst>
          </p:cNvPr>
          <p:cNvSpPr/>
          <p:nvPr userDrawn="1"/>
        </p:nvSpPr>
        <p:spPr>
          <a:xfrm rot="10800000">
            <a:off x="-1" y="5924688"/>
            <a:ext cx="914400" cy="933312"/>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EC1BDF4D-D449-4B3A-A181-D7EBF1520D39}"/>
              </a:ext>
            </a:extLst>
          </p:cNvPr>
          <p:cNvGrpSpPr/>
          <p:nvPr userDrawn="1"/>
        </p:nvGrpSpPr>
        <p:grpSpPr>
          <a:xfrm>
            <a:off x="1605241" y="6137360"/>
            <a:ext cx="3120205" cy="410030"/>
            <a:chOff x="1605241" y="6137360"/>
            <a:chExt cx="3120205" cy="410030"/>
          </a:xfrm>
        </p:grpSpPr>
        <p:pic>
          <p:nvPicPr>
            <p:cNvPr id="13" name="Picture 12">
              <a:hlinkClick r:id="rId3"/>
              <a:extLst>
                <a:ext uri="{FF2B5EF4-FFF2-40B4-BE49-F238E27FC236}">
                  <a16:creationId xmlns:a16="http://schemas.microsoft.com/office/drawing/2014/main" id="{49B85F58-257E-4931-A286-13CDCADD8A1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a16="http://schemas.microsoft.com/office/drawing/2014/main" id="{6470EE4C-2AFF-4D3C-8837-250DCE835AB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a16="http://schemas.microsoft.com/office/drawing/2014/main" id="{7ABC6DFE-B958-42F6-A196-6D5FF764225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98800" y="6137360"/>
              <a:ext cx="405785" cy="405785"/>
            </a:xfrm>
            <a:prstGeom prst="rect">
              <a:avLst/>
            </a:prstGeom>
          </p:spPr>
        </p:pic>
        <p:pic>
          <p:nvPicPr>
            <p:cNvPr id="16" name="Picture 15">
              <a:hlinkClick r:id="rId9"/>
              <a:extLst>
                <a:ext uri="{FF2B5EF4-FFF2-40B4-BE49-F238E27FC236}">
                  <a16:creationId xmlns:a16="http://schemas.microsoft.com/office/drawing/2014/main" id="{085ADA76-04DA-4FBF-95BC-11625BA056B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a16="http://schemas.microsoft.com/office/drawing/2014/main" id="{4B4A28F8-8A85-44D4-A8C0-49A04723DF37}"/>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605241" y="6188381"/>
              <a:ext cx="359091" cy="354764"/>
            </a:xfrm>
            <a:prstGeom prst="rect">
              <a:avLst/>
            </a:prstGeom>
          </p:spPr>
        </p:pic>
      </p:grpSp>
      <p:pic>
        <p:nvPicPr>
          <p:cNvPr id="19" name="Picture 18">
            <a:extLst>
              <a:ext uri="{FF2B5EF4-FFF2-40B4-BE49-F238E27FC236}">
                <a16:creationId xmlns:a16="http://schemas.microsoft.com/office/drawing/2014/main" id="{B6EF7C89-4AF9-4037-99A4-D5925EDFDC2D}"/>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467977" y="6168337"/>
            <a:ext cx="3358500" cy="374808"/>
          </a:xfrm>
          <a:prstGeom prst="rect">
            <a:avLst/>
          </a:prstGeom>
        </p:spPr>
      </p:pic>
      <p:sp>
        <p:nvSpPr>
          <p:cNvPr id="23" name="Text Placeholder 22">
            <a:extLst>
              <a:ext uri="{FF2B5EF4-FFF2-40B4-BE49-F238E27FC236}">
                <a16:creationId xmlns:a16="http://schemas.microsoft.com/office/drawing/2014/main" id="{79055058-5432-4171-9ED6-8C9D048DB0FD}"/>
              </a:ext>
            </a:extLst>
          </p:cNvPr>
          <p:cNvSpPr>
            <a:spLocks noGrp="1"/>
          </p:cNvSpPr>
          <p:nvPr userDrawn="1">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a:t>Thank You</a:t>
            </a:r>
          </a:p>
        </p:txBody>
      </p:sp>
    </p:spTree>
    <p:extLst>
      <p:ext uri="{BB962C8B-B14F-4D97-AF65-F5344CB8AC3E}">
        <p14:creationId xmlns:p14="http://schemas.microsoft.com/office/powerpoint/2010/main" val="1885827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13690EB-DB6B-4A4C-BBFC-F96B509DF4D8}"/>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97DFB3E-CCDD-42C2-8947-D4DB09500896}"/>
              </a:ext>
            </a:extLst>
          </p:cNvPr>
          <p:cNvGrpSpPr/>
          <p:nvPr userDrawn="1"/>
        </p:nvGrpSpPr>
        <p:grpSpPr>
          <a:xfrm>
            <a:off x="914400" y="0"/>
            <a:ext cx="11277599" cy="5943599"/>
            <a:chOff x="922993" y="0"/>
            <a:chExt cx="11265832" cy="5943600"/>
          </a:xfrm>
        </p:grpSpPr>
        <p:sp>
          <p:nvSpPr>
            <p:cNvPr id="5" name="Rectangle 4">
              <a:extLst>
                <a:ext uri="{FF2B5EF4-FFF2-40B4-BE49-F238E27FC236}">
                  <a16:creationId xmlns:a16="http://schemas.microsoft.com/office/drawing/2014/main"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6CF888F2-E176-4A64-9F96-68EA2FA30E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145770B2-1A04-48B5-B7E8-57E319F76EC7}"/>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7441B77A-1A48-4BA2-8129-F0A8914DA2B9}"/>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28pt</a:t>
            </a:r>
          </a:p>
        </p:txBody>
      </p:sp>
      <p:sp>
        <p:nvSpPr>
          <p:cNvPr id="19" name="Text Placeholder 22">
            <a:extLst>
              <a:ext uri="{FF2B5EF4-FFF2-40B4-BE49-F238E27FC236}">
                <a16:creationId xmlns:a16="http://schemas.microsoft.com/office/drawing/2014/main" id="{9E40AFA9-2B4F-4A46-80F0-6C9EA73C6D6E}"/>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a:t>Thank You</a:t>
            </a:r>
          </a:p>
        </p:txBody>
      </p:sp>
      <p:grpSp>
        <p:nvGrpSpPr>
          <p:cNvPr id="17" name="Group 16">
            <a:extLst>
              <a:ext uri="{FF2B5EF4-FFF2-40B4-BE49-F238E27FC236}">
                <a16:creationId xmlns:a16="http://schemas.microsoft.com/office/drawing/2014/main" id="{9C96F09B-1F32-4067-B80B-4684EDE36A9E}"/>
              </a:ext>
            </a:extLst>
          </p:cNvPr>
          <p:cNvGrpSpPr/>
          <p:nvPr userDrawn="1"/>
        </p:nvGrpSpPr>
        <p:grpSpPr>
          <a:xfrm>
            <a:off x="1605241" y="6137360"/>
            <a:ext cx="3120205" cy="410030"/>
            <a:chOff x="1605241" y="6137360"/>
            <a:chExt cx="3120205" cy="410030"/>
          </a:xfrm>
        </p:grpSpPr>
        <p:pic>
          <p:nvPicPr>
            <p:cNvPr id="18" name="Picture 17">
              <a:hlinkClick r:id="rId3"/>
              <a:extLst>
                <a:ext uri="{FF2B5EF4-FFF2-40B4-BE49-F238E27FC236}">
                  <a16:creationId xmlns:a16="http://schemas.microsoft.com/office/drawing/2014/main" id="{669413BB-12F1-45E7-89FB-E41C67B3F2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0CA1D6FB-E247-4A91-BE7E-210D98E81B5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BBB69E18-16F2-4155-BFF8-90D024410F1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68956B1A-C302-463F-AE22-9CD6168C174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01FD6C9-2D9A-41C8-8E3E-5462433E319A}"/>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4910997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54D582E-9525-4F01-8272-ED2271BD208D}"/>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73513D-D459-4A26-A468-AB830834F0DA}"/>
              </a:ext>
            </a:extLst>
          </p:cNvPr>
          <p:cNvGrpSpPr/>
          <p:nvPr userDrawn="1"/>
        </p:nvGrpSpPr>
        <p:grpSpPr>
          <a:xfrm>
            <a:off x="914400" y="0"/>
            <a:ext cx="11277599" cy="5943600"/>
            <a:chOff x="922993" y="0"/>
            <a:chExt cx="11265832" cy="5943600"/>
          </a:xfrm>
        </p:grpSpPr>
        <p:sp>
          <p:nvSpPr>
            <p:cNvPr id="5" name="Rectangle 4">
              <a:extLst>
                <a:ext uri="{FF2B5EF4-FFF2-40B4-BE49-F238E27FC236}">
                  <a16:creationId xmlns:a16="http://schemas.microsoft.com/office/drawing/2014/main"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3007B45-E4E3-4B47-AF19-2B718561CF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70F32F28-55D2-4C6E-8196-5F4902F936A1}"/>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322109E5-31C3-4DF7-B7D3-A9D2750477B9}"/>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28pt</a:t>
            </a:r>
          </a:p>
        </p:txBody>
      </p:sp>
      <p:sp>
        <p:nvSpPr>
          <p:cNvPr id="19" name="Text Placeholder 22">
            <a:extLst>
              <a:ext uri="{FF2B5EF4-FFF2-40B4-BE49-F238E27FC236}">
                <a16:creationId xmlns:a16="http://schemas.microsoft.com/office/drawing/2014/main" id="{B7664C22-1578-41A1-AE8B-54B8E10D5AC6}"/>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a:t>Thank You</a:t>
            </a:r>
          </a:p>
        </p:txBody>
      </p:sp>
      <p:grpSp>
        <p:nvGrpSpPr>
          <p:cNvPr id="17" name="Group 16">
            <a:extLst>
              <a:ext uri="{FF2B5EF4-FFF2-40B4-BE49-F238E27FC236}">
                <a16:creationId xmlns:a16="http://schemas.microsoft.com/office/drawing/2014/main" id="{B26140CF-DC17-4C8C-9613-F6EA622E2EE1}"/>
              </a:ext>
            </a:extLst>
          </p:cNvPr>
          <p:cNvGrpSpPr/>
          <p:nvPr userDrawn="1"/>
        </p:nvGrpSpPr>
        <p:grpSpPr>
          <a:xfrm>
            <a:off x="1605241" y="6137360"/>
            <a:ext cx="3120205" cy="410030"/>
            <a:chOff x="1605241" y="6137360"/>
            <a:chExt cx="3120205" cy="410030"/>
          </a:xfrm>
        </p:grpSpPr>
        <p:pic>
          <p:nvPicPr>
            <p:cNvPr id="18" name="Picture 17">
              <a:hlinkClick r:id="rId3"/>
              <a:extLst>
                <a:ext uri="{FF2B5EF4-FFF2-40B4-BE49-F238E27FC236}">
                  <a16:creationId xmlns:a16="http://schemas.microsoft.com/office/drawing/2014/main" id="{A8DE5515-02CC-4B22-8288-37DA506F53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CC87987D-06AC-4139-AFD5-FFDEE23EB16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2E39AB28-E36E-4848-9915-D9EC54C4A60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EF2566AC-457C-47FC-B98B-399CB928D7A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4D32DF8-E0A0-42B3-8212-CC66345E834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2508594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Yellow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6E20838-A3B3-4924-ABEE-74D55A54F58E}"/>
              </a:ext>
            </a:extLst>
          </p:cNvPr>
          <p:cNvGrpSpPr/>
          <p:nvPr userDrawn="1"/>
        </p:nvGrpSpPr>
        <p:grpSpPr>
          <a:xfrm>
            <a:off x="896" y="0"/>
            <a:ext cx="12187929" cy="6858000"/>
            <a:chOff x="896" y="0"/>
            <a:chExt cx="12187929" cy="6858000"/>
          </a:xfrm>
        </p:grpSpPr>
        <p:pic>
          <p:nvPicPr>
            <p:cNvPr id="4" name="Picture 3">
              <a:extLst>
                <a:ext uri="{FF2B5EF4-FFF2-40B4-BE49-F238E27FC236}">
                  <a16:creationId xmlns:a16="http://schemas.microsoft.com/office/drawing/2014/main" id="{8545219E-0B92-461B-B007-870E49A06C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6" y="57"/>
              <a:ext cx="8873984" cy="6857943"/>
            </a:xfrm>
            <a:prstGeom prst="rect">
              <a:avLst/>
            </a:prstGeom>
          </p:spPr>
        </p:pic>
        <p:sp>
          <p:nvSpPr>
            <p:cNvPr id="5" name="Rectangle 4">
              <a:extLst>
                <a:ext uri="{FF2B5EF4-FFF2-40B4-BE49-F238E27FC236}">
                  <a16:creationId xmlns:a16="http://schemas.microsoft.com/office/drawing/2014/main" id="{9DCB12D7-745B-48CF-942F-C01EE8F26D1A}"/>
                </a:ext>
              </a:extLst>
            </p:cNvPr>
            <p:cNvSpPr/>
            <p:nvPr userDrawn="1"/>
          </p:nvSpPr>
          <p:spPr>
            <a:xfrm>
              <a:off x="8869680" y="0"/>
              <a:ext cx="306324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0547C744-EF2D-4E41-A6F6-1D5CFEC06B4C}"/>
                </a:ext>
              </a:extLst>
            </p:cNvPr>
            <p:cNvSpPr/>
            <p:nvPr userDrawn="1"/>
          </p:nvSpPr>
          <p:spPr>
            <a:xfrm>
              <a:off x="11887073" y="0"/>
              <a:ext cx="301752" cy="685800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3FA40252-B691-413D-9083-5E5C784A02C7}"/>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tx1"/>
                </a:solidFill>
              </a:defRPr>
            </a:lvl1pPr>
          </a:lstStyle>
          <a:p>
            <a:r>
              <a:rPr lang="en-US"/>
              <a:t>Section/divider title, 42pt bold,</a:t>
            </a:r>
            <a:br>
              <a:rPr lang="en-US"/>
            </a:br>
            <a:r>
              <a:rPr lang="en-US"/>
              <a:t>two line limit</a:t>
            </a:r>
          </a:p>
        </p:txBody>
      </p:sp>
      <p:sp>
        <p:nvSpPr>
          <p:cNvPr id="8" name="Subtitle 2">
            <a:extLst>
              <a:ext uri="{FF2B5EF4-FFF2-40B4-BE49-F238E27FC236}">
                <a16:creationId xmlns:a16="http://schemas.microsoft.com/office/drawing/2014/main" id="{0B376950-3ADD-422B-838C-B5647AD6C5AD}"/>
              </a:ext>
            </a:extLst>
          </p:cNvPr>
          <p:cNvSpPr>
            <a:spLocks noGrp="1"/>
          </p:cNvSpPr>
          <p:nvPr>
            <p:ph type="subTitle" idx="1" hasCustomPrompt="1"/>
          </p:nvPr>
        </p:nvSpPr>
        <p:spPr>
          <a:xfrm>
            <a:off x="640079" y="4218669"/>
            <a:ext cx="79736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24pt</a:t>
            </a:r>
          </a:p>
        </p:txBody>
      </p:sp>
    </p:spTree>
    <p:extLst>
      <p:ext uri="{BB962C8B-B14F-4D97-AF65-F5344CB8AC3E}">
        <p14:creationId xmlns:p14="http://schemas.microsoft.com/office/powerpoint/2010/main" val="5509153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66AA33D-C4BB-4A89-8BAF-869688A033A7}"/>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9C5D12E-DB67-4958-8D99-A3B81751DFE3}"/>
              </a:ext>
            </a:extLst>
          </p:cNvPr>
          <p:cNvGrpSpPr/>
          <p:nvPr userDrawn="1"/>
        </p:nvGrpSpPr>
        <p:grpSpPr>
          <a:xfrm>
            <a:off x="914401" y="0"/>
            <a:ext cx="11277599" cy="5943600"/>
            <a:chOff x="922993" y="0"/>
            <a:chExt cx="11277599" cy="5943600"/>
          </a:xfrm>
        </p:grpSpPr>
        <p:sp>
          <p:nvSpPr>
            <p:cNvPr id="5" name="Rectangle 4">
              <a:extLst>
                <a:ext uri="{FF2B5EF4-FFF2-40B4-BE49-F238E27FC236}">
                  <a16:creationId xmlns:a16="http://schemas.microsoft.com/office/drawing/2014/main"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C07D76-D2DD-4B5E-AA3D-4F0D1B92600F}"/>
                </a:ext>
              </a:extLst>
            </p:cNvPr>
            <p:cNvSpPr/>
            <p:nvPr userDrawn="1"/>
          </p:nvSpPr>
          <p:spPr>
            <a:xfrm>
              <a:off x="11246400" y="0"/>
              <a:ext cx="954192"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60F0C7EC-4198-42B3-87B0-4010357DFA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85A3F116-CE8A-4091-B050-6E29E36E1903}"/>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432F9285-DB4B-4410-B576-0FCBE590FC8F}"/>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tx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28pt</a:t>
            </a:r>
          </a:p>
        </p:txBody>
      </p:sp>
      <p:sp>
        <p:nvSpPr>
          <p:cNvPr id="17" name="Text Placeholder 22">
            <a:extLst>
              <a:ext uri="{FF2B5EF4-FFF2-40B4-BE49-F238E27FC236}">
                <a16:creationId xmlns:a16="http://schemas.microsoft.com/office/drawing/2014/main" id="{A70E7D44-B911-4FA0-9BB8-9D8E54408AFB}"/>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tx1"/>
                </a:solidFill>
              </a:defRPr>
            </a:lvl1pPr>
          </a:lstStyle>
          <a:p>
            <a:pPr lvl="0"/>
            <a:r>
              <a:rPr lang="en-US"/>
              <a:t>Thank You</a:t>
            </a:r>
          </a:p>
        </p:txBody>
      </p:sp>
      <p:grpSp>
        <p:nvGrpSpPr>
          <p:cNvPr id="18" name="Group 17">
            <a:extLst>
              <a:ext uri="{FF2B5EF4-FFF2-40B4-BE49-F238E27FC236}">
                <a16:creationId xmlns:a16="http://schemas.microsoft.com/office/drawing/2014/main" id="{12C11AF5-FE73-497F-836F-C894AEFF5F39}"/>
              </a:ext>
            </a:extLst>
          </p:cNvPr>
          <p:cNvGrpSpPr/>
          <p:nvPr userDrawn="1"/>
        </p:nvGrpSpPr>
        <p:grpSpPr>
          <a:xfrm>
            <a:off x="1605241" y="6137360"/>
            <a:ext cx="3120205" cy="410030"/>
            <a:chOff x="1605241" y="6137360"/>
            <a:chExt cx="3120205" cy="410030"/>
          </a:xfrm>
        </p:grpSpPr>
        <p:pic>
          <p:nvPicPr>
            <p:cNvPr id="19" name="Picture 18">
              <a:hlinkClick r:id="rId3"/>
              <a:extLst>
                <a:ext uri="{FF2B5EF4-FFF2-40B4-BE49-F238E27FC236}">
                  <a16:creationId xmlns:a16="http://schemas.microsoft.com/office/drawing/2014/main" id="{1ACAB1A4-7FC3-4BCB-84EB-7796CAECF6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1DC4B5B5-BC11-4D71-9E17-495F3B42506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99FCB893-18C3-498D-AB19-425857B0910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8E1273C0-53AE-40A9-9B1A-2F1BF4EBD1E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4C05C6EA-029A-4D4E-9AE5-5F7BCFC6526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7319594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D3F75BC-4A92-41D5-A8DA-D3E84975C934}"/>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FA705DD-56ED-4F54-AA91-35E616D4BC13}"/>
              </a:ext>
            </a:extLst>
          </p:cNvPr>
          <p:cNvGrpSpPr/>
          <p:nvPr userDrawn="1"/>
        </p:nvGrpSpPr>
        <p:grpSpPr>
          <a:xfrm>
            <a:off x="914400" y="0"/>
            <a:ext cx="11277599" cy="5943600"/>
            <a:chOff x="922993" y="0"/>
            <a:chExt cx="11265832" cy="5943600"/>
          </a:xfrm>
        </p:grpSpPr>
        <p:sp>
          <p:nvSpPr>
            <p:cNvPr id="5" name="Rectangle 4">
              <a:extLst>
                <a:ext uri="{FF2B5EF4-FFF2-40B4-BE49-F238E27FC236}">
                  <a16:creationId xmlns:a16="http://schemas.microsoft.com/office/drawing/2014/main"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5BF651FB-2EEE-4CEC-AB1F-9990F441AE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2A89CD49-FA2A-4E24-964A-A7AC94506A47}"/>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DA80CB3F-B139-4AA5-868D-E62A3A2A8230}"/>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28pt</a:t>
            </a:r>
          </a:p>
        </p:txBody>
      </p:sp>
      <p:sp>
        <p:nvSpPr>
          <p:cNvPr id="17" name="Text Placeholder 22">
            <a:extLst>
              <a:ext uri="{FF2B5EF4-FFF2-40B4-BE49-F238E27FC236}">
                <a16:creationId xmlns:a16="http://schemas.microsoft.com/office/drawing/2014/main" id="{19715368-2B09-42B3-B040-029DBA29CDAE}"/>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a:t>Thank You</a:t>
            </a:r>
          </a:p>
        </p:txBody>
      </p:sp>
      <p:grpSp>
        <p:nvGrpSpPr>
          <p:cNvPr id="18" name="Group 17">
            <a:extLst>
              <a:ext uri="{FF2B5EF4-FFF2-40B4-BE49-F238E27FC236}">
                <a16:creationId xmlns:a16="http://schemas.microsoft.com/office/drawing/2014/main" id="{01EDC421-108E-4B62-8C43-E5D1190D267C}"/>
              </a:ext>
            </a:extLst>
          </p:cNvPr>
          <p:cNvGrpSpPr/>
          <p:nvPr userDrawn="1"/>
        </p:nvGrpSpPr>
        <p:grpSpPr>
          <a:xfrm>
            <a:off x="1605241" y="6137360"/>
            <a:ext cx="3120205" cy="410030"/>
            <a:chOff x="1605241" y="6137360"/>
            <a:chExt cx="3120205" cy="410030"/>
          </a:xfrm>
        </p:grpSpPr>
        <p:pic>
          <p:nvPicPr>
            <p:cNvPr id="19" name="Picture 18">
              <a:hlinkClick r:id="rId3"/>
              <a:extLst>
                <a:ext uri="{FF2B5EF4-FFF2-40B4-BE49-F238E27FC236}">
                  <a16:creationId xmlns:a16="http://schemas.microsoft.com/office/drawing/2014/main" id="{B341D8EE-A808-4BD8-9630-3245EFD5EA1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A79C7CD1-7957-4418-8E75-AAEDC511CB1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E3765027-D74F-42AC-9D81-44A69DB1AE15}"/>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14567F00-7898-4CF9-B03A-7F65CA6617B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957700C5-8F61-4A9E-8B20-7F028703176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3466583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371375"/>
      </p:ext>
    </p:extLst>
  </p:cSld>
  <p:clrMapOvr>
    <a:masterClrMapping/>
  </p:clrMapOvr>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Slide Red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9155E7-22A7-419B-962F-1F2AA21ABD0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5912" y="914400"/>
            <a:ext cx="9049374" cy="5943600"/>
          </a:xfrm>
          <a:prstGeom prst="rect">
            <a:avLst/>
          </a:prstGeom>
        </p:spPr>
      </p:pic>
      <p:sp>
        <p:nvSpPr>
          <p:cNvPr id="4" name="Rectangle 3">
            <a:extLst>
              <a:ext uri="{FF2B5EF4-FFF2-40B4-BE49-F238E27FC236}">
                <a16:creationId xmlns:a16="http://schemas.microsoft.com/office/drawing/2014/main" id="{8523F387-497A-42C0-A4D0-4F5DB1503273}"/>
              </a:ext>
            </a:extLst>
          </p:cNvPr>
          <p:cNvSpPr/>
          <p:nvPr userDrawn="1"/>
        </p:nvSpPr>
        <p:spPr>
          <a:xfrm>
            <a:off x="9298080" y="914400"/>
            <a:ext cx="1325880"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9729B6-FF2A-4C6A-8924-3EBED6602269}"/>
              </a:ext>
            </a:extLst>
          </p:cNvPr>
          <p:cNvSpPr/>
          <p:nvPr userDrawn="1"/>
        </p:nvSpPr>
        <p:spPr>
          <a:xfrm>
            <a:off x="10591199" y="914400"/>
            <a:ext cx="1005840"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8D48A9-517F-4276-9666-A96DBF3BD0AE}"/>
              </a:ext>
            </a:extLst>
          </p:cNvPr>
          <p:cNvSpPr/>
          <p:nvPr userDrawn="1"/>
        </p:nvSpPr>
        <p:spPr>
          <a:xfrm>
            <a:off x="11541545" y="914400"/>
            <a:ext cx="320040" cy="594360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867FCF0-3907-42AE-A487-9518558EF6CF}"/>
              </a:ext>
            </a:extLst>
          </p:cNvPr>
          <p:cNvSpPr>
            <a:spLocks noGrp="1"/>
          </p:cNvSpPr>
          <p:nvPr>
            <p:ph type="ctrTitle" hasCustomPrompt="1"/>
          </p:nvPr>
        </p:nvSpPr>
        <p:spPr>
          <a:xfrm>
            <a:off x="640080" y="2104056"/>
            <a:ext cx="8686800" cy="1463040"/>
          </a:xfrm>
          <a:prstGeom prst="rect">
            <a:avLst/>
          </a:prstGeom>
          <a:noFill/>
        </p:spPr>
        <p:txBody>
          <a:bodyPr anchor="b">
            <a:noAutofit/>
          </a:bodyPr>
          <a:lstStyle>
            <a:lvl1pPr algn="l">
              <a:defRPr sz="4800" b="1">
                <a:solidFill>
                  <a:schemeClr val="bg1"/>
                </a:solidFill>
              </a:defRPr>
            </a:lvl1pPr>
          </a:lstStyle>
          <a:p>
            <a:r>
              <a:rPr lang="en-US"/>
              <a:t>Presentation title, 48pt bold</a:t>
            </a:r>
            <a:br>
              <a:rPr lang="en-US"/>
            </a:br>
            <a:r>
              <a:rPr lang="en-US"/>
              <a:t>Two line limit</a:t>
            </a:r>
          </a:p>
        </p:txBody>
      </p:sp>
      <p:pic>
        <p:nvPicPr>
          <p:cNvPr id="9" name="Picture 8">
            <a:extLst>
              <a:ext uri="{FF2B5EF4-FFF2-40B4-BE49-F238E27FC236}">
                <a16:creationId xmlns:a16="http://schemas.microsoft.com/office/drawing/2014/main" id="{71D5779A-E613-4037-88A0-F202F5ABE1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6357" y="261203"/>
            <a:ext cx="3769325" cy="420656"/>
          </a:xfrm>
          <a:prstGeom prst="rect">
            <a:avLst/>
          </a:prstGeom>
        </p:spPr>
      </p:pic>
      <p:sp>
        <p:nvSpPr>
          <p:cNvPr id="10" name="Text Placeholder 5">
            <a:extLst>
              <a:ext uri="{FF2B5EF4-FFF2-40B4-BE49-F238E27FC236}">
                <a16:creationId xmlns:a16="http://schemas.microsoft.com/office/drawing/2014/main" id="{6A2A8568-58A0-430F-B6A1-93384D66B0F7}"/>
              </a:ext>
            </a:extLst>
          </p:cNvPr>
          <p:cNvSpPr>
            <a:spLocks noGrp="1"/>
          </p:cNvSpPr>
          <p:nvPr>
            <p:ph type="body" sz="quarter" idx="10" hasCustomPrompt="1"/>
          </p:nvPr>
        </p:nvSpPr>
        <p:spPr>
          <a:xfrm>
            <a:off x="639763" y="3808413"/>
            <a:ext cx="8658225" cy="1776412"/>
          </a:xfrm>
          <a:prstGeom prst="rect">
            <a:avLst/>
          </a:prstGeom>
        </p:spPr>
        <p:txBody>
          <a:bodyPr/>
          <a:lstStyle>
            <a:lvl1pPr marL="0" indent="0">
              <a:buFontTx/>
              <a:buNone/>
              <a:defRPr>
                <a:solidFill>
                  <a:schemeClr val="bg1"/>
                </a:solidFill>
              </a:defRPr>
            </a:lvl1pPr>
          </a:lstStyle>
          <a:p>
            <a:pPr lvl="0"/>
            <a:r>
              <a:rPr lang="en-AU"/>
              <a:t>Other information, 28pt</a:t>
            </a:r>
            <a:endParaRPr lang="en-US"/>
          </a:p>
        </p:txBody>
      </p:sp>
      <p:sp>
        <p:nvSpPr>
          <p:cNvPr id="11" name="Rectangle 10">
            <a:extLst>
              <a:ext uri="{FF2B5EF4-FFF2-40B4-BE49-F238E27FC236}">
                <a16:creationId xmlns:a16="http://schemas.microsoft.com/office/drawing/2014/main" id="{889417F9-4E48-46A0-A052-58E0E8A4452A}"/>
              </a:ext>
            </a:extLst>
          </p:cNvPr>
          <p:cNvSpPr/>
          <p:nvPr userDrawn="1"/>
        </p:nvSpPr>
        <p:spPr>
          <a:xfrm>
            <a:off x="-11860" y="914400"/>
            <a:ext cx="320040"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6102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47328-B70C-4751-BC8D-491CF38D14C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666"/>
          <a:stretch/>
        </p:blipFill>
        <p:spPr>
          <a:xfrm>
            <a:off x="308180" y="958788"/>
            <a:ext cx="9048465" cy="5899212"/>
          </a:xfrm>
          <a:prstGeom prst="rect">
            <a:avLst/>
          </a:prstGeom>
        </p:spPr>
      </p:pic>
      <p:sp>
        <p:nvSpPr>
          <p:cNvPr id="10" name="Rectangle 9">
            <a:extLst>
              <a:ext uri="{FF2B5EF4-FFF2-40B4-BE49-F238E27FC236}">
                <a16:creationId xmlns:a16="http://schemas.microsoft.com/office/drawing/2014/main" id="{A74B344C-1059-441A-B5F4-30CA532C3801}"/>
              </a:ext>
            </a:extLst>
          </p:cNvPr>
          <p:cNvSpPr/>
          <p:nvPr userDrawn="1"/>
        </p:nvSpPr>
        <p:spPr>
          <a:xfrm>
            <a:off x="9298080" y="958788"/>
            <a:ext cx="1325880" cy="589921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F0A7FE-E40F-488B-8AB6-3CBB07F6A5A6}"/>
              </a:ext>
            </a:extLst>
          </p:cNvPr>
          <p:cNvSpPr/>
          <p:nvPr userDrawn="1"/>
        </p:nvSpPr>
        <p:spPr>
          <a:xfrm>
            <a:off x="10591199" y="958788"/>
            <a:ext cx="1005840" cy="5899212"/>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E59BCD-47C9-4B31-AE87-A4C2C37E1B3F}"/>
              </a:ext>
            </a:extLst>
          </p:cNvPr>
          <p:cNvSpPr/>
          <p:nvPr userDrawn="1"/>
        </p:nvSpPr>
        <p:spPr>
          <a:xfrm>
            <a:off x="11541545" y="958788"/>
            <a:ext cx="320040" cy="5899212"/>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1E20A46A-74ED-4819-86EC-E38A31E5BF86}"/>
              </a:ext>
            </a:extLst>
          </p:cNvPr>
          <p:cNvSpPr>
            <a:spLocks noGrp="1"/>
          </p:cNvSpPr>
          <p:nvPr userDrawn="1">
            <p:ph type="ctrTitle" hasCustomPrompt="1"/>
          </p:nvPr>
        </p:nvSpPr>
        <p:spPr>
          <a:xfrm>
            <a:off x="640080" y="2104056"/>
            <a:ext cx="8686800" cy="1463040"/>
          </a:xfrm>
          <a:prstGeom prst="rect">
            <a:avLst/>
          </a:prstGeom>
          <a:noFill/>
        </p:spPr>
        <p:txBody>
          <a:bodyPr anchor="b">
            <a:noAutofit/>
          </a:bodyPr>
          <a:lstStyle>
            <a:lvl1pPr algn="l">
              <a:defRPr sz="4800" b="1">
                <a:solidFill>
                  <a:schemeClr val="bg1"/>
                </a:solidFill>
              </a:defRPr>
            </a:lvl1pPr>
          </a:lstStyle>
          <a:p>
            <a:r>
              <a:rPr lang="en-US"/>
              <a:t>Presentation title, 48pt bold</a:t>
            </a:r>
            <a:br>
              <a:rPr lang="en-US"/>
            </a:br>
            <a:r>
              <a:rPr lang="en-US"/>
              <a:t>Two line limit</a:t>
            </a:r>
          </a:p>
        </p:txBody>
      </p:sp>
      <p:pic>
        <p:nvPicPr>
          <p:cNvPr id="15" name="Picture 14">
            <a:extLst>
              <a:ext uri="{FF2B5EF4-FFF2-40B4-BE49-F238E27FC236}">
                <a16:creationId xmlns:a16="http://schemas.microsoft.com/office/drawing/2014/main" id="{0E04C589-FE67-4806-80C9-D3EEA7897C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6357" y="261203"/>
            <a:ext cx="3769325" cy="420656"/>
          </a:xfrm>
          <a:prstGeom prst="rect">
            <a:avLst/>
          </a:prstGeom>
        </p:spPr>
      </p:pic>
      <p:sp>
        <p:nvSpPr>
          <p:cNvPr id="16" name="Text Placeholder 5">
            <a:extLst>
              <a:ext uri="{FF2B5EF4-FFF2-40B4-BE49-F238E27FC236}">
                <a16:creationId xmlns:a16="http://schemas.microsoft.com/office/drawing/2014/main" id="{B2C3EF58-96A4-4465-A795-FFCE070BE62D}"/>
              </a:ext>
            </a:extLst>
          </p:cNvPr>
          <p:cNvSpPr>
            <a:spLocks noGrp="1"/>
          </p:cNvSpPr>
          <p:nvPr userDrawn="1">
            <p:ph type="body" sz="quarter" idx="10" hasCustomPrompt="1"/>
          </p:nvPr>
        </p:nvSpPr>
        <p:spPr>
          <a:xfrm>
            <a:off x="639763" y="3808413"/>
            <a:ext cx="8658225" cy="1776412"/>
          </a:xfrm>
          <a:prstGeom prst="rect">
            <a:avLst/>
          </a:prstGeom>
        </p:spPr>
        <p:txBody>
          <a:bodyPr/>
          <a:lstStyle>
            <a:lvl1pPr marL="0" indent="0">
              <a:buFontTx/>
              <a:buNone/>
              <a:defRPr>
                <a:solidFill>
                  <a:schemeClr val="bg1"/>
                </a:solidFill>
              </a:defRPr>
            </a:lvl1pPr>
          </a:lstStyle>
          <a:p>
            <a:pPr lvl="0"/>
            <a:r>
              <a:rPr lang="en-AU"/>
              <a:t>Other information, 28pt</a:t>
            </a:r>
            <a:endParaRPr lang="en-US"/>
          </a:p>
        </p:txBody>
      </p:sp>
      <p:sp>
        <p:nvSpPr>
          <p:cNvPr id="8" name="Rectangle 7">
            <a:extLst>
              <a:ext uri="{FF2B5EF4-FFF2-40B4-BE49-F238E27FC236}">
                <a16:creationId xmlns:a16="http://schemas.microsoft.com/office/drawing/2014/main" id="{5C68A0A1-DF7B-46D3-8F90-3A8D67F52C74}"/>
              </a:ext>
            </a:extLst>
          </p:cNvPr>
          <p:cNvSpPr/>
          <p:nvPr userDrawn="1"/>
        </p:nvSpPr>
        <p:spPr>
          <a:xfrm>
            <a:off x="-11861" y="958788"/>
            <a:ext cx="331349" cy="589921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5754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Blu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0CD050-8971-4822-B101-DC9BDBB8E634}"/>
              </a:ext>
            </a:extLst>
          </p:cNvPr>
          <p:cNvSpPr/>
          <p:nvPr userDrawn="1"/>
        </p:nvSpPr>
        <p:spPr>
          <a:xfrm>
            <a:off x="-11860" y="958788"/>
            <a:ext cx="320040" cy="589921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14394DF-9B97-4FD7-A305-95D007ADA7AC}"/>
              </a:ext>
            </a:extLst>
          </p:cNvPr>
          <p:cNvSpPr/>
          <p:nvPr userDrawn="1"/>
        </p:nvSpPr>
        <p:spPr>
          <a:xfrm>
            <a:off x="9298080" y="958788"/>
            <a:ext cx="1325880" cy="589921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11706F-9D53-4E73-BCF1-DB191B0D19C2}"/>
              </a:ext>
            </a:extLst>
          </p:cNvPr>
          <p:cNvSpPr/>
          <p:nvPr userDrawn="1"/>
        </p:nvSpPr>
        <p:spPr>
          <a:xfrm>
            <a:off x="10591199" y="958788"/>
            <a:ext cx="1005840" cy="5899212"/>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9AF803-B215-4DCC-BF17-C868078EBA8A}"/>
              </a:ext>
            </a:extLst>
          </p:cNvPr>
          <p:cNvSpPr/>
          <p:nvPr userDrawn="1"/>
        </p:nvSpPr>
        <p:spPr>
          <a:xfrm>
            <a:off x="11541545" y="958788"/>
            <a:ext cx="320040" cy="5899212"/>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5A8D57D-F061-4E09-95E6-0ADAD193A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6357" y="261203"/>
            <a:ext cx="3769325" cy="420656"/>
          </a:xfrm>
          <a:prstGeom prst="rect">
            <a:avLst/>
          </a:prstGeom>
        </p:spPr>
      </p:pic>
      <p:sp>
        <p:nvSpPr>
          <p:cNvPr id="12" name="Text Placeholder 5">
            <a:extLst>
              <a:ext uri="{FF2B5EF4-FFF2-40B4-BE49-F238E27FC236}">
                <a16:creationId xmlns:a16="http://schemas.microsoft.com/office/drawing/2014/main" id="{0E551CD2-1F5B-46CA-AF7E-5CA34AA0C58A}"/>
              </a:ext>
            </a:extLst>
          </p:cNvPr>
          <p:cNvSpPr>
            <a:spLocks noGrp="1"/>
          </p:cNvSpPr>
          <p:nvPr userDrawn="1">
            <p:ph type="body" sz="quarter" idx="11" hasCustomPrompt="1"/>
          </p:nvPr>
        </p:nvSpPr>
        <p:spPr>
          <a:xfrm>
            <a:off x="639763" y="3851275"/>
            <a:ext cx="8575258" cy="1858963"/>
          </a:xfrm>
          <a:prstGeom prst="rect">
            <a:avLst/>
          </a:prstGeom>
        </p:spPr>
        <p:txBody>
          <a:bodyPr/>
          <a:lstStyle>
            <a:lvl1pPr marL="0" indent="0">
              <a:buFontTx/>
              <a:buNone/>
              <a:defRPr/>
            </a:lvl1pPr>
          </a:lstStyle>
          <a:p>
            <a:pPr lvl="0"/>
            <a:r>
              <a:rPr lang="en-US"/>
              <a:t>Other information, 28pt</a:t>
            </a:r>
          </a:p>
        </p:txBody>
      </p:sp>
      <p:sp>
        <p:nvSpPr>
          <p:cNvPr id="15" name="Text Placeholder 14">
            <a:extLst>
              <a:ext uri="{FF2B5EF4-FFF2-40B4-BE49-F238E27FC236}">
                <a16:creationId xmlns:a16="http://schemas.microsoft.com/office/drawing/2014/main" id="{ACC17E5E-5159-4675-8113-85D37ACD53C3}"/>
              </a:ext>
            </a:extLst>
          </p:cNvPr>
          <p:cNvSpPr>
            <a:spLocks noGrp="1"/>
          </p:cNvSpPr>
          <p:nvPr userDrawn="1">
            <p:ph type="body" sz="quarter" idx="12" hasCustomPrompt="1"/>
          </p:nvPr>
        </p:nvSpPr>
        <p:spPr>
          <a:xfrm>
            <a:off x="639763" y="1411288"/>
            <a:ext cx="8575258" cy="2163762"/>
          </a:xfrm>
          <a:prstGeom prst="rect">
            <a:avLst/>
          </a:prstGeom>
        </p:spPr>
        <p:txBody>
          <a:bodyPr anchor="b"/>
          <a:lstStyle>
            <a:lvl1pPr marL="0" indent="0">
              <a:buFontTx/>
              <a:buNone/>
              <a:defRPr sz="4800" b="1"/>
            </a:lvl1pPr>
          </a:lstStyle>
          <a:p>
            <a:pPr lvl="0"/>
            <a:r>
              <a:rPr lang="en-US"/>
              <a:t>Presentation title, 48pt bold</a:t>
            </a:r>
            <a:br>
              <a:rPr lang="en-US"/>
            </a:br>
            <a:r>
              <a:rPr lang="en-US"/>
              <a:t>Two line limit</a:t>
            </a:r>
          </a:p>
        </p:txBody>
      </p:sp>
    </p:spTree>
    <p:extLst>
      <p:ext uri="{BB962C8B-B14F-4D97-AF65-F5344CB8AC3E}">
        <p14:creationId xmlns:p14="http://schemas.microsoft.com/office/powerpoint/2010/main" val="1044675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urpl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144C38-6C33-4C03-8ED4-BC5544B3AC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744" y="-1"/>
            <a:ext cx="9098280" cy="5978254"/>
          </a:xfrm>
          <a:prstGeom prst="rect">
            <a:avLst/>
          </a:prstGeom>
        </p:spPr>
      </p:pic>
      <p:sp>
        <p:nvSpPr>
          <p:cNvPr id="6" name="Freeform: Shape 5">
            <a:extLst>
              <a:ext uri="{FF2B5EF4-FFF2-40B4-BE49-F238E27FC236}">
                <a16:creationId xmlns:a16="http://schemas.microsoft.com/office/drawing/2014/main" id="{1EA52BD3-1D6A-4F1D-9902-4716F367DEEF}"/>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E4A5424-434E-4A10-A9F2-D773BD9E6B0A}"/>
              </a:ext>
            </a:extLst>
          </p:cNvPr>
          <p:cNvGrpSpPr/>
          <p:nvPr userDrawn="1"/>
        </p:nvGrpSpPr>
        <p:grpSpPr>
          <a:xfrm>
            <a:off x="9958799" y="0"/>
            <a:ext cx="2230026" cy="5943600"/>
            <a:chOff x="9958799" y="0"/>
            <a:chExt cx="2230026" cy="5943600"/>
          </a:xfrm>
        </p:grpSpPr>
        <p:sp>
          <p:nvSpPr>
            <p:cNvPr id="8" name="Rectangle 7">
              <a:extLst>
                <a:ext uri="{FF2B5EF4-FFF2-40B4-BE49-F238E27FC236}">
                  <a16:creationId xmlns:a16="http://schemas.microsoft.com/office/drawing/2014/main" id="{94C95B5B-50C4-4566-BCF9-FB02E33A9D09}"/>
                </a:ext>
              </a:extLst>
            </p:cNvPr>
            <p:cNvSpPr/>
            <p:nvPr userDrawn="1"/>
          </p:nvSpPr>
          <p:spPr>
            <a:xfrm>
              <a:off x="9958799" y="0"/>
              <a:ext cx="1325880"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AE8392-33D6-44DA-BD16-398FCCFF59C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255F362D-0D88-4524-9053-6BADCD177E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77384" y="6199705"/>
            <a:ext cx="3358500" cy="374808"/>
          </a:xfrm>
          <a:prstGeom prst="rect">
            <a:avLst/>
          </a:prstGeom>
        </p:spPr>
      </p:pic>
      <p:sp>
        <p:nvSpPr>
          <p:cNvPr id="12" name="L-Shape 11">
            <a:extLst>
              <a:ext uri="{FF2B5EF4-FFF2-40B4-BE49-F238E27FC236}">
                <a16:creationId xmlns:a16="http://schemas.microsoft.com/office/drawing/2014/main" id="{3462B51E-73B4-4D74-8EF2-1A279EEF4166}"/>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 Placeholder 5">
            <a:extLst>
              <a:ext uri="{FF2B5EF4-FFF2-40B4-BE49-F238E27FC236}">
                <a16:creationId xmlns:a16="http://schemas.microsoft.com/office/drawing/2014/main" id="{5674874F-EC31-44B6-AB5A-C1479BF8ADFF}"/>
              </a:ext>
            </a:extLst>
          </p:cNvPr>
          <p:cNvSpPr>
            <a:spLocks noGrp="1"/>
          </p:cNvSpPr>
          <p:nvPr>
            <p:ph type="body" sz="quarter" idx="10" hasCustomPrompt="1"/>
          </p:nvPr>
        </p:nvSpPr>
        <p:spPr>
          <a:xfrm>
            <a:off x="1556181" y="3808413"/>
            <a:ext cx="8321040" cy="1776412"/>
          </a:xfrm>
          <a:prstGeom prst="rect">
            <a:avLst/>
          </a:prstGeom>
        </p:spPr>
        <p:txBody>
          <a:bodyPr/>
          <a:lstStyle>
            <a:lvl1pPr marL="0" indent="0">
              <a:buFontTx/>
              <a:buNone/>
              <a:defRPr>
                <a:solidFill>
                  <a:schemeClr val="bg1"/>
                </a:solidFill>
              </a:defRPr>
            </a:lvl1pPr>
          </a:lstStyle>
          <a:p>
            <a:pPr lvl="0"/>
            <a:r>
              <a:rPr lang="en-AU"/>
              <a:t>Other information, 28pt</a:t>
            </a:r>
            <a:endParaRPr lang="en-US"/>
          </a:p>
        </p:txBody>
      </p:sp>
      <p:sp>
        <p:nvSpPr>
          <p:cNvPr id="14" name="Text Placeholder 14">
            <a:extLst>
              <a:ext uri="{FF2B5EF4-FFF2-40B4-BE49-F238E27FC236}">
                <a16:creationId xmlns:a16="http://schemas.microsoft.com/office/drawing/2014/main" id="{8473314E-2D7C-4128-8D7C-417A308C1469}"/>
              </a:ext>
            </a:extLst>
          </p:cNvPr>
          <p:cNvSpPr>
            <a:spLocks noGrp="1"/>
          </p:cNvSpPr>
          <p:nvPr>
            <p:ph type="body" sz="quarter" idx="12" hasCustomPrompt="1"/>
          </p:nvPr>
        </p:nvSpPr>
        <p:spPr>
          <a:xfrm>
            <a:off x="1556181" y="1411288"/>
            <a:ext cx="8321040" cy="2163762"/>
          </a:xfrm>
          <a:prstGeom prst="rect">
            <a:avLst/>
          </a:prstGeom>
        </p:spPr>
        <p:txBody>
          <a:bodyPr anchor="b"/>
          <a:lstStyle>
            <a:lvl1pPr marL="0" indent="0">
              <a:buFontTx/>
              <a:buNone/>
              <a:defRPr sz="4800" b="1">
                <a:solidFill>
                  <a:schemeClr val="bg1"/>
                </a:solidFill>
              </a:defRPr>
            </a:lvl1pPr>
          </a:lstStyle>
          <a:p>
            <a:pPr lvl="0"/>
            <a:r>
              <a:rPr lang="en-US"/>
              <a:t>Presentation title, 48pt bold</a:t>
            </a:r>
            <a:br>
              <a:rPr lang="en-US"/>
            </a:br>
            <a:r>
              <a:rPr lang="en-US"/>
              <a:t>Two line limit</a:t>
            </a:r>
          </a:p>
        </p:txBody>
      </p:sp>
    </p:spTree>
    <p:extLst>
      <p:ext uri="{BB962C8B-B14F-4D97-AF65-F5344CB8AC3E}">
        <p14:creationId xmlns:p14="http://schemas.microsoft.com/office/powerpoint/2010/main" val="34945265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urpl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14DCB0-4B3A-4907-B708-D4565AC8CB1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864"/>
            <a:ext cx="12188825" cy="6857136"/>
          </a:xfrm>
          <a:prstGeom prst="rect">
            <a:avLst/>
          </a:prstGeom>
        </p:spPr>
      </p:pic>
      <p:sp>
        <p:nvSpPr>
          <p:cNvPr id="5" name="Title 1">
            <a:extLst>
              <a:ext uri="{FF2B5EF4-FFF2-40B4-BE49-F238E27FC236}">
                <a16:creationId xmlns:a16="http://schemas.microsoft.com/office/drawing/2014/main" id="{BB2188B4-5B9F-46FC-8173-212574C27297}"/>
              </a:ext>
            </a:extLst>
          </p:cNvPr>
          <p:cNvSpPr>
            <a:spLocks noGrp="1"/>
          </p:cNvSpPr>
          <p:nvPr>
            <p:ph type="ctrTitle" hasCustomPrompt="1"/>
          </p:nvPr>
        </p:nvSpPr>
        <p:spPr>
          <a:xfrm>
            <a:off x="640080" y="2104056"/>
            <a:ext cx="8686800" cy="1463040"/>
          </a:xfrm>
          <a:prstGeom prst="rect">
            <a:avLst/>
          </a:prstGeom>
          <a:noFill/>
        </p:spPr>
        <p:txBody>
          <a:bodyPr anchor="b">
            <a:noAutofit/>
          </a:bodyPr>
          <a:lstStyle>
            <a:lvl1pPr algn="l">
              <a:defRPr sz="4800" b="1">
                <a:solidFill>
                  <a:schemeClr val="bg1"/>
                </a:solidFill>
              </a:defRPr>
            </a:lvl1pPr>
          </a:lstStyle>
          <a:p>
            <a:r>
              <a:rPr lang="en-US"/>
              <a:t>Presentation title, 48pt bold</a:t>
            </a:r>
            <a:br>
              <a:rPr lang="en-US"/>
            </a:br>
            <a:r>
              <a:rPr lang="en-US"/>
              <a:t>Two line limit</a:t>
            </a:r>
          </a:p>
        </p:txBody>
      </p:sp>
      <p:sp>
        <p:nvSpPr>
          <p:cNvPr id="6" name="Date Placeholder 6">
            <a:extLst>
              <a:ext uri="{FF2B5EF4-FFF2-40B4-BE49-F238E27FC236}">
                <a16:creationId xmlns:a16="http://schemas.microsoft.com/office/drawing/2014/main" id="{37FD1C6E-C9E6-4286-A606-7E3826090549}"/>
              </a:ext>
            </a:extLst>
          </p:cNvPr>
          <p:cNvSpPr>
            <a:spLocks noGrp="1"/>
          </p:cNvSpPr>
          <p:nvPr>
            <p:ph type="dt" sz="half" idx="2"/>
          </p:nvPr>
        </p:nvSpPr>
        <p:spPr>
          <a:xfrm>
            <a:off x="640080" y="317040"/>
            <a:ext cx="1828800" cy="274320"/>
          </a:xfrm>
          <a:prstGeom prst="rect">
            <a:avLst/>
          </a:prstGeom>
        </p:spPr>
        <p:txBody>
          <a:bodyPr vert="horz" lIns="0" tIns="0" rIns="0" bIns="0" rtlCol="0" anchor="b">
            <a:noAutofit/>
          </a:bodyPr>
          <a:lstStyle>
            <a:lvl1pPr algn="l">
              <a:defRPr sz="1400" b="1">
                <a:solidFill>
                  <a:schemeClr val="bg1"/>
                </a:solidFill>
                <a:latin typeface="+mj-lt"/>
              </a:defRPr>
            </a:lvl1pPr>
          </a:lstStyle>
          <a:p>
            <a:endParaRPr lang="en-US"/>
          </a:p>
        </p:txBody>
      </p:sp>
      <p:pic>
        <p:nvPicPr>
          <p:cNvPr id="7" name="Picture 6">
            <a:extLst>
              <a:ext uri="{FF2B5EF4-FFF2-40B4-BE49-F238E27FC236}">
                <a16:creationId xmlns:a16="http://schemas.microsoft.com/office/drawing/2014/main" id="{B58AF29C-9A14-46F0-BBC9-2424AB3900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77384" y="6199705"/>
            <a:ext cx="3358500" cy="374808"/>
          </a:xfrm>
          <a:prstGeom prst="rect">
            <a:avLst/>
          </a:prstGeom>
        </p:spPr>
      </p:pic>
      <p:sp>
        <p:nvSpPr>
          <p:cNvPr id="8" name="Text Placeholder 5">
            <a:extLst>
              <a:ext uri="{FF2B5EF4-FFF2-40B4-BE49-F238E27FC236}">
                <a16:creationId xmlns:a16="http://schemas.microsoft.com/office/drawing/2014/main" id="{8EC49C7F-D758-438C-9920-877F8067F7A8}"/>
              </a:ext>
            </a:extLst>
          </p:cNvPr>
          <p:cNvSpPr>
            <a:spLocks noGrp="1"/>
          </p:cNvSpPr>
          <p:nvPr>
            <p:ph type="body" sz="quarter" idx="10" hasCustomPrompt="1"/>
          </p:nvPr>
        </p:nvSpPr>
        <p:spPr>
          <a:xfrm>
            <a:off x="639763" y="3808413"/>
            <a:ext cx="8658225" cy="1776412"/>
          </a:xfrm>
          <a:prstGeom prst="rect">
            <a:avLst/>
          </a:prstGeom>
        </p:spPr>
        <p:txBody>
          <a:bodyPr/>
          <a:lstStyle>
            <a:lvl1pPr marL="0" indent="0">
              <a:buFontTx/>
              <a:buNone/>
              <a:defRPr>
                <a:solidFill>
                  <a:schemeClr val="bg1"/>
                </a:solidFill>
              </a:defRPr>
            </a:lvl1pPr>
          </a:lstStyle>
          <a:p>
            <a:pPr lvl="0"/>
            <a:r>
              <a:rPr lang="en-AU"/>
              <a:t>Other information, 28pt</a:t>
            </a:r>
            <a:endParaRPr lang="en-US"/>
          </a:p>
        </p:txBody>
      </p:sp>
    </p:spTree>
    <p:extLst>
      <p:ext uri="{BB962C8B-B14F-4D97-AF65-F5344CB8AC3E}">
        <p14:creationId xmlns:p14="http://schemas.microsoft.com/office/powerpoint/2010/main" val="21992949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Yellow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48F91E-E23C-4007-8942-C29B792D881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5912" y="468"/>
            <a:ext cx="9049374" cy="6857532"/>
          </a:xfrm>
          <a:prstGeom prst="rect">
            <a:avLst/>
          </a:prstGeom>
        </p:spPr>
      </p:pic>
      <p:sp>
        <p:nvSpPr>
          <p:cNvPr id="4" name="Rectangle 3">
            <a:extLst>
              <a:ext uri="{FF2B5EF4-FFF2-40B4-BE49-F238E27FC236}">
                <a16:creationId xmlns:a16="http://schemas.microsoft.com/office/drawing/2014/main" id="{F5E3A1F5-0141-4DDA-B919-62B16FDC4624}"/>
              </a:ext>
            </a:extLst>
          </p:cNvPr>
          <p:cNvSpPr/>
          <p:nvPr userDrawn="1"/>
        </p:nvSpPr>
        <p:spPr>
          <a:xfrm>
            <a:off x="9298079" y="0"/>
            <a:ext cx="1745841"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D424CE7-6080-4956-AC1C-89109849331C}"/>
              </a:ext>
            </a:extLst>
          </p:cNvPr>
          <p:cNvSpPr/>
          <p:nvPr userDrawn="1"/>
        </p:nvSpPr>
        <p:spPr>
          <a:xfrm>
            <a:off x="11043919" y="0"/>
            <a:ext cx="929075"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DDC8FA6-C9F4-4B67-A8D8-A5B65CE458C7}"/>
              </a:ext>
            </a:extLst>
          </p:cNvPr>
          <p:cNvSpPr/>
          <p:nvPr userDrawn="1"/>
        </p:nvSpPr>
        <p:spPr>
          <a:xfrm>
            <a:off x="11972995" y="0"/>
            <a:ext cx="304139" cy="685800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F86D3B7-F58D-422E-8863-B9622893D9D5}"/>
              </a:ext>
            </a:extLst>
          </p:cNvPr>
          <p:cNvSpPr>
            <a:spLocks noGrp="1"/>
          </p:cNvSpPr>
          <p:nvPr>
            <p:ph type="ctrTitle" hasCustomPrompt="1"/>
          </p:nvPr>
        </p:nvSpPr>
        <p:spPr>
          <a:xfrm>
            <a:off x="640080" y="2104056"/>
            <a:ext cx="8686800" cy="1463040"/>
          </a:xfrm>
          <a:prstGeom prst="rect">
            <a:avLst/>
          </a:prstGeom>
          <a:noFill/>
        </p:spPr>
        <p:txBody>
          <a:bodyPr anchor="b">
            <a:noAutofit/>
          </a:bodyPr>
          <a:lstStyle>
            <a:lvl1pPr algn="l">
              <a:defRPr sz="4800" b="1">
                <a:solidFill>
                  <a:schemeClr val="tx1"/>
                </a:solidFill>
              </a:defRPr>
            </a:lvl1pPr>
          </a:lstStyle>
          <a:p>
            <a:r>
              <a:rPr lang="en-US"/>
              <a:t>Presentation title, 48pt bold</a:t>
            </a:r>
            <a:br>
              <a:rPr lang="en-US"/>
            </a:br>
            <a:r>
              <a:rPr lang="en-US"/>
              <a:t>Two line limit</a:t>
            </a:r>
          </a:p>
        </p:txBody>
      </p:sp>
      <p:pic>
        <p:nvPicPr>
          <p:cNvPr id="9" name="Picture 8">
            <a:extLst>
              <a:ext uri="{FF2B5EF4-FFF2-40B4-BE49-F238E27FC236}">
                <a16:creationId xmlns:a16="http://schemas.microsoft.com/office/drawing/2014/main" id="{44DB28C6-8802-4686-BB18-1757357F27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47" y="6121892"/>
            <a:ext cx="3769325" cy="420656"/>
          </a:xfrm>
          <a:prstGeom prst="rect">
            <a:avLst/>
          </a:prstGeom>
        </p:spPr>
      </p:pic>
      <p:sp>
        <p:nvSpPr>
          <p:cNvPr id="10" name="Text Placeholder 5">
            <a:extLst>
              <a:ext uri="{FF2B5EF4-FFF2-40B4-BE49-F238E27FC236}">
                <a16:creationId xmlns:a16="http://schemas.microsoft.com/office/drawing/2014/main" id="{E6785237-1B29-4A2F-907B-E329C5EB0FE9}"/>
              </a:ext>
            </a:extLst>
          </p:cNvPr>
          <p:cNvSpPr>
            <a:spLocks noGrp="1"/>
          </p:cNvSpPr>
          <p:nvPr>
            <p:ph type="body" sz="quarter" idx="10" hasCustomPrompt="1"/>
          </p:nvPr>
        </p:nvSpPr>
        <p:spPr>
          <a:xfrm>
            <a:off x="639763" y="3808413"/>
            <a:ext cx="8658225" cy="1776412"/>
          </a:xfrm>
          <a:prstGeom prst="rect">
            <a:avLst/>
          </a:prstGeom>
        </p:spPr>
        <p:txBody>
          <a:bodyPr/>
          <a:lstStyle>
            <a:lvl1pPr marL="0" indent="0">
              <a:buFontTx/>
              <a:buNone/>
              <a:defRPr>
                <a:solidFill>
                  <a:schemeClr val="tx1"/>
                </a:solidFill>
              </a:defRPr>
            </a:lvl1pPr>
          </a:lstStyle>
          <a:p>
            <a:pPr lvl="0"/>
            <a:r>
              <a:rPr lang="en-AU"/>
              <a:t>Other information, 28pt</a:t>
            </a:r>
            <a:endParaRPr lang="en-US"/>
          </a:p>
        </p:txBody>
      </p:sp>
      <p:sp>
        <p:nvSpPr>
          <p:cNvPr id="11" name="Rectangle 10">
            <a:extLst>
              <a:ext uri="{FF2B5EF4-FFF2-40B4-BE49-F238E27FC236}">
                <a16:creationId xmlns:a16="http://schemas.microsoft.com/office/drawing/2014/main" id="{FFDDD595-DBFF-4B62-8EC6-C2854AFA84C2}"/>
              </a:ext>
            </a:extLst>
          </p:cNvPr>
          <p:cNvSpPr/>
          <p:nvPr userDrawn="1"/>
        </p:nvSpPr>
        <p:spPr>
          <a:xfrm>
            <a:off x="-11861" y="0"/>
            <a:ext cx="328413"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8185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Green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0E0ED9-6381-4CE2-826F-F81BAA9EB22C}"/>
              </a:ext>
            </a:extLst>
          </p:cNvPr>
          <p:cNvSpPr/>
          <p:nvPr userDrawn="1"/>
        </p:nvSpPr>
        <p:spPr>
          <a:xfrm>
            <a:off x="941831" y="0"/>
            <a:ext cx="11246994" cy="96012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0F677DD-5004-4C77-955E-F5D8446A3FC7}"/>
              </a:ext>
            </a:extLst>
          </p:cNvPr>
          <p:cNvPicPr>
            <a:picLocks/>
          </p:cNvPicPr>
          <p:nvPr userDrawn="1"/>
        </p:nvPicPr>
        <p:blipFill>
          <a:blip r:embed="rId2">
            <a:extLst>
              <a:ext uri="{28A0092B-C50C-407E-A947-70E740481C1C}">
                <a14:useLocalDpi xmlns:a14="http://schemas.microsoft.com/office/drawing/2010/main"/>
              </a:ext>
            </a:extLst>
          </a:blip>
          <a:stretch>
            <a:fillRect/>
          </a:stretch>
        </p:blipFill>
        <p:spPr>
          <a:xfrm>
            <a:off x="937930" y="923593"/>
            <a:ext cx="11246993" cy="4389120"/>
          </a:xfrm>
          <a:prstGeom prst="rect">
            <a:avLst/>
          </a:prstGeom>
        </p:spPr>
      </p:pic>
      <p:sp>
        <p:nvSpPr>
          <p:cNvPr id="5" name="Freeform 5">
            <a:extLst>
              <a:ext uri="{FF2B5EF4-FFF2-40B4-BE49-F238E27FC236}">
                <a16:creationId xmlns:a16="http://schemas.microsoft.com/office/drawing/2014/main" id="{B24D2416-242E-4926-A009-C2757361DEE3}"/>
              </a:ext>
            </a:extLst>
          </p:cNvPr>
          <p:cNvSpPr>
            <a:spLocks/>
          </p:cNvSpPr>
          <p:nvPr userDrawn="1"/>
        </p:nvSpPr>
        <p:spPr bwMode="auto">
          <a:xfrm>
            <a:off x="-1" y="5907024"/>
            <a:ext cx="941832" cy="950976"/>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Title 1">
            <a:extLst>
              <a:ext uri="{FF2B5EF4-FFF2-40B4-BE49-F238E27FC236}">
                <a16:creationId xmlns:a16="http://schemas.microsoft.com/office/drawing/2014/main" id="{B1FC8042-85BA-4529-AC57-15AC48F2903E}"/>
              </a:ext>
            </a:extLst>
          </p:cNvPr>
          <p:cNvSpPr>
            <a:spLocks noGrp="1"/>
          </p:cNvSpPr>
          <p:nvPr>
            <p:ph type="ctrTitle" hasCustomPrompt="1"/>
          </p:nvPr>
        </p:nvSpPr>
        <p:spPr>
          <a:xfrm>
            <a:off x="1556181" y="2104056"/>
            <a:ext cx="8686800" cy="1463040"/>
          </a:xfrm>
          <a:prstGeom prst="rect">
            <a:avLst/>
          </a:prstGeom>
          <a:noFill/>
        </p:spPr>
        <p:txBody>
          <a:bodyPr anchor="b">
            <a:noAutofit/>
          </a:bodyPr>
          <a:lstStyle>
            <a:lvl1pPr algn="l">
              <a:defRPr sz="4800" b="1">
                <a:solidFill>
                  <a:schemeClr val="bg1"/>
                </a:solidFill>
              </a:defRPr>
            </a:lvl1pPr>
          </a:lstStyle>
          <a:p>
            <a:r>
              <a:rPr lang="en-US"/>
              <a:t>Presentation title, 48pt bold</a:t>
            </a:r>
            <a:br>
              <a:rPr lang="en-US"/>
            </a:br>
            <a:r>
              <a:rPr lang="en-US"/>
              <a:t>Two line limit</a:t>
            </a:r>
          </a:p>
        </p:txBody>
      </p:sp>
      <p:pic>
        <p:nvPicPr>
          <p:cNvPr id="8" name="Picture 7">
            <a:extLst>
              <a:ext uri="{FF2B5EF4-FFF2-40B4-BE49-F238E27FC236}">
                <a16:creationId xmlns:a16="http://schemas.microsoft.com/office/drawing/2014/main" id="{A1004680-7D14-4CED-A2DB-8A7E0A00F8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60509" y="6223972"/>
            <a:ext cx="3305274" cy="368868"/>
          </a:xfrm>
          <a:prstGeom prst="rect">
            <a:avLst/>
          </a:prstGeom>
        </p:spPr>
      </p:pic>
      <p:sp>
        <p:nvSpPr>
          <p:cNvPr id="9" name="Text Placeholder 5">
            <a:extLst>
              <a:ext uri="{FF2B5EF4-FFF2-40B4-BE49-F238E27FC236}">
                <a16:creationId xmlns:a16="http://schemas.microsoft.com/office/drawing/2014/main" id="{A9C0E1A4-AF59-4D13-BD8D-297D447D936A}"/>
              </a:ext>
            </a:extLst>
          </p:cNvPr>
          <p:cNvSpPr>
            <a:spLocks noGrp="1"/>
          </p:cNvSpPr>
          <p:nvPr>
            <p:ph type="body" sz="quarter" idx="10" hasCustomPrompt="1"/>
          </p:nvPr>
        </p:nvSpPr>
        <p:spPr>
          <a:xfrm>
            <a:off x="1556181" y="3808413"/>
            <a:ext cx="8686800" cy="985529"/>
          </a:xfrm>
          <a:prstGeom prst="rect">
            <a:avLst/>
          </a:prstGeom>
        </p:spPr>
        <p:txBody>
          <a:bodyPr/>
          <a:lstStyle>
            <a:lvl1pPr marL="0" indent="0">
              <a:buFontTx/>
              <a:buNone/>
              <a:defRPr>
                <a:solidFill>
                  <a:schemeClr val="bg1"/>
                </a:solidFill>
              </a:defRPr>
            </a:lvl1pPr>
          </a:lstStyle>
          <a:p>
            <a:pPr lvl="0"/>
            <a:r>
              <a:rPr lang="en-AU"/>
              <a:t>Other information, 28pt</a:t>
            </a:r>
            <a:endParaRPr lang="en-US"/>
          </a:p>
        </p:txBody>
      </p:sp>
      <p:sp>
        <p:nvSpPr>
          <p:cNvPr id="10" name="Rectangle 9">
            <a:extLst>
              <a:ext uri="{FF2B5EF4-FFF2-40B4-BE49-F238E27FC236}">
                <a16:creationId xmlns:a16="http://schemas.microsoft.com/office/drawing/2014/main" id="{3455D468-98BC-43E3-955F-CA56434CB08B}"/>
              </a:ext>
            </a:extLst>
          </p:cNvPr>
          <p:cNvSpPr/>
          <p:nvPr userDrawn="1"/>
        </p:nvSpPr>
        <p:spPr>
          <a:xfrm>
            <a:off x="941831" y="5279882"/>
            <a:ext cx="11246994" cy="64008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94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7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theme" Target="../theme/theme13.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hyperlink" Target="https://www.instagram.com/jacobsconnects/" TargetMode="External"/><Relationship Id="rId18" Type="http://schemas.openxmlformats.org/officeDocument/2006/relationships/image" Target="../media/image42.png"/><Relationship Id="rId3" Type="http://schemas.openxmlformats.org/officeDocument/2006/relationships/slideLayout" Target="../slideLayouts/slideLayout84.xml"/><Relationship Id="rId21" Type="http://schemas.openxmlformats.org/officeDocument/2006/relationships/hyperlink" Target="https://www.youtube.com/user/jacobsworldwide" TargetMode="External"/><Relationship Id="rId7" Type="http://schemas.openxmlformats.org/officeDocument/2006/relationships/slideLayout" Target="../slideLayouts/slideLayout88.xml"/><Relationship Id="rId12" Type="http://schemas.openxmlformats.org/officeDocument/2006/relationships/image" Target="../media/image39.png"/><Relationship Id="rId17" Type="http://schemas.openxmlformats.org/officeDocument/2006/relationships/hyperlink" Target="https://twitter.com/JacobsConnects" TargetMode="External"/><Relationship Id="rId2" Type="http://schemas.openxmlformats.org/officeDocument/2006/relationships/slideLayout" Target="../slideLayouts/slideLayout83.xml"/><Relationship Id="rId16" Type="http://schemas.openxmlformats.org/officeDocument/2006/relationships/image" Target="../media/image41.png"/><Relationship Id="rId20" Type="http://schemas.openxmlformats.org/officeDocument/2006/relationships/image" Target="../media/image43.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14.xml"/><Relationship Id="rId5" Type="http://schemas.openxmlformats.org/officeDocument/2006/relationships/slideLayout" Target="../slideLayouts/slideLayout86.xml"/><Relationship Id="rId15" Type="http://schemas.openxmlformats.org/officeDocument/2006/relationships/hyperlink" Target="https://www.facebook.com/JacobsConnects/" TargetMode="External"/><Relationship Id="rId10" Type="http://schemas.openxmlformats.org/officeDocument/2006/relationships/slideLayout" Target="../slideLayouts/slideLayout91.xml"/><Relationship Id="rId19" Type="http://schemas.openxmlformats.org/officeDocument/2006/relationships/hyperlink" Target="https://www.linkedin.com/company/jacobs/" TargetMode="Externa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40.png"/><Relationship Id="rId22" Type="http://schemas.openxmlformats.org/officeDocument/2006/relationships/image" Target="../media/image44.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theme" Target="../theme/theme15.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5.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8.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9.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71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93" r:id="rId1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a:p>
        </p:txBody>
      </p:sp>
    </p:spTree>
    <p:extLst>
      <p:ext uri="{BB962C8B-B14F-4D97-AF65-F5344CB8AC3E}">
        <p14:creationId xmlns:p14="http://schemas.microsoft.com/office/powerpoint/2010/main" val="2036484854"/>
      </p:ext>
    </p:extLst>
  </p:cSld>
  <p:clrMap bg1="lt1" tx1="dk1" bg2="lt2" tx2="dk2" accent1="accent1" accent2="accent2" accent3="accent3" accent4="accent4" accent5="accent5" accent6="accent6" hlink="hlink" folHlink="folHlink"/>
  <p:sldLayoutIdLst>
    <p:sldLayoutId id="2147483769"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a:t>Slide title, 28pt bold</a:t>
            </a:r>
            <a:endParaRPr lang="en-AU"/>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a:p>
        </p:txBody>
      </p:sp>
    </p:spTree>
    <p:extLst>
      <p:ext uri="{BB962C8B-B14F-4D97-AF65-F5344CB8AC3E}">
        <p14:creationId xmlns:p14="http://schemas.microsoft.com/office/powerpoint/2010/main" val="1457578636"/>
      </p:ext>
    </p:extLst>
  </p:cSld>
  <p:clrMap bg1="lt1" tx1="dk1" bg2="lt2" tx2="dk2" accent1="accent1" accent2="accent2" accent3="accent3" accent4="accent4" accent5="accent5" accent6="accent6" hlink="hlink" folHlink="folHlink"/>
  <p:sldLayoutIdLst>
    <p:sldLayoutId id="2147483772"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a:t>Slide title, 28pt bold</a:t>
            </a:r>
            <a:endParaRPr lang="en-AU"/>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a:p>
        </p:txBody>
      </p:sp>
    </p:spTree>
    <p:extLst>
      <p:ext uri="{BB962C8B-B14F-4D97-AF65-F5344CB8AC3E}">
        <p14:creationId xmlns:p14="http://schemas.microsoft.com/office/powerpoint/2010/main" val="184977130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a:t>Slide title, 28pt bold</a:t>
            </a:r>
            <a:endParaRPr lang="en-AU"/>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a:p>
        </p:txBody>
      </p:sp>
    </p:spTree>
    <p:extLst>
      <p:ext uri="{BB962C8B-B14F-4D97-AF65-F5344CB8AC3E}">
        <p14:creationId xmlns:p14="http://schemas.microsoft.com/office/powerpoint/2010/main" val="3858794406"/>
      </p:ext>
    </p:extLst>
  </p:cSld>
  <p:clrMap bg1="lt1" tx1="dk1" bg2="lt2" tx2="dk2" accent1="accent1" accent2="accent2" accent3="accent3" accent4="accent4" accent5="accent5" accent6="accent6" hlink="hlink" folHlink="folHlink"/>
  <p:sldLayoutIdLst>
    <p:sldLayoutId id="2147483778" r:id="rId1"/>
    <p:sldLayoutId id="2147483799" r:id="rId2"/>
    <p:sldLayoutId id="2147483792" r:id="rId3"/>
    <p:sldLayoutId id="2147483779" r:id="rId4"/>
    <p:sldLayoutId id="2147483780"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Jacobs-strapline2_BL">
            <a:extLst>
              <a:ext uri="{FF2B5EF4-FFF2-40B4-BE49-F238E27FC236}">
                <a16:creationId xmlns:a16="http://schemas.microsoft.com/office/drawing/2014/main" id="{B7C72B4C-D4EE-4060-92A4-55A572B1AD41}"/>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223889" y="5903003"/>
            <a:ext cx="4663440" cy="520438"/>
          </a:xfrm>
          <a:prstGeom prst="rect">
            <a:avLst/>
          </a:prstGeom>
        </p:spPr>
      </p:pic>
      <p:pic>
        <p:nvPicPr>
          <p:cNvPr id="12" name="Picture 11">
            <a:hlinkClick r:id="rId13"/>
            <a:extLst>
              <a:ext uri="{FF2B5EF4-FFF2-40B4-BE49-F238E27FC236}">
                <a16:creationId xmlns:a16="http://schemas.microsoft.com/office/drawing/2014/main" id="{1271B511-7453-4BD2-90BF-4667740059C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495011" y="5971207"/>
            <a:ext cx="394199" cy="358555"/>
          </a:xfrm>
          <a:prstGeom prst="rect">
            <a:avLst/>
          </a:prstGeom>
        </p:spPr>
      </p:pic>
      <p:pic>
        <p:nvPicPr>
          <p:cNvPr id="13" name="Picture 12">
            <a:hlinkClick r:id="rId15"/>
            <a:extLst>
              <a:ext uri="{FF2B5EF4-FFF2-40B4-BE49-F238E27FC236}">
                <a16:creationId xmlns:a16="http://schemas.microsoft.com/office/drawing/2014/main" id="{F457920C-1F13-4ACD-BE7D-62E84E64DCB2}"/>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l="25537" t="13310" r="21972" b="13201"/>
          <a:stretch/>
        </p:blipFill>
        <p:spPr>
          <a:xfrm>
            <a:off x="10678519" y="5901394"/>
            <a:ext cx="344291" cy="438422"/>
          </a:xfrm>
          <a:prstGeom prst="rect">
            <a:avLst/>
          </a:prstGeom>
        </p:spPr>
      </p:pic>
      <p:pic>
        <p:nvPicPr>
          <p:cNvPr id="14" name="Picture 13">
            <a:hlinkClick r:id="rId17"/>
            <a:extLst>
              <a:ext uri="{FF2B5EF4-FFF2-40B4-BE49-F238E27FC236}">
                <a16:creationId xmlns:a16="http://schemas.microsoft.com/office/drawing/2014/main" id="{723CF156-ED6A-44CD-A0D6-F21D1E506CD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067977" y="5970957"/>
            <a:ext cx="485651" cy="358805"/>
          </a:xfrm>
          <a:prstGeom prst="rect">
            <a:avLst/>
          </a:prstGeom>
        </p:spPr>
      </p:pic>
      <p:pic>
        <p:nvPicPr>
          <p:cNvPr id="15" name="Picture 14">
            <a:hlinkClick r:id="rId19"/>
            <a:extLst>
              <a:ext uri="{FF2B5EF4-FFF2-40B4-BE49-F238E27FC236}">
                <a16:creationId xmlns:a16="http://schemas.microsoft.com/office/drawing/2014/main" id="{3EA1D2B5-F841-4730-BA18-15FFB498B647}"/>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l="17602" t="17667" r="15208" b="16821"/>
          <a:stretch/>
        </p:blipFill>
        <p:spPr>
          <a:xfrm>
            <a:off x="8836199" y="5909121"/>
            <a:ext cx="485651" cy="430694"/>
          </a:xfrm>
          <a:prstGeom prst="rect">
            <a:avLst/>
          </a:prstGeom>
        </p:spPr>
      </p:pic>
      <p:pic>
        <p:nvPicPr>
          <p:cNvPr id="16" name="Picture 15">
            <a:hlinkClick r:id="rId21"/>
            <a:extLst>
              <a:ext uri="{FF2B5EF4-FFF2-40B4-BE49-F238E27FC236}">
                <a16:creationId xmlns:a16="http://schemas.microsoft.com/office/drawing/2014/main" id="{5597E482-64AD-46FE-9924-4E07B1A29C62}"/>
              </a:ext>
            </a:extLst>
          </p:cNvPr>
          <p:cNvPicPr>
            <a:picLocks noChangeAspect="1"/>
          </p:cNvPicPr>
          <p:nvPr userDrawn="1"/>
        </p:nvPicPr>
        <p:blipFill rotWithShape="1">
          <a:blip r:embed="rId22" cstate="screen">
            <a:extLst>
              <a:ext uri="{28A0092B-C50C-407E-A947-70E740481C1C}">
                <a14:useLocalDpi xmlns:a14="http://schemas.microsoft.com/office/drawing/2010/main"/>
              </a:ext>
            </a:extLst>
          </a:blip>
          <a:srcRect t="15082" b="14257"/>
          <a:stretch/>
        </p:blipFill>
        <p:spPr>
          <a:xfrm>
            <a:off x="11147701" y="5970956"/>
            <a:ext cx="546459" cy="368859"/>
          </a:xfrm>
          <a:prstGeom prst="rect">
            <a:avLst/>
          </a:prstGeom>
        </p:spPr>
      </p:pic>
    </p:spTree>
    <p:extLst>
      <p:ext uri="{BB962C8B-B14F-4D97-AF65-F5344CB8AC3E}">
        <p14:creationId xmlns:p14="http://schemas.microsoft.com/office/powerpoint/2010/main" val="275220796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2929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649" r:id="rId3"/>
    <p:sldLayoutId id="2147483650" r:id="rId4"/>
    <p:sldLayoutId id="2147483651" r:id="rId5"/>
    <p:sldLayoutId id="2147483652"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5" r:id="rId17"/>
    <p:sldLayoutId id="2147483664" r:id="rId18"/>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a:t>Slide title, 28pt bold</a:t>
            </a:r>
            <a:endParaRPr lang="en-AU"/>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a:p>
        </p:txBody>
      </p:sp>
    </p:spTree>
    <p:extLst>
      <p:ext uri="{BB962C8B-B14F-4D97-AF65-F5344CB8AC3E}">
        <p14:creationId xmlns:p14="http://schemas.microsoft.com/office/powerpoint/2010/main" val="2378116694"/>
      </p:ext>
    </p:extLst>
  </p:cSld>
  <p:clrMap bg1="lt1" tx1="dk1" bg2="lt2" tx2="dk2" accent1="accent1" accent2="accent2" accent3="accent3" accent4="accent4" accent5="accent5" accent6="accent6" hlink="hlink" folHlink="folHlink"/>
  <p:sldLayoutIdLst>
    <p:sldLayoutId id="2147483722"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803" r:id="rId13"/>
    <p:sldLayoutId id="2147483804" r:id="rId14"/>
    <p:sldLayoutId id="2147483805" r:id="rId1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a:p>
        </p:txBody>
      </p:sp>
    </p:spTree>
    <p:extLst>
      <p:ext uri="{BB962C8B-B14F-4D97-AF65-F5344CB8AC3E}">
        <p14:creationId xmlns:p14="http://schemas.microsoft.com/office/powerpoint/2010/main" val="275980647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a:p>
        </p:txBody>
      </p:sp>
    </p:spTree>
    <p:extLst>
      <p:ext uri="{BB962C8B-B14F-4D97-AF65-F5344CB8AC3E}">
        <p14:creationId xmlns:p14="http://schemas.microsoft.com/office/powerpoint/2010/main" val="339862877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808" r:id="rId1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a:t>Click to edit Master title style</a:t>
            </a:r>
            <a:endParaRPr lang="en-AU"/>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a:p>
        </p:txBody>
      </p:sp>
    </p:spTree>
    <p:extLst>
      <p:ext uri="{BB962C8B-B14F-4D97-AF65-F5344CB8AC3E}">
        <p14:creationId xmlns:p14="http://schemas.microsoft.com/office/powerpoint/2010/main" val="182360414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a:t>Slide title, 28pt bold</a:t>
            </a:r>
            <a:endParaRPr lang="en-AU"/>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a:p>
        </p:txBody>
      </p:sp>
    </p:spTree>
    <p:extLst>
      <p:ext uri="{BB962C8B-B14F-4D97-AF65-F5344CB8AC3E}">
        <p14:creationId xmlns:p14="http://schemas.microsoft.com/office/powerpoint/2010/main" val="260078781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a:t>Slide title, 28pt bold</a:t>
            </a:r>
            <a:endParaRPr lang="en-AU"/>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a:p>
        </p:txBody>
      </p:sp>
    </p:spTree>
    <p:extLst>
      <p:ext uri="{BB962C8B-B14F-4D97-AF65-F5344CB8AC3E}">
        <p14:creationId xmlns:p14="http://schemas.microsoft.com/office/powerpoint/2010/main" val="1017120939"/>
      </p:ext>
    </p:extLst>
  </p:cSld>
  <p:clrMap bg1="lt1" tx1="dk1" bg2="lt2" tx2="dk2" accent1="accent1" accent2="accent2" accent3="accent3" accent4="accent4" accent5="accent5" accent6="accent6" hlink="hlink" folHlink="folHlink"/>
  <p:sldLayoutIdLst>
    <p:sldLayoutId id="2147483795" r:id="rId1"/>
    <p:sldLayoutId id="2147483798"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a:t>Slide title, 28pt bold</a:t>
            </a:r>
            <a:endParaRPr lang="en-AU"/>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a:p>
        </p:txBody>
      </p:sp>
    </p:spTree>
    <p:extLst>
      <p:ext uri="{BB962C8B-B14F-4D97-AF65-F5344CB8AC3E}">
        <p14:creationId xmlns:p14="http://schemas.microsoft.com/office/powerpoint/2010/main" val="236340127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8" r:id="rId7"/>
    <p:sldLayoutId id="2147483759" r:id="rId8"/>
    <p:sldLayoutId id="2147483760" r:id="rId9"/>
    <p:sldLayoutId id="2147483757"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a:t>Slide title, 28pt bold</a:t>
            </a:r>
            <a:endParaRPr lang="en-AU"/>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a:p>
        </p:txBody>
      </p:sp>
    </p:spTree>
    <p:extLst>
      <p:ext uri="{BB962C8B-B14F-4D97-AF65-F5344CB8AC3E}">
        <p14:creationId xmlns:p14="http://schemas.microsoft.com/office/powerpoint/2010/main" val="476385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9.xml"/></Relationships>
</file>

<file path=ppt/slides/_rels/slide1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43.xml"/><Relationship Id="rId5" Type="http://schemas.openxmlformats.org/officeDocument/2006/relationships/image" Target="../media/image81.png"/><Relationship Id="rId4" Type="http://schemas.openxmlformats.org/officeDocument/2006/relationships/image" Target="../media/image80.jpeg"/></Relationships>
</file>

<file path=ppt/slides/_rels/slide1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4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1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43.xml"/><Relationship Id="rId5" Type="http://schemas.openxmlformats.org/officeDocument/2006/relationships/image" Target="../media/image89.jpeg"/><Relationship Id="rId4" Type="http://schemas.openxmlformats.org/officeDocument/2006/relationships/image" Target="../media/image88.png"/></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1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97.png"/></Relationships>
</file>

<file path=ppt/slides/_rels/slide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3.png"/><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5.png"/></Relationships>
</file>

<file path=ppt/slides/_rels/slide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27F74D-0F7B-43E9-9DC2-B63350791EE0}"/>
              </a:ext>
            </a:extLst>
          </p:cNvPr>
          <p:cNvSpPr>
            <a:spLocks noGrp="1"/>
          </p:cNvSpPr>
          <p:nvPr>
            <p:ph type="ctrTitle"/>
          </p:nvPr>
        </p:nvSpPr>
        <p:spPr>
          <a:xfrm>
            <a:off x="1556181" y="1827609"/>
            <a:ext cx="8686800" cy="1463040"/>
          </a:xfrm>
        </p:spPr>
        <p:txBody>
          <a:bodyPr/>
          <a:lstStyle/>
          <a:p>
            <a:r>
              <a:rPr lang="en-GB" sz="4800" dirty="0"/>
              <a:t>de5ign</a:t>
            </a:r>
            <a:br>
              <a:rPr lang="en-GB" sz="4800" dirty="0"/>
            </a:br>
            <a:r>
              <a:rPr lang="en-GB" sz="3200" dirty="0"/>
              <a:t>Framework for HSE in Design</a:t>
            </a:r>
            <a:endParaRPr lang="en-GB" dirty="0"/>
          </a:p>
        </p:txBody>
      </p:sp>
      <p:sp>
        <p:nvSpPr>
          <p:cNvPr id="4" name="Text Placeholder 3">
            <a:extLst>
              <a:ext uri="{FF2B5EF4-FFF2-40B4-BE49-F238E27FC236}">
                <a16:creationId xmlns:a16="http://schemas.microsoft.com/office/drawing/2014/main" id="{4B87E920-2CAA-4D18-9C78-BC7D426FD76A}"/>
              </a:ext>
            </a:extLst>
          </p:cNvPr>
          <p:cNvSpPr>
            <a:spLocks noGrp="1"/>
          </p:cNvSpPr>
          <p:nvPr>
            <p:ph type="body" sz="quarter" idx="10"/>
          </p:nvPr>
        </p:nvSpPr>
        <p:spPr>
          <a:xfrm>
            <a:off x="1556181" y="3670189"/>
            <a:ext cx="8686800" cy="1603560"/>
          </a:xfrm>
        </p:spPr>
        <p:txBody>
          <a:bodyPr>
            <a:normAutofit/>
          </a:bodyPr>
          <a:lstStyle/>
          <a:p>
            <a:r>
              <a:rPr lang="en-GB" sz="2400"/>
              <a:t>Ray Coleman</a:t>
            </a:r>
          </a:p>
          <a:p>
            <a:r>
              <a:rPr lang="en-GB" sz="1900">
                <a:solidFill>
                  <a:srgbClr val="000000"/>
                </a:solidFill>
                <a:latin typeface="Arial" panose="020B0604020202020204" pitchFamily="34" charset="0"/>
              </a:rPr>
              <a:t>Senior Associate Director – HSE in Design</a:t>
            </a:r>
          </a:p>
        </p:txBody>
      </p:sp>
    </p:spTree>
    <p:extLst>
      <p:ext uri="{BB962C8B-B14F-4D97-AF65-F5344CB8AC3E}">
        <p14:creationId xmlns:p14="http://schemas.microsoft.com/office/powerpoint/2010/main" val="3097914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AACE5-A99F-418A-A7C0-5E4D5CC68F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325" y="6267242"/>
            <a:ext cx="1414916" cy="338554"/>
          </a:xfrm>
          <a:prstGeom prst="rect">
            <a:avLst/>
          </a:prstGeom>
        </p:spPr>
      </p:pic>
      <p:sp>
        <p:nvSpPr>
          <p:cNvPr id="4" name="Title 3">
            <a:extLst>
              <a:ext uri="{FF2B5EF4-FFF2-40B4-BE49-F238E27FC236}">
                <a16:creationId xmlns:a16="http://schemas.microsoft.com/office/drawing/2014/main" id="{E7AB9E01-D50B-4396-904F-D1A343F0CD11}"/>
              </a:ext>
            </a:extLst>
          </p:cNvPr>
          <p:cNvSpPr>
            <a:spLocks noGrp="1"/>
          </p:cNvSpPr>
          <p:nvPr>
            <p:ph type="title"/>
          </p:nvPr>
        </p:nvSpPr>
        <p:spPr>
          <a:xfrm>
            <a:off x="335280" y="252204"/>
            <a:ext cx="11521440" cy="640080"/>
          </a:xfrm>
        </p:spPr>
        <p:txBody>
          <a:bodyPr>
            <a:normAutofit/>
          </a:bodyPr>
          <a:lstStyle/>
          <a:p>
            <a:r>
              <a:rPr lang="en-GB">
                <a:solidFill>
                  <a:srgbClr val="201F1E"/>
                </a:solidFill>
                <a:latin typeface="+mn-lt"/>
              </a:rPr>
              <a:t>d</a:t>
            </a:r>
            <a:r>
              <a:rPr lang="en-GB" sz="2800" i="0">
                <a:solidFill>
                  <a:srgbClr val="201F1E"/>
                </a:solidFill>
                <a:effectLst/>
                <a:latin typeface="+mn-lt"/>
              </a:rPr>
              <a:t>e5ign</a:t>
            </a:r>
            <a:endParaRPr lang="en-GB"/>
          </a:p>
        </p:txBody>
      </p:sp>
      <p:sp>
        <p:nvSpPr>
          <p:cNvPr id="7" name="AutoShape 4" descr="Close">
            <a:extLst>
              <a:ext uri="{FF2B5EF4-FFF2-40B4-BE49-F238E27FC236}">
                <a16:creationId xmlns:a16="http://schemas.microsoft.com/office/drawing/2014/main" id="{265A82AF-EB7E-4449-A1E6-EEB14E6634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a:extLst>
              <a:ext uri="{FF2B5EF4-FFF2-40B4-BE49-F238E27FC236}">
                <a16:creationId xmlns:a16="http://schemas.microsoft.com/office/drawing/2014/main" id="{E95615D3-513C-444B-941E-CE19F202F29C}"/>
              </a:ext>
            </a:extLst>
          </p:cNvPr>
          <p:cNvSpPr txBox="1"/>
          <p:nvPr/>
        </p:nvSpPr>
        <p:spPr>
          <a:xfrm>
            <a:off x="1814051" y="127456"/>
            <a:ext cx="9683974" cy="830997"/>
          </a:xfrm>
          <a:prstGeom prst="rect">
            <a:avLst/>
          </a:prstGeom>
          <a:noFill/>
        </p:spPr>
        <p:txBody>
          <a:bodyPr wrap="square" lIns="91440" tIns="45720" rIns="91440" bIns="45720" rtlCol="0" anchor="t">
            <a:spAutoFit/>
          </a:bodyPr>
          <a:lstStyle/>
          <a:p>
            <a:r>
              <a:rPr lang="en-GB" sz="1600" b="1"/>
              <a:t>Project Name </a:t>
            </a:r>
            <a:r>
              <a:rPr lang="en-GB" sz="1600"/>
              <a:t>– A303 tender design, U.K. </a:t>
            </a:r>
          </a:p>
          <a:p>
            <a:r>
              <a:rPr lang="en-GB" sz="1600" b="1"/>
              <a:t>Business Unit</a:t>
            </a:r>
            <a:r>
              <a:rPr lang="en-GB" sz="1600"/>
              <a:t> – Highways, P&amp;PS</a:t>
            </a:r>
          </a:p>
          <a:p>
            <a:r>
              <a:rPr lang="en-GB" sz="1600" b="1"/>
              <a:t>Risk removed </a:t>
            </a:r>
            <a:r>
              <a:rPr lang="en-GB" sz="1600"/>
              <a:t>– Enabling safe access for maintenance without closing the tunnel</a:t>
            </a:r>
          </a:p>
        </p:txBody>
      </p:sp>
      <p:sp>
        <p:nvSpPr>
          <p:cNvPr id="8" name="Text Placeholder 4">
            <a:extLst>
              <a:ext uri="{FF2B5EF4-FFF2-40B4-BE49-F238E27FC236}">
                <a16:creationId xmlns:a16="http://schemas.microsoft.com/office/drawing/2014/main" id="{9C1C4702-D9BE-409B-9217-1273298AE6D6}"/>
              </a:ext>
            </a:extLst>
          </p:cNvPr>
          <p:cNvSpPr>
            <a:spLocks noGrp="1"/>
          </p:cNvSpPr>
          <p:nvPr>
            <p:ph type="body" sz="quarter" idx="12"/>
          </p:nvPr>
        </p:nvSpPr>
        <p:spPr>
          <a:xfrm>
            <a:off x="335280" y="1211078"/>
            <a:ext cx="6379028" cy="3796145"/>
          </a:xfrm>
        </p:spPr>
        <p:txBody>
          <a:bodyPr vert="horz" lIns="91440" tIns="45720" rIns="91440" bIns="45720" rtlCol="0" anchor="t">
            <a:noAutofit/>
          </a:bodyPr>
          <a:lstStyle/>
          <a:p>
            <a:pPr marL="0" indent="0">
              <a:lnSpc>
                <a:spcPct val="110000"/>
              </a:lnSpc>
              <a:buNone/>
            </a:pPr>
            <a:r>
              <a:rPr lang="en-GB" sz="1300" b="1" dirty="0"/>
              <a:t>Original Design Requirements </a:t>
            </a:r>
          </a:p>
          <a:p>
            <a:pPr>
              <a:spcBef>
                <a:spcPts val="600"/>
              </a:spcBef>
            </a:pPr>
            <a:r>
              <a:rPr lang="en-US" sz="1300" dirty="0"/>
              <a:t>Design and Build contract 3km long twin bore road tunnel to be constructed close to Stonehenge to relieve the congestion on the A303. </a:t>
            </a:r>
            <a:endParaRPr lang="en-GB" sz="1300" b="1" dirty="0"/>
          </a:p>
          <a:p>
            <a:pPr marL="0" indent="0">
              <a:spcBef>
                <a:spcPts val="600"/>
              </a:spcBef>
              <a:buNone/>
            </a:pPr>
            <a:r>
              <a:rPr lang="en-GB" sz="1300" b="1" dirty="0"/>
              <a:t>Opportunities for improvement:</a:t>
            </a:r>
          </a:p>
          <a:p>
            <a:pPr>
              <a:spcBef>
                <a:spcPts val="600"/>
              </a:spcBef>
            </a:pPr>
            <a:r>
              <a:rPr lang="en-US" sz="1300" dirty="0"/>
              <a:t>Client driver: maximization of lane availability for maintenance of essential equipment for the safe operation of the tunnel to meet minimum operational requirements.  </a:t>
            </a:r>
          </a:p>
          <a:p>
            <a:pPr>
              <a:spcBef>
                <a:spcPts val="600"/>
              </a:spcBef>
            </a:pPr>
            <a:r>
              <a:rPr lang="en-US" sz="1300" dirty="0"/>
              <a:t>Most equipment monitored remotely – manage  planned or unplanned maintenance.  </a:t>
            </a:r>
          </a:p>
          <a:p>
            <a:pPr>
              <a:spcBef>
                <a:spcPts val="600"/>
              </a:spcBef>
            </a:pPr>
            <a:r>
              <a:rPr lang="en-US" sz="1300" dirty="0"/>
              <a:t>Traditionally equipment is located at cross passages at 150m centres between tunnel bores.</a:t>
            </a:r>
            <a:endParaRPr lang="en-GB" sz="1300" b="1" dirty="0"/>
          </a:p>
          <a:p>
            <a:pPr marL="0" indent="0">
              <a:lnSpc>
                <a:spcPct val="110000"/>
              </a:lnSpc>
              <a:spcBef>
                <a:spcPts val="600"/>
              </a:spcBef>
              <a:buNone/>
            </a:pPr>
            <a:r>
              <a:rPr lang="en-GB" sz="1300" b="1" dirty="0"/>
              <a:t>de5ign outcome</a:t>
            </a:r>
            <a:endParaRPr lang="en-GB" sz="1300" b="1" dirty="0">
              <a:cs typeface="Calibri"/>
            </a:endParaRPr>
          </a:p>
          <a:p>
            <a:pPr>
              <a:spcBef>
                <a:spcPts val="600"/>
              </a:spcBef>
            </a:pPr>
            <a:r>
              <a:rPr lang="en-US" sz="1300" dirty="0"/>
              <a:t>In consideration of future access for operations, provided an underdeck services gallery beneath the carriageway, accessed from the basement of the Tunnel Service Buildings at either end of the tunnel. </a:t>
            </a:r>
          </a:p>
          <a:p>
            <a:pPr>
              <a:spcBef>
                <a:spcPts val="600"/>
              </a:spcBef>
            </a:pPr>
            <a:r>
              <a:rPr lang="en-US" sz="1300" dirty="0"/>
              <a:t>To will contain a majority of the “wet” and “dry” services enabling access for maintenance to be undertaken at any time without needing to close a tunnel bore and importantly without any interface with the traffic using the tunnel. </a:t>
            </a:r>
          </a:p>
          <a:p>
            <a:pPr>
              <a:spcBef>
                <a:spcPts val="600"/>
              </a:spcBef>
            </a:pPr>
            <a:r>
              <a:rPr lang="en-US" sz="1300" dirty="0"/>
              <a:t>Ample access and egress points for maintenance, including fire and rescue teams to ensure safety protocols are in place for the confined space elements.</a:t>
            </a:r>
            <a:endParaRPr lang="en-GB" sz="1300" dirty="0"/>
          </a:p>
        </p:txBody>
      </p:sp>
      <p:pic>
        <p:nvPicPr>
          <p:cNvPr id="5" name="Picture 4">
            <a:extLst>
              <a:ext uri="{FF2B5EF4-FFF2-40B4-BE49-F238E27FC236}">
                <a16:creationId xmlns:a16="http://schemas.microsoft.com/office/drawing/2014/main" id="{42BCDB46-0F12-447B-AF73-3469FBDC0A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4826" y="1414144"/>
            <a:ext cx="3851899" cy="2076807"/>
          </a:xfrm>
          <a:prstGeom prst="rect">
            <a:avLst/>
          </a:prstGeom>
        </p:spPr>
      </p:pic>
      <p:pic>
        <p:nvPicPr>
          <p:cNvPr id="9" name="Picture 8">
            <a:extLst>
              <a:ext uri="{FF2B5EF4-FFF2-40B4-BE49-F238E27FC236}">
                <a16:creationId xmlns:a16="http://schemas.microsoft.com/office/drawing/2014/main" id="{A460C833-3019-4AD1-9C85-4E3C653284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3350" y="3490951"/>
            <a:ext cx="5453892" cy="2548378"/>
          </a:xfrm>
          <a:prstGeom prst="rect">
            <a:avLst/>
          </a:prstGeom>
        </p:spPr>
      </p:pic>
    </p:spTree>
    <p:extLst>
      <p:ext uri="{BB962C8B-B14F-4D97-AF65-F5344CB8AC3E}">
        <p14:creationId xmlns:p14="http://schemas.microsoft.com/office/powerpoint/2010/main" val="382414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F3ECE1-84D3-4AC1-AE19-750C9E7716AF}"/>
              </a:ext>
            </a:extLst>
          </p:cNvPr>
          <p:cNvSpPr>
            <a:spLocks noGrp="1"/>
          </p:cNvSpPr>
          <p:nvPr>
            <p:ph type="title"/>
          </p:nvPr>
        </p:nvSpPr>
        <p:spPr/>
        <p:txBody>
          <a:bodyPr/>
          <a:lstStyle/>
          <a:p>
            <a:r>
              <a:rPr lang="en-GB"/>
              <a:t>Occupational Disease in Design</a:t>
            </a:r>
          </a:p>
        </p:txBody>
      </p:sp>
      <p:sp>
        <p:nvSpPr>
          <p:cNvPr id="4" name="Slide Number Placeholder 3">
            <a:extLst>
              <a:ext uri="{FF2B5EF4-FFF2-40B4-BE49-F238E27FC236}">
                <a16:creationId xmlns:a16="http://schemas.microsoft.com/office/drawing/2014/main" id="{8FCFB3C4-98A0-4252-9152-2632112E71A3}"/>
              </a:ext>
            </a:extLst>
          </p:cNvPr>
          <p:cNvSpPr>
            <a:spLocks noGrp="1"/>
          </p:cNvSpPr>
          <p:nvPr>
            <p:ph type="sldNum" sz="quarter" idx="11"/>
          </p:nvPr>
        </p:nvSpPr>
        <p:spPr/>
        <p:txBody>
          <a:bodyPr/>
          <a:lstStyle/>
          <a:p>
            <a:fld id="{9B3E39EC-4BE2-4DEA-81C0-4ABC0AAB4AC0}" type="slidenum">
              <a:rPr lang="en-AU" smtClean="0"/>
              <a:pPr/>
              <a:t>11</a:t>
            </a:fld>
            <a:endParaRPr lang="en-AU"/>
          </a:p>
        </p:txBody>
      </p:sp>
      <p:pic>
        <p:nvPicPr>
          <p:cNvPr id="17" name="Content Placeholder 16" descr="Doctor with patient">
            <a:extLst>
              <a:ext uri="{FF2B5EF4-FFF2-40B4-BE49-F238E27FC236}">
                <a16:creationId xmlns:a16="http://schemas.microsoft.com/office/drawing/2014/main" id="{B67F4859-ED19-4F58-9ACC-8F60B83C8449}"/>
              </a:ext>
            </a:extLst>
          </p:cNvPr>
          <p:cNvPicPr>
            <a:picLocks noGrp="1" noChangeAspect="1"/>
          </p:cNvPicPr>
          <p:nvPr>
            <p:ph sz="half" idx="14"/>
          </p:nvPr>
        </p:nvPicPr>
        <p:blipFill>
          <a:blip r:embed="rId3" cstate="screen">
            <a:extLst>
              <a:ext uri="{28A0092B-C50C-407E-A947-70E740481C1C}">
                <a14:useLocalDpi xmlns:a14="http://schemas.microsoft.com/office/drawing/2010/main"/>
              </a:ext>
            </a:extLst>
          </a:blip>
          <a:srcRect l="21098" r="21098"/>
          <a:stretch/>
        </p:blipFill>
        <p:spPr>
          <a:xfrm>
            <a:off x="471568" y="1939370"/>
            <a:ext cx="2765617" cy="3189679"/>
          </a:xfrm>
        </p:spPr>
      </p:pic>
      <p:graphicFrame>
        <p:nvGraphicFramePr>
          <p:cNvPr id="13" name="Table 13">
            <a:extLst>
              <a:ext uri="{FF2B5EF4-FFF2-40B4-BE49-F238E27FC236}">
                <a16:creationId xmlns:a16="http://schemas.microsoft.com/office/drawing/2014/main" id="{5FCD9216-4623-4F36-8C56-9F057F44D6D7}"/>
              </a:ext>
            </a:extLst>
          </p:cNvPr>
          <p:cNvGraphicFramePr>
            <a:graphicFrameLocks noGrp="1"/>
          </p:cNvGraphicFramePr>
          <p:nvPr>
            <p:ph sz="half" idx="2"/>
            <p:extLst>
              <p:ext uri="{D42A27DB-BD31-4B8C-83A1-F6EECF244321}">
                <p14:modId xmlns:p14="http://schemas.microsoft.com/office/powerpoint/2010/main" val="1326518950"/>
              </p:ext>
            </p:extLst>
          </p:nvPr>
        </p:nvGraphicFramePr>
        <p:xfrm>
          <a:off x="3488488" y="1260602"/>
          <a:ext cx="8482288" cy="4631182"/>
        </p:xfrm>
        <a:graphic>
          <a:graphicData uri="http://schemas.openxmlformats.org/drawingml/2006/table">
            <a:tbl>
              <a:tblPr firstRow="1">
                <a:tableStyleId>{FABFCF23-3B69-468F-B69F-88F6DE6A72F2}</a:tableStyleId>
              </a:tblPr>
              <a:tblGrid>
                <a:gridCol w="2037137">
                  <a:extLst>
                    <a:ext uri="{9D8B030D-6E8A-4147-A177-3AD203B41FA5}">
                      <a16:colId xmlns:a16="http://schemas.microsoft.com/office/drawing/2014/main" val="2196436899"/>
                    </a:ext>
                  </a:extLst>
                </a:gridCol>
                <a:gridCol w="6445151">
                  <a:extLst>
                    <a:ext uri="{9D8B030D-6E8A-4147-A177-3AD203B41FA5}">
                      <a16:colId xmlns:a16="http://schemas.microsoft.com/office/drawing/2014/main" val="2642337986"/>
                    </a:ext>
                  </a:extLst>
                </a:gridCol>
              </a:tblGrid>
              <a:tr h="370840">
                <a:tc>
                  <a:txBody>
                    <a:bodyPr/>
                    <a:lstStyle/>
                    <a:p>
                      <a:pPr algn="ctr">
                        <a:lnSpc>
                          <a:spcPct val="110000"/>
                        </a:lnSpc>
                        <a:spcBef>
                          <a:spcPts val="300"/>
                        </a:spcBef>
                        <a:spcAft>
                          <a:spcPts val="300"/>
                        </a:spcAft>
                      </a:pPr>
                      <a:r>
                        <a:rPr lang="en-GB" sz="1450"/>
                        <a:t>Thought</a:t>
                      </a:r>
                      <a:endParaRPr lang="en-GB" sz="1450">
                        <a:latin typeface="Jacobs Chronos Light" panose="020B0403030503030204" pitchFamily="34" charset="0"/>
                        <a:cs typeface="Jacobs Chronos Light" panose="020B0403030503030204" pitchFamily="34" charset="0"/>
                      </a:endParaRPr>
                    </a:p>
                  </a:txBody>
                  <a:tcPr/>
                </a:tc>
                <a:tc>
                  <a:txBody>
                    <a:bodyPr/>
                    <a:lstStyle/>
                    <a:p>
                      <a:pPr algn="ctr">
                        <a:lnSpc>
                          <a:spcPct val="110000"/>
                        </a:lnSpc>
                        <a:spcBef>
                          <a:spcPts val="300"/>
                        </a:spcBef>
                        <a:spcAft>
                          <a:spcPts val="300"/>
                        </a:spcAft>
                      </a:pPr>
                      <a:r>
                        <a:rPr lang="en-GB" sz="1450"/>
                        <a:t>Purpose</a:t>
                      </a:r>
                      <a:endParaRPr lang="en-GB" sz="1450">
                        <a:latin typeface="Jacobs Chronos Light" panose="020B0403030503030204" pitchFamily="34" charset="0"/>
                        <a:cs typeface="Jacobs Chronos Light" panose="020B0403030503030204" pitchFamily="34" charset="0"/>
                      </a:endParaRPr>
                    </a:p>
                  </a:txBody>
                  <a:tcPr/>
                </a:tc>
                <a:extLst>
                  <a:ext uri="{0D108BD9-81ED-4DB2-BD59-A6C34878D82A}">
                    <a16:rowId xmlns:a16="http://schemas.microsoft.com/office/drawing/2014/main" val="4046202090"/>
                  </a:ext>
                </a:extLst>
              </a:tr>
              <a:tr h="812538">
                <a:tc>
                  <a:txBody>
                    <a:bodyPr/>
                    <a:lstStyle/>
                    <a:p>
                      <a:pPr algn="l">
                        <a:lnSpc>
                          <a:spcPct val="120000"/>
                        </a:lnSpc>
                        <a:spcBef>
                          <a:spcPts val="12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Diseases caused by agents arising from chemical, physical, biological or infectious or parasitic diseases</a:t>
                      </a:r>
                    </a:p>
                  </a:txBody>
                  <a:tcPr marL="68580" marR="68580" marT="0" marB="0"/>
                </a:tc>
                <a:tc>
                  <a:txBody>
                    <a:bodyPr/>
                    <a:lstStyle/>
                    <a:p>
                      <a:pPr marL="176213" indent="-176213" algn="l">
                        <a:lnSpc>
                          <a:spcPct val="120000"/>
                        </a:lnSpc>
                        <a:spcBef>
                          <a:spcPts val="300"/>
                        </a:spcBef>
                        <a:spcAft>
                          <a:spcPts val="300"/>
                        </a:spcAft>
                        <a:buFont typeface="Arial" panose="020B0604020202020204" pitchFamily="34" charset="0"/>
                        <a:buChar char="•"/>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Avoid processes that create hazardous fumes/vapours/irritant dust, reduce exposure to VOCs, determine in-situ hazardous materials (ground, air and water).</a:t>
                      </a:r>
                    </a:p>
                    <a:p>
                      <a:pPr marL="176213" indent="-176213" algn="l">
                        <a:lnSpc>
                          <a:spcPct val="120000"/>
                        </a:lnSpc>
                        <a:spcBef>
                          <a:spcPts val="300"/>
                        </a:spcBef>
                        <a:spcAft>
                          <a:spcPts val="1200"/>
                        </a:spcAft>
                        <a:buFont typeface="Arial" panose="020B0604020202020204" pitchFamily="34" charset="0"/>
                        <a:buChar char="•"/>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Isolate the process to limit exposure, adequate hazard control equipment for the hazard during construction, O&amp;M and demolition.</a:t>
                      </a:r>
                    </a:p>
                  </a:txBody>
                  <a:tcPr marL="68580" marR="68580" marT="0" marB="0"/>
                </a:tc>
                <a:extLst>
                  <a:ext uri="{0D108BD9-81ED-4DB2-BD59-A6C34878D82A}">
                    <a16:rowId xmlns:a16="http://schemas.microsoft.com/office/drawing/2014/main" val="1033194534"/>
                  </a:ext>
                </a:extLst>
              </a:tr>
              <a:tr h="370840">
                <a:tc>
                  <a:txBody>
                    <a:bodyPr/>
                    <a:lstStyle/>
                    <a:p>
                      <a:pPr algn="l">
                        <a:lnSpc>
                          <a:spcPct val="12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Diseases of target organ systems respiratory, skin, musculoskeletal and disorders </a:t>
                      </a:r>
                    </a:p>
                  </a:txBody>
                  <a:tcPr marL="68580" marR="68580" marT="0" marB="0"/>
                </a:tc>
                <a:tc>
                  <a:txBody>
                    <a:bodyPr/>
                    <a:lstStyle/>
                    <a:p>
                      <a:pPr marL="176213" indent="-176213" algn="l">
                        <a:lnSpc>
                          <a:spcPct val="120000"/>
                        </a:lnSpc>
                        <a:spcBef>
                          <a:spcPts val="300"/>
                        </a:spcBef>
                        <a:spcAft>
                          <a:spcPts val="300"/>
                        </a:spcAft>
                        <a:buFont typeface="Arial" panose="020B0604020202020204" pitchFamily="34" charset="0"/>
                        <a:buChar char="•"/>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Design: mechanical aids/interventions to prevent musculoskeletal disorder. </a:t>
                      </a:r>
                    </a:p>
                    <a:p>
                      <a:pPr marL="176213" indent="-176213" algn="l">
                        <a:lnSpc>
                          <a:spcPct val="120000"/>
                        </a:lnSpc>
                        <a:spcBef>
                          <a:spcPts val="300"/>
                        </a:spcBef>
                        <a:spcAft>
                          <a:spcPts val="300"/>
                        </a:spcAft>
                        <a:buFont typeface="Arial" panose="020B0604020202020204" pitchFamily="34" charset="0"/>
                        <a:buChar char="•"/>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Specify: Materials that are easier to handle, less hazardous, resolving poorly ventilated areas and/or confined spaces, avoid wet work involving substances or products that may be a skin irritant, installation of monitoring systems.</a:t>
                      </a:r>
                    </a:p>
                  </a:txBody>
                  <a:tcPr marL="68580" marR="68580" marT="0" marB="0"/>
                </a:tc>
                <a:extLst>
                  <a:ext uri="{0D108BD9-81ED-4DB2-BD59-A6C34878D82A}">
                    <a16:rowId xmlns:a16="http://schemas.microsoft.com/office/drawing/2014/main" val="4125874834"/>
                  </a:ext>
                </a:extLst>
              </a:tr>
              <a:tr h="370840">
                <a:tc>
                  <a:txBody>
                    <a:bodyPr/>
                    <a:lstStyle/>
                    <a:p>
                      <a:pPr algn="l">
                        <a:lnSpc>
                          <a:spcPct val="120000"/>
                        </a:lnSpc>
                        <a:spcBef>
                          <a:spcPts val="300"/>
                        </a:spcBef>
                        <a:spcAft>
                          <a:spcPts val="300"/>
                        </a:spcAft>
                      </a:pPr>
                      <a:r>
                        <a:rPr lang="en-GB" sz="1450" dirty="0">
                          <a:effectLst/>
                          <a:latin typeface="Jacobs Chronos Light" panose="020B0403030503030204" pitchFamily="34" charset="0"/>
                          <a:ea typeface="Calibri" panose="020F0502020204030204" pitchFamily="34" charset="0"/>
                          <a:cs typeface="Jacobs Chronos Light" panose="020B0403030503030204" pitchFamily="34" charset="0"/>
                        </a:rPr>
                        <a:t>Occupational cancers direct exposure to a carcinogen or exposure to a carcinogen produced as part of a work process</a:t>
                      </a:r>
                    </a:p>
                  </a:txBody>
                  <a:tcPr marL="68580" marR="68580" marT="0" marB="0"/>
                </a:tc>
                <a:tc>
                  <a:txBody>
                    <a:bodyPr/>
                    <a:lstStyle/>
                    <a:p>
                      <a:pPr marL="176213" indent="-176213" algn="l">
                        <a:lnSpc>
                          <a:spcPct val="120000"/>
                        </a:lnSpc>
                        <a:spcBef>
                          <a:spcPts val="300"/>
                        </a:spcBef>
                        <a:spcAft>
                          <a:spcPts val="300"/>
                        </a:spcAft>
                        <a:buFont typeface="Arial" panose="020B0604020202020204" pitchFamily="34" charset="0"/>
                        <a:buChar char="•"/>
                      </a:pPr>
                      <a:r>
                        <a:rPr lang="en-GB" sz="1450" dirty="0">
                          <a:effectLst/>
                          <a:latin typeface="Jacobs Chronos Light" panose="020B0403030503030204" pitchFamily="34" charset="0"/>
                          <a:ea typeface="Calibri" panose="020F0502020204030204" pitchFamily="34" charset="0"/>
                          <a:cs typeface="Jacobs Chronos Light" panose="020B0403030503030204" pitchFamily="34" charset="0"/>
                        </a:rPr>
                        <a:t>Ground/gas/water samples to determine the presence of carcinogens, likely level of exposure and possible emissions or spread of carcinogenic substances.</a:t>
                      </a:r>
                    </a:p>
                    <a:p>
                      <a:pPr marL="176213" indent="-176213" algn="l">
                        <a:lnSpc>
                          <a:spcPct val="120000"/>
                        </a:lnSpc>
                        <a:spcBef>
                          <a:spcPts val="300"/>
                        </a:spcBef>
                        <a:spcAft>
                          <a:spcPts val="300"/>
                        </a:spcAft>
                        <a:buFont typeface="Arial" panose="020B0604020202020204" pitchFamily="34" charset="0"/>
                        <a:buChar char="•"/>
                      </a:pPr>
                      <a:r>
                        <a:rPr lang="en-GB" sz="1450" dirty="0">
                          <a:effectLst/>
                          <a:latin typeface="Jacobs Chronos Light" panose="020B0403030503030204" pitchFamily="34" charset="0"/>
                          <a:ea typeface="Calibri" panose="020F0502020204030204" pitchFamily="34" charset="0"/>
                          <a:cs typeface="Jacobs Chronos Light" panose="020B0403030503030204" pitchFamily="34" charset="0"/>
                        </a:rPr>
                        <a:t>Expose workers to Radiation Hazards (Ionizing / Non-ionizing)</a:t>
                      </a:r>
                    </a:p>
                    <a:p>
                      <a:pPr marL="176213" indent="-176213" algn="l">
                        <a:lnSpc>
                          <a:spcPct val="120000"/>
                        </a:lnSpc>
                        <a:spcBef>
                          <a:spcPts val="300"/>
                        </a:spcBef>
                        <a:spcAft>
                          <a:spcPts val="300"/>
                        </a:spcAft>
                        <a:buFont typeface="Arial" panose="020B0604020202020204" pitchFamily="34" charset="0"/>
                        <a:buChar char="•"/>
                      </a:pPr>
                      <a:r>
                        <a:rPr lang="en-GB" sz="1450" dirty="0">
                          <a:effectLst/>
                          <a:latin typeface="Jacobs Chronos Light" panose="020B0403030503030204" pitchFamily="34" charset="0"/>
                          <a:ea typeface="Calibri" panose="020F0502020204030204" pitchFamily="34" charset="0"/>
                          <a:cs typeface="Jacobs Chronos Light" panose="020B0403030503030204" pitchFamily="34" charset="0"/>
                        </a:rPr>
                        <a:t>Replacement of carcinogenic agents with non-carcinogenic agents.</a:t>
                      </a:r>
                    </a:p>
                  </a:txBody>
                  <a:tcPr marL="68580" marR="68580" marT="0" marB="0"/>
                </a:tc>
                <a:extLst>
                  <a:ext uri="{0D108BD9-81ED-4DB2-BD59-A6C34878D82A}">
                    <a16:rowId xmlns:a16="http://schemas.microsoft.com/office/drawing/2014/main" val="827636680"/>
                  </a:ext>
                </a:extLst>
              </a:tr>
            </a:tbl>
          </a:graphicData>
        </a:graphic>
      </p:graphicFrame>
    </p:spTree>
    <p:extLst>
      <p:ext uri="{BB962C8B-B14F-4D97-AF65-F5344CB8AC3E}">
        <p14:creationId xmlns:p14="http://schemas.microsoft.com/office/powerpoint/2010/main" val="277792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F3ECE1-84D3-4AC1-AE19-750C9E7716AF}"/>
              </a:ext>
            </a:extLst>
          </p:cNvPr>
          <p:cNvSpPr>
            <a:spLocks noGrp="1"/>
          </p:cNvSpPr>
          <p:nvPr>
            <p:ph type="title"/>
          </p:nvPr>
        </p:nvSpPr>
        <p:spPr/>
        <p:txBody>
          <a:bodyPr/>
          <a:lstStyle/>
          <a:p>
            <a:r>
              <a:rPr lang="en-GB"/>
              <a:t>Mental Health and Wellbeing in Design</a:t>
            </a:r>
          </a:p>
        </p:txBody>
      </p:sp>
      <p:sp>
        <p:nvSpPr>
          <p:cNvPr id="4" name="Slide Number Placeholder 3">
            <a:extLst>
              <a:ext uri="{FF2B5EF4-FFF2-40B4-BE49-F238E27FC236}">
                <a16:creationId xmlns:a16="http://schemas.microsoft.com/office/drawing/2014/main" id="{8FCFB3C4-98A0-4252-9152-2632112E71A3}"/>
              </a:ext>
            </a:extLst>
          </p:cNvPr>
          <p:cNvSpPr>
            <a:spLocks noGrp="1"/>
          </p:cNvSpPr>
          <p:nvPr>
            <p:ph type="sldNum" sz="quarter" idx="11"/>
          </p:nvPr>
        </p:nvSpPr>
        <p:spPr/>
        <p:txBody>
          <a:bodyPr/>
          <a:lstStyle/>
          <a:p>
            <a:fld id="{9B3E39EC-4BE2-4DEA-81C0-4ABC0AAB4AC0}" type="slidenum">
              <a:rPr lang="en-AU" smtClean="0"/>
              <a:pPr/>
              <a:t>12</a:t>
            </a:fld>
            <a:endParaRPr lang="en-AU"/>
          </a:p>
        </p:txBody>
      </p:sp>
      <p:pic>
        <p:nvPicPr>
          <p:cNvPr id="17" name="Content Placeholder 16" descr="Mental health awareness mural">
            <a:extLst>
              <a:ext uri="{FF2B5EF4-FFF2-40B4-BE49-F238E27FC236}">
                <a16:creationId xmlns:a16="http://schemas.microsoft.com/office/drawing/2014/main" id="{B67F4859-ED19-4F58-9ACC-8F60B83C8449}"/>
              </a:ext>
            </a:extLst>
          </p:cNvPr>
          <p:cNvPicPr>
            <a:picLocks noGrp="1" noChangeAspect="1"/>
          </p:cNvPicPr>
          <p:nvPr>
            <p:ph sz="half" idx="14"/>
          </p:nvPr>
        </p:nvPicPr>
        <p:blipFill rotWithShape="1">
          <a:blip r:embed="rId3" cstate="screen">
            <a:extLst>
              <a:ext uri="{28A0092B-C50C-407E-A947-70E740481C1C}">
                <a14:useLocalDpi xmlns:a14="http://schemas.microsoft.com/office/drawing/2010/main"/>
              </a:ext>
            </a:extLst>
          </a:blip>
          <a:srcRect l="4405" t="71" r="42686" b="1545"/>
          <a:stretch/>
        </p:blipFill>
        <p:spPr>
          <a:xfrm>
            <a:off x="471568" y="1939370"/>
            <a:ext cx="2765617" cy="3189679"/>
          </a:xfrm>
        </p:spPr>
      </p:pic>
      <p:graphicFrame>
        <p:nvGraphicFramePr>
          <p:cNvPr id="13" name="Table 13">
            <a:extLst>
              <a:ext uri="{FF2B5EF4-FFF2-40B4-BE49-F238E27FC236}">
                <a16:creationId xmlns:a16="http://schemas.microsoft.com/office/drawing/2014/main" id="{5FCD9216-4623-4F36-8C56-9F057F44D6D7}"/>
              </a:ext>
            </a:extLst>
          </p:cNvPr>
          <p:cNvGraphicFramePr>
            <a:graphicFrameLocks noGrp="1"/>
          </p:cNvGraphicFramePr>
          <p:nvPr>
            <p:ph sz="half" idx="2"/>
            <p:extLst>
              <p:ext uri="{D42A27DB-BD31-4B8C-83A1-F6EECF244321}">
                <p14:modId xmlns:p14="http://schemas.microsoft.com/office/powerpoint/2010/main" val="19017867"/>
              </p:ext>
            </p:extLst>
          </p:nvPr>
        </p:nvGraphicFramePr>
        <p:xfrm>
          <a:off x="3389672" y="1126875"/>
          <a:ext cx="8482288" cy="5537454"/>
        </p:xfrm>
        <a:graphic>
          <a:graphicData uri="http://schemas.openxmlformats.org/drawingml/2006/table">
            <a:tbl>
              <a:tblPr firstRow="1">
                <a:tableStyleId>{FABFCF23-3B69-468F-B69F-88F6DE6A72F2}</a:tableStyleId>
              </a:tblPr>
              <a:tblGrid>
                <a:gridCol w="1939073">
                  <a:extLst>
                    <a:ext uri="{9D8B030D-6E8A-4147-A177-3AD203B41FA5}">
                      <a16:colId xmlns:a16="http://schemas.microsoft.com/office/drawing/2014/main" val="2196436899"/>
                    </a:ext>
                  </a:extLst>
                </a:gridCol>
                <a:gridCol w="6543215">
                  <a:extLst>
                    <a:ext uri="{9D8B030D-6E8A-4147-A177-3AD203B41FA5}">
                      <a16:colId xmlns:a16="http://schemas.microsoft.com/office/drawing/2014/main" val="2642337986"/>
                    </a:ext>
                  </a:extLst>
                </a:gridCol>
              </a:tblGrid>
              <a:tr h="370840">
                <a:tc>
                  <a:txBody>
                    <a:bodyPr/>
                    <a:lstStyle/>
                    <a:p>
                      <a:pPr algn="ctr">
                        <a:lnSpc>
                          <a:spcPct val="110000"/>
                        </a:lnSpc>
                        <a:spcBef>
                          <a:spcPts val="300"/>
                        </a:spcBef>
                        <a:spcAft>
                          <a:spcPts val="300"/>
                        </a:spcAft>
                      </a:pPr>
                      <a:r>
                        <a:rPr lang="en-GB" sz="1450"/>
                        <a:t>Thought</a:t>
                      </a:r>
                      <a:endParaRPr lang="en-GB" sz="1450">
                        <a:latin typeface="Jacobs Chronos Light" panose="020B0403030503030204" pitchFamily="34" charset="0"/>
                        <a:cs typeface="Jacobs Chronos Light" panose="020B0403030503030204" pitchFamily="34" charset="0"/>
                      </a:endParaRPr>
                    </a:p>
                  </a:txBody>
                  <a:tcPr/>
                </a:tc>
                <a:tc>
                  <a:txBody>
                    <a:bodyPr/>
                    <a:lstStyle/>
                    <a:p>
                      <a:pPr algn="ctr">
                        <a:lnSpc>
                          <a:spcPct val="110000"/>
                        </a:lnSpc>
                        <a:spcBef>
                          <a:spcPts val="300"/>
                        </a:spcBef>
                        <a:spcAft>
                          <a:spcPts val="300"/>
                        </a:spcAft>
                      </a:pPr>
                      <a:r>
                        <a:rPr lang="en-GB" sz="1450"/>
                        <a:t>Purpose</a:t>
                      </a:r>
                      <a:endParaRPr lang="en-GB" sz="1450">
                        <a:latin typeface="Jacobs Chronos Light" panose="020B0403030503030204" pitchFamily="34" charset="0"/>
                        <a:cs typeface="Jacobs Chronos Light" panose="020B0403030503030204" pitchFamily="34" charset="0"/>
                      </a:endParaRPr>
                    </a:p>
                  </a:txBody>
                  <a:tcPr/>
                </a:tc>
                <a:extLst>
                  <a:ext uri="{0D108BD9-81ED-4DB2-BD59-A6C34878D82A}">
                    <a16:rowId xmlns:a16="http://schemas.microsoft.com/office/drawing/2014/main" val="4046202090"/>
                  </a:ext>
                </a:extLst>
              </a:tr>
              <a:tr h="370840">
                <a:tc>
                  <a:txBody>
                    <a:bodyPr/>
                    <a:lstStyle/>
                    <a:p>
                      <a:pPr algn="l">
                        <a:lnSpc>
                          <a:spcPct val="120000"/>
                        </a:lnSpc>
                        <a:spcBef>
                          <a:spcPts val="300"/>
                        </a:spcBef>
                        <a:spcAft>
                          <a:spcPts val="300"/>
                        </a:spcAft>
                      </a:pPr>
                      <a:r>
                        <a:rPr lang="en-GB" sz="1450">
                          <a:effectLst/>
                          <a:latin typeface="Jacobs Chronos Light" panose="020B0403030503030204" pitchFamily="34" charset="0"/>
                          <a:cs typeface="Jacobs Chronos Light" panose="020B0403030503030204" pitchFamily="34" charset="0"/>
                        </a:rPr>
                        <a:t>Biophilic design </a:t>
                      </a:r>
                      <a:endParaRPr lang="en-GB" sz="1450">
                        <a:effectLst/>
                        <a:latin typeface="Jacobs Chronos Light" panose="020B0403030503030204" pitchFamily="34" charset="0"/>
                        <a:ea typeface="Calibri" panose="020F0502020204030204" pitchFamily="34" charset="0"/>
                        <a:cs typeface="Jacobs Chronos Light" panose="020B0403030503030204" pitchFamily="34" charset="0"/>
                      </a:endParaRPr>
                    </a:p>
                  </a:txBody>
                  <a:tcPr marL="68580" marR="68580" marT="0" marB="0"/>
                </a:tc>
                <a:tc>
                  <a:txBody>
                    <a:bodyPr/>
                    <a:lstStyle/>
                    <a:p>
                      <a:pPr algn="l">
                        <a:lnSpc>
                          <a:spcPct val="120000"/>
                        </a:lnSpc>
                        <a:spcBef>
                          <a:spcPts val="300"/>
                        </a:spcBef>
                        <a:spcAft>
                          <a:spcPts val="300"/>
                        </a:spcAft>
                      </a:pPr>
                      <a:r>
                        <a:rPr lang="en-GB" sz="1450" dirty="0">
                          <a:effectLst/>
                          <a:latin typeface="Jacobs Chronos Light" panose="020B0403030503030204" pitchFamily="34" charset="0"/>
                          <a:cs typeface="Jacobs Chronos Light" panose="020B0403030503030204" pitchFamily="34" charset="0"/>
                        </a:rPr>
                        <a:t>Design improvements to create strong connections between nature and manmade environments which can have benefits for physical health and psychological wellbeing.</a:t>
                      </a:r>
                      <a:endParaRPr lang="en-GB" sz="1450" dirty="0">
                        <a:effectLst/>
                        <a:latin typeface="Jacobs Chronos Light" panose="020B0403030503030204" pitchFamily="34" charset="0"/>
                        <a:ea typeface="Calibri" panose="020F0502020204030204" pitchFamily="34" charset="0"/>
                        <a:cs typeface="Jacobs Chronos Light" panose="020B0403030503030204" pitchFamily="34" charset="0"/>
                      </a:endParaRPr>
                    </a:p>
                  </a:txBody>
                  <a:tcPr marL="68580" marR="68580" marT="0" marB="0"/>
                </a:tc>
                <a:extLst>
                  <a:ext uri="{0D108BD9-81ED-4DB2-BD59-A6C34878D82A}">
                    <a16:rowId xmlns:a16="http://schemas.microsoft.com/office/drawing/2014/main" val="1033194534"/>
                  </a:ext>
                </a:extLst>
              </a:tr>
              <a:tr h="370840">
                <a:tc>
                  <a:txBody>
                    <a:bodyPr/>
                    <a:lstStyle/>
                    <a:p>
                      <a:pPr algn="l">
                        <a:lnSpc>
                          <a:spcPct val="120000"/>
                        </a:lnSpc>
                        <a:spcBef>
                          <a:spcPts val="300"/>
                        </a:spcBef>
                        <a:spcAft>
                          <a:spcPts val="300"/>
                        </a:spcAft>
                      </a:pPr>
                      <a:r>
                        <a:rPr lang="en-GB" sz="1450" dirty="0">
                          <a:effectLst/>
                          <a:latin typeface="Jacobs Chronos Light" panose="020B0403030503030204" pitchFamily="34" charset="0"/>
                          <a:cs typeface="Jacobs Chronos Light" panose="020B0403030503030204" pitchFamily="34" charset="0"/>
                        </a:rPr>
                        <a:t>Crime</a:t>
                      </a:r>
                      <a:endParaRPr lang="en-GB" sz="1450" dirty="0">
                        <a:effectLst/>
                        <a:latin typeface="Jacobs Chronos Light" panose="020B0403030503030204" pitchFamily="34" charset="0"/>
                        <a:ea typeface="Calibri" panose="020F0502020204030204" pitchFamily="34" charset="0"/>
                        <a:cs typeface="Jacobs Chronos Light" panose="020B0403030503030204" pitchFamily="34" charset="0"/>
                      </a:endParaRPr>
                    </a:p>
                  </a:txBody>
                  <a:tcPr marL="68580" marR="68580" marT="0" marB="0"/>
                </a:tc>
                <a:tc>
                  <a:txBody>
                    <a:bodyPr/>
                    <a:lstStyle/>
                    <a:p>
                      <a:pPr algn="l">
                        <a:lnSpc>
                          <a:spcPct val="120000"/>
                        </a:lnSpc>
                        <a:spcBef>
                          <a:spcPts val="300"/>
                        </a:spcBef>
                        <a:spcAft>
                          <a:spcPts val="300"/>
                        </a:spcAft>
                      </a:pPr>
                      <a:r>
                        <a:rPr lang="en-GB" sz="1450" kern="1200" dirty="0">
                          <a:solidFill>
                            <a:schemeClr val="dk1"/>
                          </a:solidFill>
                          <a:effectLst/>
                          <a:latin typeface="Jacobs Chronos Light" panose="020B0403030503030204" pitchFamily="34" charset="0"/>
                          <a:ea typeface="+mn-ea"/>
                          <a:cs typeface="Jacobs Chronos Light" panose="020B0403030503030204" pitchFamily="34" charset="0"/>
                        </a:rPr>
                        <a:t>Improve the perception of safety and prevent crime by deterring the opportunist criminal who is influenced by both the physical opportunity and the probability of being caught.</a:t>
                      </a:r>
                    </a:p>
                  </a:txBody>
                  <a:tcPr marL="68580" marR="68580" marT="0" marB="0"/>
                </a:tc>
                <a:extLst>
                  <a:ext uri="{0D108BD9-81ED-4DB2-BD59-A6C34878D82A}">
                    <a16:rowId xmlns:a16="http://schemas.microsoft.com/office/drawing/2014/main" val="4125874834"/>
                  </a:ext>
                </a:extLst>
              </a:tr>
              <a:tr h="370840">
                <a:tc>
                  <a:txBody>
                    <a:bodyPr/>
                    <a:lstStyle/>
                    <a:p>
                      <a:pPr algn="l">
                        <a:lnSpc>
                          <a:spcPct val="120000"/>
                        </a:lnSpc>
                        <a:spcBef>
                          <a:spcPts val="300"/>
                        </a:spcBef>
                        <a:spcAft>
                          <a:spcPts val="300"/>
                        </a:spcAft>
                      </a:pPr>
                      <a:r>
                        <a:rPr lang="en-GB" sz="1450">
                          <a:effectLst/>
                          <a:latin typeface="Jacobs Chronos Light" panose="020B0403030503030204" pitchFamily="34" charset="0"/>
                          <a:cs typeface="Jacobs Chronos Light" panose="020B0403030503030204" pitchFamily="34" charset="0"/>
                        </a:rPr>
                        <a:t>Provision of support spaces</a:t>
                      </a:r>
                      <a:endParaRPr lang="en-GB" sz="1450">
                        <a:effectLst/>
                        <a:latin typeface="Jacobs Chronos Light" panose="020B0403030503030204" pitchFamily="34" charset="0"/>
                        <a:ea typeface="Calibri" panose="020F0502020204030204" pitchFamily="34" charset="0"/>
                        <a:cs typeface="Jacobs Chronos Light" panose="020B0403030503030204" pitchFamily="34" charset="0"/>
                      </a:endParaRPr>
                    </a:p>
                  </a:txBody>
                  <a:tcPr marL="68580" marR="68580" marT="0" marB="0"/>
                </a:tc>
                <a:tc>
                  <a:txBody>
                    <a:bodyPr/>
                    <a:lstStyle/>
                    <a:p>
                      <a:pPr algn="l">
                        <a:lnSpc>
                          <a:spcPct val="120000"/>
                        </a:lnSpc>
                        <a:spcBef>
                          <a:spcPts val="300"/>
                        </a:spcBef>
                        <a:spcAft>
                          <a:spcPts val="300"/>
                        </a:spcAft>
                      </a:pPr>
                      <a:r>
                        <a:rPr lang="en-GB" sz="1450">
                          <a:effectLst/>
                          <a:latin typeface="Jacobs Chronos Light" panose="020B0403030503030204" pitchFamily="34" charset="0"/>
                          <a:cs typeface="Jacobs Chronos Light" panose="020B0403030503030204" pitchFamily="34" charset="0"/>
                        </a:rPr>
                        <a:t>Focusing on mental and physical health, cultural and religious practices, and lactation needs. A supportive environment makes people feel that they are respected and that their thoughts ,beliefs and opinions matter.</a:t>
                      </a:r>
                      <a:endParaRPr lang="en-GB" sz="1450">
                        <a:effectLst/>
                        <a:latin typeface="Jacobs Chronos Light" panose="020B0403030503030204" pitchFamily="34" charset="0"/>
                        <a:ea typeface="Calibri" panose="020F0502020204030204" pitchFamily="34" charset="0"/>
                        <a:cs typeface="Jacobs Chronos Light" panose="020B0403030503030204" pitchFamily="34" charset="0"/>
                      </a:endParaRPr>
                    </a:p>
                  </a:txBody>
                  <a:tcPr marL="68580" marR="68580" marT="0" marB="0"/>
                </a:tc>
                <a:extLst>
                  <a:ext uri="{0D108BD9-81ED-4DB2-BD59-A6C34878D82A}">
                    <a16:rowId xmlns:a16="http://schemas.microsoft.com/office/drawing/2014/main" val="827636680"/>
                  </a:ext>
                </a:extLst>
              </a:tr>
              <a:tr h="370840">
                <a:tc>
                  <a:txBody>
                    <a:bodyPr/>
                    <a:lstStyle/>
                    <a:p>
                      <a:pPr algn="l">
                        <a:lnSpc>
                          <a:spcPct val="120000"/>
                        </a:lnSpc>
                        <a:spcBef>
                          <a:spcPts val="300"/>
                        </a:spcBef>
                        <a:spcAft>
                          <a:spcPts val="300"/>
                        </a:spcAft>
                      </a:pPr>
                      <a:r>
                        <a:rPr lang="en-GB" sz="1450">
                          <a:effectLst/>
                          <a:latin typeface="Jacobs Chronos Light" panose="020B0403030503030204" pitchFamily="34" charset="0"/>
                          <a:cs typeface="Jacobs Chronos Light" panose="020B0403030503030204" pitchFamily="34" charset="0"/>
                        </a:rPr>
                        <a:t>Wellbeing design</a:t>
                      </a:r>
                      <a:endParaRPr lang="en-GB" sz="1450">
                        <a:effectLst/>
                        <a:latin typeface="Jacobs Chronos Light" panose="020B0403030503030204" pitchFamily="34" charset="0"/>
                        <a:ea typeface="Calibri" panose="020F0502020204030204" pitchFamily="34" charset="0"/>
                        <a:cs typeface="Jacobs Chronos Light" panose="020B0403030503030204" pitchFamily="34" charset="0"/>
                      </a:endParaRPr>
                    </a:p>
                  </a:txBody>
                  <a:tcPr marL="68580" marR="68580" marT="0" marB="0"/>
                </a:tc>
                <a:tc>
                  <a:txBody>
                    <a:bodyPr/>
                    <a:lstStyle/>
                    <a:p>
                      <a:pPr algn="l">
                        <a:lnSpc>
                          <a:spcPct val="120000"/>
                        </a:lnSpc>
                        <a:spcBef>
                          <a:spcPts val="300"/>
                        </a:spcBef>
                        <a:spcAft>
                          <a:spcPts val="300"/>
                        </a:spcAft>
                      </a:pPr>
                      <a:r>
                        <a:rPr lang="en-GB" sz="1450">
                          <a:effectLst/>
                          <a:latin typeface="Jacobs Chronos Light" panose="020B0403030503030204" pitchFamily="34" charset="0"/>
                          <a:cs typeface="Jacobs Chronos Light" panose="020B0403030503030204" pitchFamily="34" charset="0"/>
                        </a:rPr>
                        <a:t>Design considerations for thermal comfort, natural and artificial lighting, indoor air quality, acoustic considerations, nourishment, movement and exercise.</a:t>
                      </a:r>
                      <a:endParaRPr lang="en-GB" sz="1450">
                        <a:effectLst/>
                        <a:latin typeface="Jacobs Chronos Light" panose="020B0403030503030204" pitchFamily="34" charset="0"/>
                        <a:ea typeface="Calibri" panose="020F0502020204030204" pitchFamily="34" charset="0"/>
                        <a:cs typeface="Jacobs Chronos Light" panose="020B0403030503030204" pitchFamily="34" charset="0"/>
                      </a:endParaRPr>
                    </a:p>
                  </a:txBody>
                  <a:tcPr marL="68580" marR="68580" marT="0" marB="0"/>
                </a:tc>
                <a:extLst>
                  <a:ext uri="{0D108BD9-81ED-4DB2-BD59-A6C34878D82A}">
                    <a16:rowId xmlns:a16="http://schemas.microsoft.com/office/drawing/2014/main" val="2439317080"/>
                  </a:ext>
                </a:extLst>
              </a:tr>
              <a:tr h="370840">
                <a:tc>
                  <a:txBody>
                    <a:bodyPr/>
                    <a:lstStyle/>
                    <a:p>
                      <a:pPr algn="l">
                        <a:lnSpc>
                          <a:spcPct val="120000"/>
                        </a:lnSpc>
                        <a:spcBef>
                          <a:spcPts val="300"/>
                        </a:spcBef>
                        <a:spcAft>
                          <a:spcPts val="300"/>
                        </a:spcAft>
                      </a:pPr>
                      <a:r>
                        <a:rPr lang="en-GB" sz="1450">
                          <a:effectLst/>
                          <a:latin typeface="Jacobs Chronos Light" panose="020B0403030503030204" pitchFamily="34" charset="0"/>
                          <a:cs typeface="Jacobs Chronos Light" panose="020B0403030503030204" pitchFamily="34" charset="0"/>
                        </a:rPr>
                        <a:t>Design for dementia</a:t>
                      </a:r>
                      <a:endParaRPr lang="en-GB" sz="1450">
                        <a:effectLst/>
                        <a:latin typeface="Jacobs Chronos Light" panose="020B0403030503030204" pitchFamily="34" charset="0"/>
                        <a:ea typeface="Calibri" panose="020F0502020204030204" pitchFamily="34" charset="0"/>
                        <a:cs typeface="Jacobs Chronos Light" panose="020B0403030503030204" pitchFamily="34" charset="0"/>
                      </a:endParaRPr>
                    </a:p>
                  </a:txBody>
                  <a:tcPr marL="68580" marR="68580" marT="0" marB="0"/>
                </a:tc>
                <a:tc>
                  <a:txBody>
                    <a:bodyPr/>
                    <a:lstStyle/>
                    <a:p>
                      <a:pPr algn="l">
                        <a:lnSpc>
                          <a:spcPct val="120000"/>
                        </a:lnSpc>
                        <a:spcBef>
                          <a:spcPts val="300"/>
                        </a:spcBef>
                        <a:spcAft>
                          <a:spcPts val="300"/>
                        </a:spcAft>
                      </a:pPr>
                      <a:r>
                        <a:rPr lang="en-GB" sz="1450">
                          <a:effectLst/>
                          <a:latin typeface="Jacobs Chronos Light" panose="020B0403030503030204" pitchFamily="34" charset="0"/>
                          <a:cs typeface="Jacobs Chronos Light" panose="020B0403030503030204" pitchFamily="34" charset="0"/>
                        </a:rPr>
                        <a:t>Bioethics of space design for persons suffering with symptoms of memory, thinking and social ability loss.</a:t>
                      </a:r>
                      <a:endParaRPr lang="en-GB" sz="1450">
                        <a:effectLst/>
                        <a:latin typeface="Jacobs Chronos Light" panose="020B0403030503030204" pitchFamily="34" charset="0"/>
                        <a:ea typeface="Calibri" panose="020F0502020204030204" pitchFamily="34" charset="0"/>
                        <a:cs typeface="Jacobs Chronos Light" panose="020B0403030503030204" pitchFamily="34" charset="0"/>
                      </a:endParaRPr>
                    </a:p>
                  </a:txBody>
                  <a:tcPr marL="68580" marR="68580" marT="0" marB="0"/>
                </a:tc>
                <a:extLst>
                  <a:ext uri="{0D108BD9-81ED-4DB2-BD59-A6C34878D82A}">
                    <a16:rowId xmlns:a16="http://schemas.microsoft.com/office/drawing/2014/main" val="1711761071"/>
                  </a:ext>
                </a:extLst>
              </a:tr>
              <a:tr h="370840">
                <a:tc>
                  <a:txBody>
                    <a:bodyPr/>
                    <a:lstStyle/>
                    <a:p>
                      <a:pPr algn="l">
                        <a:lnSpc>
                          <a:spcPct val="120000"/>
                        </a:lnSpc>
                        <a:spcBef>
                          <a:spcPts val="300"/>
                        </a:spcBef>
                        <a:spcAft>
                          <a:spcPts val="300"/>
                        </a:spcAft>
                      </a:pPr>
                      <a:r>
                        <a:rPr lang="en-GB" sz="1450">
                          <a:effectLst/>
                          <a:latin typeface="Jacobs Chronos Light" panose="020B0403030503030204" pitchFamily="34" charset="0"/>
                          <a:cs typeface="Jacobs Chronos Light" panose="020B0403030503030204" pitchFamily="34" charset="0"/>
                        </a:rPr>
                        <a:t>Human factors</a:t>
                      </a:r>
                      <a:endParaRPr lang="en-GB" sz="1450">
                        <a:effectLst/>
                        <a:latin typeface="Jacobs Chronos Light" panose="020B0403030503030204" pitchFamily="34" charset="0"/>
                        <a:ea typeface="Calibri" panose="020F0502020204030204" pitchFamily="34" charset="0"/>
                        <a:cs typeface="Jacobs Chronos Light" panose="020B0403030503030204" pitchFamily="34" charset="0"/>
                      </a:endParaRPr>
                    </a:p>
                  </a:txBody>
                  <a:tcPr marL="68580" marR="68580" marT="0" marB="0"/>
                </a:tc>
                <a:tc>
                  <a:txBody>
                    <a:bodyPr/>
                    <a:lstStyle/>
                    <a:p>
                      <a:pPr algn="l">
                        <a:lnSpc>
                          <a:spcPct val="120000"/>
                        </a:lnSpc>
                        <a:spcBef>
                          <a:spcPts val="300"/>
                        </a:spcBef>
                        <a:spcAft>
                          <a:spcPts val="300"/>
                        </a:spcAft>
                      </a:pPr>
                      <a:r>
                        <a:rPr lang="en-GB" sz="1450">
                          <a:effectLst/>
                          <a:latin typeface="Jacobs Chronos Light" panose="020B0403030503030204" pitchFamily="34" charset="0"/>
                          <a:cs typeface="Jacobs Chronos Light" panose="020B0403030503030204" pitchFamily="34" charset="0"/>
                        </a:rPr>
                        <a:t>Design for individuals considering age, gender, fitness and fatigue so that all people, regardless of age, ability, or disability, can easily access, understand and freely use all buildings and spaces to the greatest extent possible.</a:t>
                      </a:r>
                      <a:endParaRPr lang="en-GB" sz="1450">
                        <a:effectLst/>
                        <a:latin typeface="Jacobs Chronos Light" panose="020B0403030503030204" pitchFamily="34" charset="0"/>
                        <a:ea typeface="Calibri" panose="020F0502020204030204" pitchFamily="34" charset="0"/>
                        <a:cs typeface="Jacobs Chronos Light" panose="020B0403030503030204" pitchFamily="34" charset="0"/>
                      </a:endParaRPr>
                    </a:p>
                  </a:txBody>
                  <a:tcPr marL="68580" marR="68580" marT="0" marB="0"/>
                </a:tc>
                <a:extLst>
                  <a:ext uri="{0D108BD9-81ED-4DB2-BD59-A6C34878D82A}">
                    <a16:rowId xmlns:a16="http://schemas.microsoft.com/office/drawing/2014/main" val="110190780"/>
                  </a:ext>
                </a:extLst>
              </a:tr>
              <a:tr h="370840">
                <a:tc>
                  <a:txBody>
                    <a:bodyPr/>
                    <a:lstStyle/>
                    <a:p>
                      <a:pPr algn="l">
                        <a:lnSpc>
                          <a:spcPct val="120000"/>
                        </a:lnSpc>
                        <a:spcBef>
                          <a:spcPts val="300"/>
                        </a:spcBef>
                        <a:spcAft>
                          <a:spcPts val="300"/>
                        </a:spcAft>
                      </a:pPr>
                      <a:r>
                        <a:rPr lang="en-GB" sz="1450">
                          <a:effectLst/>
                          <a:latin typeface="Jacobs Chronos Light" panose="020B0403030503030204" pitchFamily="34" charset="0"/>
                          <a:cs typeface="Jacobs Chronos Light" panose="020B0403030503030204" pitchFamily="34" charset="0"/>
                        </a:rPr>
                        <a:t>Psychosocial factors</a:t>
                      </a:r>
                      <a:endParaRPr lang="en-GB" sz="1450">
                        <a:effectLst/>
                        <a:latin typeface="Jacobs Chronos Light" panose="020B0403030503030204" pitchFamily="34" charset="0"/>
                        <a:ea typeface="Calibri" panose="020F0502020204030204" pitchFamily="34" charset="0"/>
                        <a:cs typeface="Jacobs Chronos Light" panose="020B0403030503030204" pitchFamily="34" charset="0"/>
                      </a:endParaRPr>
                    </a:p>
                  </a:txBody>
                  <a:tcPr marL="68580" marR="68580" marT="0" marB="0"/>
                </a:tc>
                <a:tc>
                  <a:txBody>
                    <a:bodyPr/>
                    <a:lstStyle/>
                    <a:p>
                      <a:pPr algn="l">
                        <a:lnSpc>
                          <a:spcPct val="120000"/>
                        </a:lnSpc>
                        <a:spcBef>
                          <a:spcPts val="300"/>
                        </a:spcBef>
                        <a:spcAft>
                          <a:spcPts val="300"/>
                        </a:spcAft>
                      </a:pPr>
                      <a:r>
                        <a:rPr lang="en-GB" sz="1450" dirty="0">
                          <a:effectLst/>
                          <a:latin typeface="Jacobs Chronos Light" panose="020B0403030503030204" pitchFamily="34" charset="0"/>
                          <a:cs typeface="Jacobs Chronos Light" panose="020B0403030503030204" pitchFamily="34" charset="0"/>
                        </a:rPr>
                        <a:t>Considering stress and time to do the task/work of the asset. Supportive environments are more likely to encourage trust and camaraderie, and will encourage people to look out for each other, while reducing mental stress and anxiety.</a:t>
                      </a:r>
                      <a:endParaRPr lang="en-GB" sz="1450" dirty="0">
                        <a:effectLst/>
                        <a:latin typeface="Jacobs Chronos Light" panose="020B0403030503030204" pitchFamily="34" charset="0"/>
                        <a:ea typeface="Calibri" panose="020F0502020204030204" pitchFamily="34" charset="0"/>
                        <a:cs typeface="Jacobs Chronos Light" panose="020B0403030503030204" pitchFamily="34" charset="0"/>
                      </a:endParaRPr>
                    </a:p>
                  </a:txBody>
                  <a:tcPr marL="68580" marR="68580" marT="0" marB="0"/>
                </a:tc>
                <a:extLst>
                  <a:ext uri="{0D108BD9-81ED-4DB2-BD59-A6C34878D82A}">
                    <a16:rowId xmlns:a16="http://schemas.microsoft.com/office/drawing/2014/main" val="2150190971"/>
                  </a:ext>
                </a:extLst>
              </a:tr>
            </a:tbl>
          </a:graphicData>
        </a:graphic>
      </p:graphicFrame>
    </p:spTree>
    <p:extLst>
      <p:ext uri="{BB962C8B-B14F-4D97-AF65-F5344CB8AC3E}">
        <p14:creationId xmlns:p14="http://schemas.microsoft.com/office/powerpoint/2010/main" val="94959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AACE5-A99F-418A-A7C0-5E4D5CC68F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325" y="6267242"/>
            <a:ext cx="1414916" cy="338554"/>
          </a:xfrm>
          <a:prstGeom prst="rect">
            <a:avLst/>
          </a:prstGeom>
        </p:spPr>
      </p:pic>
      <p:sp>
        <p:nvSpPr>
          <p:cNvPr id="4" name="Title 3">
            <a:extLst>
              <a:ext uri="{FF2B5EF4-FFF2-40B4-BE49-F238E27FC236}">
                <a16:creationId xmlns:a16="http://schemas.microsoft.com/office/drawing/2014/main" id="{E7AB9E01-D50B-4396-904F-D1A343F0CD11}"/>
              </a:ext>
            </a:extLst>
          </p:cNvPr>
          <p:cNvSpPr>
            <a:spLocks noGrp="1"/>
          </p:cNvSpPr>
          <p:nvPr>
            <p:ph type="title"/>
          </p:nvPr>
        </p:nvSpPr>
        <p:spPr>
          <a:xfrm>
            <a:off x="335280" y="252204"/>
            <a:ext cx="11521440" cy="640080"/>
          </a:xfrm>
        </p:spPr>
        <p:txBody>
          <a:bodyPr>
            <a:normAutofit/>
          </a:bodyPr>
          <a:lstStyle/>
          <a:p>
            <a:r>
              <a:rPr lang="en-GB">
                <a:solidFill>
                  <a:srgbClr val="201F1E"/>
                </a:solidFill>
                <a:latin typeface="+mn-lt"/>
              </a:rPr>
              <a:t>d</a:t>
            </a:r>
            <a:r>
              <a:rPr lang="en-GB" sz="2800" i="0">
                <a:solidFill>
                  <a:srgbClr val="201F1E"/>
                </a:solidFill>
                <a:effectLst/>
                <a:latin typeface="+mn-lt"/>
              </a:rPr>
              <a:t>e5ign</a:t>
            </a:r>
            <a:endParaRPr lang="en-GB"/>
          </a:p>
        </p:txBody>
      </p:sp>
      <p:sp>
        <p:nvSpPr>
          <p:cNvPr id="7" name="AutoShape 4" descr="Close">
            <a:extLst>
              <a:ext uri="{FF2B5EF4-FFF2-40B4-BE49-F238E27FC236}">
                <a16:creationId xmlns:a16="http://schemas.microsoft.com/office/drawing/2014/main" id="{265A82AF-EB7E-4449-A1E6-EEB14E6634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F53E6E9C-744E-403C-8D79-25D1C86AAE8A}"/>
              </a:ext>
            </a:extLst>
          </p:cNvPr>
          <p:cNvSpPr txBox="1"/>
          <p:nvPr/>
        </p:nvSpPr>
        <p:spPr>
          <a:xfrm>
            <a:off x="9545578" y="3427511"/>
            <a:ext cx="980702" cy="307777"/>
          </a:xfrm>
          <a:prstGeom prst="rect">
            <a:avLst/>
          </a:prstGeom>
          <a:noFill/>
        </p:spPr>
        <p:txBody>
          <a:bodyPr wrap="square" rtlCol="0">
            <a:spAutoFit/>
          </a:bodyPr>
          <a:lstStyle/>
          <a:p>
            <a:pPr algn="ctr"/>
            <a:endParaRPr lang="en-GB" sz="1400"/>
          </a:p>
        </p:txBody>
      </p:sp>
      <p:sp>
        <p:nvSpPr>
          <p:cNvPr id="6" name="TextBox 5">
            <a:extLst>
              <a:ext uri="{FF2B5EF4-FFF2-40B4-BE49-F238E27FC236}">
                <a16:creationId xmlns:a16="http://schemas.microsoft.com/office/drawing/2014/main" id="{E95615D3-513C-444B-941E-CE19F202F29C}"/>
              </a:ext>
            </a:extLst>
          </p:cNvPr>
          <p:cNvSpPr txBox="1"/>
          <p:nvPr/>
        </p:nvSpPr>
        <p:spPr>
          <a:xfrm>
            <a:off x="1814051" y="127456"/>
            <a:ext cx="9683974" cy="830997"/>
          </a:xfrm>
          <a:prstGeom prst="rect">
            <a:avLst/>
          </a:prstGeom>
          <a:noFill/>
        </p:spPr>
        <p:txBody>
          <a:bodyPr wrap="square" lIns="91440" tIns="45720" rIns="91440" bIns="45720" rtlCol="0" anchor="t">
            <a:spAutoFit/>
          </a:bodyPr>
          <a:lstStyle/>
          <a:p>
            <a:r>
              <a:rPr lang="en-GB" sz="1600" b="1"/>
              <a:t>Project Name </a:t>
            </a:r>
            <a:r>
              <a:rPr lang="en-GB" sz="1600"/>
              <a:t>-Wastewater Pumping Stations &amp; Rising Mains Capital Maintenance Project, Ireland</a:t>
            </a:r>
          </a:p>
          <a:p>
            <a:r>
              <a:rPr lang="en-GB" sz="1600" b="1"/>
              <a:t>Business Unit</a:t>
            </a:r>
            <a:r>
              <a:rPr lang="en-GB" sz="1600"/>
              <a:t> – Water &amp; Environment, P&amp;PS</a:t>
            </a:r>
          </a:p>
          <a:p>
            <a:r>
              <a:rPr lang="en-GB" sz="1600" b="1"/>
              <a:t>Risk removed </a:t>
            </a:r>
            <a:r>
              <a:rPr lang="en-GB" sz="1600"/>
              <a:t>– Structural failure, confined space &amp; ventilation risk</a:t>
            </a:r>
          </a:p>
        </p:txBody>
      </p:sp>
      <p:sp>
        <p:nvSpPr>
          <p:cNvPr id="8" name="Text Placeholder 4">
            <a:extLst>
              <a:ext uri="{FF2B5EF4-FFF2-40B4-BE49-F238E27FC236}">
                <a16:creationId xmlns:a16="http://schemas.microsoft.com/office/drawing/2014/main" id="{9C1C4702-D9BE-409B-9217-1273298AE6D6}"/>
              </a:ext>
            </a:extLst>
          </p:cNvPr>
          <p:cNvSpPr>
            <a:spLocks noGrp="1"/>
          </p:cNvSpPr>
          <p:nvPr>
            <p:ph type="body" sz="quarter" idx="12"/>
          </p:nvPr>
        </p:nvSpPr>
        <p:spPr>
          <a:xfrm>
            <a:off x="335281" y="1113978"/>
            <a:ext cx="7513916" cy="5491818"/>
          </a:xfrm>
        </p:spPr>
        <p:txBody>
          <a:bodyPr vert="horz" lIns="91440" tIns="45720" rIns="91440" bIns="45720" rtlCol="0" anchor="t">
            <a:noAutofit/>
          </a:bodyPr>
          <a:lstStyle/>
          <a:p>
            <a:pPr marL="0" indent="0">
              <a:lnSpc>
                <a:spcPct val="110000"/>
              </a:lnSpc>
              <a:spcBef>
                <a:spcPts val="600"/>
              </a:spcBef>
              <a:buNone/>
            </a:pPr>
            <a:r>
              <a:rPr lang="en-GB" sz="1500" b="1">
                <a:latin typeface="+mn-lt"/>
              </a:rPr>
              <a:t>Original Design Requirements </a:t>
            </a:r>
          </a:p>
          <a:p>
            <a:pPr>
              <a:spcBef>
                <a:spcPts val="600"/>
              </a:spcBef>
            </a:pPr>
            <a:r>
              <a:rPr lang="en-GB" sz="1500">
                <a:effectLst/>
                <a:latin typeface="+mn-lt"/>
                <a:ea typeface="Jacobs Chronos" panose="020B0603030503030204" pitchFamily="34" charset="0"/>
                <a:cs typeface="Arabic Typesetting" panose="020B0604020202020204" pitchFamily="66" charset="-78"/>
              </a:rPr>
              <a:t>Assessment of over 2,500 existing wastewater pumping stations (</a:t>
            </a:r>
            <a:r>
              <a:rPr lang="en-GB" sz="1500" err="1">
                <a:effectLst/>
                <a:latin typeface="+mn-lt"/>
                <a:ea typeface="Jacobs Chronos" panose="020B0603030503030204" pitchFamily="34" charset="0"/>
                <a:cs typeface="Arabic Typesetting" panose="020B0604020202020204" pitchFamily="66" charset="-78"/>
              </a:rPr>
              <a:t>WwPS</a:t>
            </a:r>
            <a:r>
              <a:rPr lang="en-GB" sz="1500">
                <a:effectLst/>
                <a:latin typeface="+mn-lt"/>
                <a:ea typeface="Jacobs Chronos" panose="020B0603030503030204" pitchFamily="34" charset="0"/>
                <a:cs typeface="Arabic Typesetting" panose="020B0604020202020204" pitchFamily="66" charset="-78"/>
              </a:rPr>
              <a:t>).</a:t>
            </a:r>
          </a:p>
          <a:p>
            <a:pPr>
              <a:spcBef>
                <a:spcPts val="600"/>
              </a:spcBef>
            </a:pPr>
            <a:r>
              <a:rPr lang="en-GB" sz="1500">
                <a:latin typeface="+mn-lt"/>
                <a:ea typeface="Jacobs Chronos" panose="020B0603030503030204" pitchFamily="34" charset="0"/>
                <a:cs typeface="Arabic Typesetting" panose="020B0604020202020204" pitchFamily="66" charset="-78"/>
              </a:rPr>
              <a:t>P</a:t>
            </a:r>
            <a:r>
              <a:rPr lang="en-GB" sz="1500">
                <a:effectLst/>
                <a:latin typeface="+mn-lt"/>
                <a:ea typeface="Jacobs Chronos" panose="020B0603030503030204" pitchFamily="34" charset="0"/>
                <a:cs typeface="Arabic Typesetting" panose="020B0604020202020204" pitchFamily="66" charset="-78"/>
              </a:rPr>
              <a:t>roduce design reports to address operational and capital maintenance issues. </a:t>
            </a:r>
          </a:p>
          <a:p>
            <a:pPr marL="0" indent="0">
              <a:spcBef>
                <a:spcPts val="600"/>
              </a:spcBef>
              <a:buNone/>
            </a:pPr>
            <a:r>
              <a:rPr lang="en-GB" sz="1500" b="1">
                <a:latin typeface="+mn-lt"/>
              </a:rPr>
              <a:t>Opportunities for improvement:</a:t>
            </a:r>
          </a:p>
          <a:p>
            <a:pPr>
              <a:spcBef>
                <a:spcPts val="600"/>
              </a:spcBef>
            </a:pPr>
            <a:r>
              <a:rPr lang="en-GB" sz="1500">
                <a:latin typeface="+mn-lt"/>
                <a:cs typeface="Arabic Typesetting" panose="020B0604020202020204" pitchFamily="66" charset="-78"/>
              </a:rPr>
              <a:t>Structural stability of plant at </a:t>
            </a:r>
            <a:r>
              <a:rPr lang="en-GB" sz="1500" err="1">
                <a:latin typeface="+mn-lt"/>
                <a:cs typeface="Arabic Typesetting" panose="020B0604020202020204" pitchFamily="66" charset="-78"/>
              </a:rPr>
              <a:t>Talbotsinch</a:t>
            </a:r>
            <a:r>
              <a:rPr lang="en-GB" sz="1500">
                <a:latin typeface="+mn-lt"/>
                <a:cs typeface="Arabic Typesetting" panose="020B0604020202020204" pitchFamily="66" charset="-78"/>
              </a:rPr>
              <a:t> </a:t>
            </a:r>
            <a:r>
              <a:rPr lang="en-GB" sz="1500" err="1">
                <a:latin typeface="+mn-lt"/>
                <a:cs typeface="Arabic Typesetting" panose="020B0604020202020204" pitchFamily="66" charset="-78"/>
              </a:rPr>
              <a:t>WwPS</a:t>
            </a:r>
            <a:r>
              <a:rPr lang="en-GB" sz="1500">
                <a:latin typeface="+mn-lt"/>
                <a:cs typeface="Arabic Typesetting" panose="020B0604020202020204" pitchFamily="66" charset="-78"/>
              </a:rPr>
              <a:t>, deterioration and fragile surfaces, access and likelihood of further deterioration. </a:t>
            </a:r>
          </a:p>
          <a:p>
            <a:pPr>
              <a:spcBef>
                <a:spcPts val="600"/>
              </a:spcBef>
            </a:pPr>
            <a:r>
              <a:rPr lang="en-GB" sz="1500" err="1">
                <a:latin typeface="+mn-lt"/>
                <a:cs typeface="Arabic Typesetting" panose="020B0604020202020204" pitchFamily="66" charset="-78"/>
              </a:rPr>
              <a:t>Cloheen</a:t>
            </a:r>
            <a:r>
              <a:rPr lang="en-GB" sz="1500">
                <a:latin typeface="+mn-lt"/>
                <a:cs typeface="Arabic Typesetting" panose="020B0604020202020204" pitchFamily="66" charset="-78"/>
              </a:rPr>
              <a:t> Lane </a:t>
            </a:r>
            <a:r>
              <a:rPr lang="en-GB" sz="1500" err="1">
                <a:latin typeface="+mn-lt"/>
                <a:cs typeface="Arabic Typesetting" panose="020B0604020202020204" pitchFamily="66" charset="-78"/>
              </a:rPr>
              <a:t>WwPS</a:t>
            </a:r>
            <a:r>
              <a:rPr lang="en-GB" sz="1500">
                <a:latin typeface="+mn-lt"/>
                <a:cs typeface="Arabic Typesetting" panose="020B0604020202020204" pitchFamily="66" charset="-78"/>
              </a:rPr>
              <a:t> confined space for maintenance due to increase in pump sizes. Manual handling difficulties in removing pumps, access risks to pipework and valves in the building housed beneath floor slabs with a small access hatch.</a:t>
            </a:r>
          </a:p>
          <a:p>
            <a:pPr>
              <a:spcBef>
                <a:spcPts val="600"/>
              </a:spcBef>
            </a:pPr>
            <a:r>
              <a:rPr lang="en-GB" sz="1500">
                <a:latin typeface="+mn-lt"/>
                <a:cs typeface="Arabic Typesetting" panose="020B0604020202020204" pitchFamily="66" charset="-78"/>
              </a:rPr>
              <a:t>No ventilation system in place at The Bridge </a:t>
            </a:r>
            <a:r>
              <a:rPr lang="en-GB" sz="1500" err="1">
                <a:latin typeface="+mn-lt"/>
                <a:cs typeface="Arabic Typesetting" panose="020B0604020202020204" pitchFamily="66" charset="-78"/>
              </a:rPr>
              <a:t>WwPS</a:t>
            </a:r>
            <a:r>
              <a:rPr lang="en-GB" sz="1500">
                <a:latin typeface="+mn-lt"/>
                <a:cs typeface="Arabic Typesetting" panose="020B0604020202020204" pitchFamily="66" charset="-78"/>
              </a:rPr>
              <a:t>. Existing plant was a circular dry well within a circular cavity wet well sump surrounding it. The floor level was 5m below the level of the entry to the pump house, presenting risk to operatives accessing for maintenance.  </a:t>
            </a:r>
          </a:p>
          <a:p>
            <a:pPr marL="0" indent="0">
              <a:lnSpc>
                <a:spcPct val="110000"/>
              </a:lnSpc>
              <a:spcBef>
                <a:spcPts val="600"/>
              </a:spcBef>
              <a:buNone/>
            </a:pPr>
            <a:r>
              <a:rPr lang="en-GB" sz="1500" b="1">
                <a:latin typeface="+mn-lt"/>
              </a:rPr>
              <a:t>de5ign outcome</a:t>
            </a:r>
            <a:endParaRPr lang="en-GB" sz="1500" b="1">
              <a:latin typeface="+mn-lt"/>
              <a:cs typeface="Calibri"/>
            </a:endParaRPr>
          </a:p>
          <a:p>
            <a:pPr>
              <a:spcBef>
                <a:spcPts val="600"/>
              </a:spcBef>
            </a:pPr>
            <a:r>
              <a:rPr lang="en-GB" sz="1500" err="1">
                <a:latin typeface="+mn-lt"/>
                <a:cs typeface="Arabic Typesetting" panose="020B0604020202020204" pitchFamily="66" charset="-78"/>
              </a:rPr>
              <a:t>Talbotsinch</a:t>
            </a:r>
            <a:r>
              <a:rPr lang="en-GB" sz="1500">
                <a:latin typeface="+mn-lt"/>
                <a:cs typeface="Arabic Typesetting" panose="020B0604020202020204" pitchFamily="66" charset="-78"/>
              </a:rPr>
              <a:t> </a:t>
            </a:r>
            <a:r>
              <a:rPr lang="en-GB" sz="1500" err="1">
                <a:latin typeface="+mn-lt"/>
                <a:cs typeface="Arabic Typesetting" panose="020B0604020202020204" pitchFamily="66" charset="-78"/>
              </a:rPr>
              <a:t>WwPS</a:t>
            </a:r>
            <a:r>
              <a:rPr lang="en-GB" sz="1500">
                <a:latin typeface="+mn-lt"/>
                <a:cs typeface="Arabic Typesetting" panose="020B0604020202020204" pitchFamily="66" charset="-78"/>
              </a:rPr>
              <a:t>: Demolition and full rebuild. </a:t>
            </a:r>
          </a:p>
          <a:p>
            <a:pPr>
              <a:spcBef>
                <a:spcPts val="600"/>
              </a:spcBef>
            </a:pPr>
            <a:r>
              <a:rPr lang="en-GB" sz="1500" err="1">
                <a:latin typeface="+mn-lt"/>
                <a:cs typeface="Arabic Typesetting" panose="020B0604020202020204" pitchFamily="66" charset="-78"/>
              </a:rPr>
              <a:t>Cloheen</a:t>
            </a:r>
            <a:r>
              <a:rPr lang="en-GB" sz="1500">
                <a:latin typeface="+mn-lt"/>
                <a:cs typeface="Arabic Typesetting" panose="020B0604020202020204" pitchFamily="66" charset="-78"/>
              </a:rPr>
              <a:t> Lane </a:t>
            </a:r>
            <a:r>
              <a:rPr lang="en-GB" sz="1500" err="1">
                <a:latin typeface="+mn-lt"/>
                <a:cs typeface="Arabic Typesetting" panose="020B0604020202020204" pitchFamily="66" charset="-78"/>
              </a:rPr>
              <a:t>WwPS</a:t>
            </a:r>
            <a:r>
              <a:rPr lang="en-GB" sz="1500">
                <a:latin typeface="+mn-lt"/>
                <a:cs typeface="Arabic Typesetting" panose="020B0604020202020204" pitchFamily="66" charset="-78"/>
              </a:rPr>
              <a:t>: </a:t>
            </a:r>
            <a:r>
              <a:rPr lang="en-GB" sz="1500">
                <a:effectLst/>
                <a:latin typeface="+mn-lt"/>
                <a:ea typeface="Jacobs Chronos" panose="020B0603030503030204" pitchFamily="34" charset="0"/>
                <a:cs typeface="Times New Roman" panose="02020603050405020304" pitchFamily="18" charset="0"/>
              </a:rPr>
              <a:t>Demolition of existing control building, a new control kiosk for control systems, providing safe access for operatives, removing confined space entry risks and reduction of manual handling risks.  </a:t>
            </a:r>
          </a:p>
          <a:p>
            <a:pPr>
              <a:spcBef>
                <a:spcPts val="600"/>
              </a:spcBef>
            </a:pPr>
            <a:r>
              <a:rPr lang="en-GB" sz="1500">
                <a:latin typeface="+mn-lt"/>
                <a:cs typeface="Arabic Typesetting" panose="020B0604020202020204" pitchFamily="66" charset="-78"/>
              </a:rPr>
              <a:t>The Bridge </a:t>
            </a:r>
            <a:r>
              <a:rPr lang="en-GB" sz="1500" err="1">
                <a:latin typeface="+mn-lt"/>
                <a:cs typeface="Arabic Typesetting" panose="020B0604020202020204" pitchFamily="66" charset="-78"/>
              </a:rPr>
              <a:t>WwPS</a:t>
            </a:r>
            <a:r>
              <a:rPr lang="en-GB" sz="1500">
                <a:latin typeface="+mn-lt"/>
                <a:cs typeface="Arabic Typesetting" panose="020B0604020202020204" pitchFamily="66" charset="-78"/>
              </a:rPr>
              <a:t>: </a:t>
            </a:r>
            <a:r>
              <a:rPr lang="en-GB" sz="1500">
                <a:latin typeface="+mn-lt"/>
                <a:ea typeface="Jacobs Chronos" panose="020B0603030503030204" pitchFamily="34" charset="0"/>
                <a:cs typeface="Times New Roman" panose="02020603050405020304" pitchFamily="18" charset="0"/>
              </a:rPr>
              <a:t>F</a:t>
            </a:r>
            <a:r>
              <a:rPr lang="en-GB" sz="1500">
                <a:effectLst/>
                <a:latin typeface="+mn-lt"/>
                <a:ea typeface="Jacobs Chronos" panose="020B0603030503030204" pitchFamily="34" charset="0"/>
                <a:cs typeface="Times New Roman" panose="02020603050405020304" pitchFamily="18" charset="0"/>
              </a:rPr>
              <a:t>orced mechanical ventilation to the dry well which will operate with a low and high rate of ventilation. </a:t>
            </a:r>
          </a:p>
        </p:txBody>
      </p:sp>
      <p:pic>
        <p:nvPicPr>
          <p:cNvPr id="9" name="Picture 8">
            <a:extLst>
              <a:ext uri="{FF2B5EF4-FFF2-40B4-BE49-F238E27FC236}">
                <a16:creationId xmlns:a16="http://schemas.microsoft.com/office/drawing/2014/main" id="{97DCA3DA-4AC7-4EB4-8788-E7D2305752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94766" y="1123853"/>
            <a:ext cx="3439886" cy="2161893"/>
          </a:xfrm>
          <a:prstGeom prst="rect">
            <a:avLst/>
          </a:prstGeom>
        </p:spPr>
      </p:pic>
      <p:pic>
        <p:nvPicPr>
          <p:cNvPr id="11" name="Picture 10">
            <a:extLst>
              <a:ext uri="{FF2B5EF4-FFF2-40B4-BE49-F238E27FC236}">
                <a16:creationId xmlns:a16="http://schemas.microsoft.com/office/drawing/2014/main" id="{052E8048-7FD9-4E1A-AF47-BD798279E6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49028" y="3966857"/>
            <a:ext cx="2088590" cy="2548197"/>
          </a:xfrm>
          <a:prstGeom prst="rect">
            <a:avLst/>
          </a:prstGeom>
        </p:spPr>
      </p:pic>
      <p:pic>
        <p:nvPicPr>
          <p:cNvPr id="10" name="Picture 9">
            <a:extLst>
              <a:ext uri="{FF2B5EF4-FFF2-40B4-BE49-F238E27FC236}">
                <a16:creationId xmlns:a16="http://schemas.microsoft.com/office/drawing/2014/main" id="{EDC02F3D-E156-4239-A836-BB5B0DD28F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87738" y="2697003"/>
            <a:ext cx="2677083" cy="2302970"/>
          </a:xfrm>
          <a:prstGeom prst="rect">
            <a:avLst/>
          </a:prstGeom>
        </p:spPr>
      </p:pic>
    </p:spTree>
    <p:extLst>
      <p:ext uri="{BB962C8B-B14F-4D97-AF65-F5344CB8AC3E}">
        <p14:creationId xmlns:p14="http://schemas.microsoft.com/office/powerpoint/2010/main" val="318003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F3ECE1-84D3-4AC1-AE19-750C9E7716AF}"/>
              </a:ext>
            </a:extLst>
          </p:cNvPr>
          <p:cNvSpPr>
            <a:spLocks noGrp="1"/>
          </p:cNvSpPr>
          <p:nvPr>
            <p:ph type="title"/>
          </p:nvPr>
        </p:nvSpPr>
        <p:spPr/>
        <p:txBody>
          <a:bodyPr/>
          <a:lstStyle/>
          <a:p>
            <a:r>
              <a:rPr lang="en-GB" dirty="0"/>
              <a:t>Environment, Climate and Sustainability in Design</a:t>
            </a:r>
          </a:p>
        </p:txBody>
      </p:sp>
      <p:sp>
        <p:nvSpPr>
          <p:cNvPr id="4" name="Slide Number Placeholder 3">
            <a:extLst>
              <a:ext uri="{FF2B5EF4-FFF2-40B4-BE49-F238E27FC236}">
                <a16:creationId xmlns:a16="http://schemas.microsoft.com/office/drawing/2014/main" id="{8FCFB3C4-98A0-4252-9152-2632112E71A3}"/>
              </a:ext>
            </a:extLst>
          </p:cNvPr>
          <p:cNvSpPr>
            <a:spLocks noGrp="1"/>
          </p:cNvSpPr>
          <p:nvPr>
            <p:ph type="sldNum" sz="quarter" idx="11"/>
          </p:nvPr>
        </p:nvSpPr>
        <p:spPr/>
        <p:txBody>
          <a:bodyPr/>
          <a:lstStyle/>
          <a:p>
            <a:fld id="{9B3E39EC-4BE2-4DEA-81C0-4ABC0AAB4AC0}" type="slidenum">
              <a:rPr lang="en-AU" smtClean="0"/>
              <a:pPr/>
              <a:t>14</a:t>
            </a:fld>
            <a:endParaRPr lang="en-AU"/>
          </a:p>
        </p:txBody>
      </p:sp>
      <p:pic>
        <p:nvPicPr>
          <p:cNvPr id="17" name="Content Placeholder 16" descr="Young plant in the morning light">
            <a:extLst>
              <a:ext uri="{FF2B5EF4-FFF2-40B4-BE49-F238E27FC236}">
                <a16:creationId xmlns:a16="http://schemas.microsoft.com/office/drawing/2014/main" id="{B67F4859-ED19-4F58-9ACC-8F60B83C8449}"/>
              </a:ext>
            </a:extLst>
          </p:cNvPr>
          <p:cNvPicPr>
            <a:picLocks noGrp="1" noChangeAspect="1"/>
          </p:cNvPicPr>
          <p:nvPr>
            <p:ph sz="half" idx="14"/>
          </p:nvPr>
        </p:nvPicPr>
        <p:blipFill>
          <a:blip r:embed="rId3" cstate="screen">
            <a:extLst>
              <a:ext uri="{28A0092B-C50C-407E-A947-70E740481C1C}">
                <a14:useLocalDpi xmlns:a14="http://schemas.microsoft.com/office/drawing/2010/main"/>
              </a:ext>
            </a:extLst>
          </a:blip>
          <a:srcRect l="21087" r="21087"/>
          <a:stretch/>
        </p:blipFill>
        <p:spPr>
          <a:xfrm>
            <a:off x="471568" y="1939370"/>
            <a:ext cx="2765617" cy="3189679"/>
          </a:xfrm>
        </p:spPr>
      </p:pic>
      <p:graphicFrame>
        <p:nvGraphicFramePr>
          <p:cNvPr id="13" name="Table 13">
            <a:extLst>
              <a:ext uri="{FF2B5EF4-FFF2-40B4-BE49-F238E27FC236}">
                <a16:creationId xmlns:a16="http://schemas.microsoft.com/office/drawing/2014/main" id="{5FCD9216-4623-4F36-8C56-9F057F44D6D7}"/>
              </a:ext>
            </a:extLst>
          </p:cNvPr>
          <p:cNvGraphicFramePr>
            <a:graphicFrameLocks noGrp="1"/>
          </p:cNvGraphicFramePr>
          <p:nvPr>
            <p:ph sz="half" idx="2"/>
            <p:extLst>
              <p:ext uri="{D42A27DB-BD31-4B8C-83A1-F6EECF244321}">
                <p14:modId xmlns:p14="http://schemas.microsoft.com/office/powerpoint/2010/main" val="2199023993"/>
              </p:ext>
            </p:extLst>
          </p:nvPr>
        </p:nvGraphicFramePr>
        <p:xfrm>
          <a:off x="3359192" y="1026668"/>
          <a:ext cx="8482288" cy="5557012"/>
        </p:xfrm>
        <a:graphic>
          <a:graphicData uri="http://schemas.openxmlformats.org/drawingml/2006/table">
            <a:tbl>
              <a:tblPr firstRow="1">
                <a:tableStyleId>{FABFCF23-3B69-468F-B69F-88F6DE6A72F2}</a:tableStyleId>
              </a:tblPr>
              <a:tblGrid>
                <a:gridCol w="2226361">
                  <a:extLst>
                    <a:ext uri="{9D8B030D-6E8A-4147-A177-3AD203B41FA5}">
                      <a16:colId xmlns:a16="http://schemas.microsoft.com/office/drawing/2014/main" val="2196436899"/>
                    </a:ext>
                  </a:extLst>
                </a:gridCol>
                <a:gridCol w="6255927">
                  <a:extLst>
                    <a:ext uri="{9D8B030D-6E8A-4147-A177-3AD203B41FA5}">
                      <a16:colId xmlns:a16="http://schemas.microsoft.com/office/drawing/2014/main" val="2642337986"/>
                    </a:ext>
                  </a:extLst>
                </a:gridCol>
              </a:tblGrid>
              <a:tr h="370840">
                <a:tc>
                  <a:txBody>
                    <a:bodyPr/>
                    <a:lstStyle/>
                    <a:p>
                      <a:pPr algn="ctr">
                        <a:lnSpc>
                          <a:spcPct val="110000"/>
                        </a:lnSpc>
                        <a:spcBef>
                          <a:spcPts val="300"/>
                        </a:spcBef>
                        <a:spcAft>
                          <a:spcPts val="300"/>
                        </a:spcAft>
                      </a:pPr>
                      <a:r>
                        <a:rPr lang="en-GB" sz="1450"/>
                        <a:t>Thought</a:t>
                      </a:r>
                      <a:endParaRPr lang="en-GB" sz="1450">
                        <a:latin typeface="Jacobs Chronos Light" panose="020B0403030503030204" pitchFamily="34" charset="0"/>
                        <a:cs typeface="Jacobs Chronos Light" panose="020B0403030503030204" pitchFamily="34" charset="0"/>
                      </a:endParaRPr>
                    </a:p>
                  </a:txBody>
                  <a:tcPr/>
                </a:tc>
                <a:tc>
                  <a:txBody>
                    <a:bodyPr/>
                    <a:lstStyle/>
                    <a:p>
                      <a:pPr algn="ctr">
                        <a:lnSpc>
                          <a:spcPct val="110000"/>
                        </a:lnSpc>
                        <a:spcBef>
                          <a:spcPts val="300"/>
                        </a:spcBef>
                        <a:spcAft>
                          <a:spcPts val="300"/>
                        </a:spcAft>
                      </a:pPr>
                      <a:r>
                        <a:rPr lang="en-GB" sz="1450"/>
                        <a:t>Purpose</a:t>
                      </a:r>
                      <a:endParaRPr lang="en-GB" sz="1450">
                        <a:latin typeface="Jacobs Chronos Light" panose="020B0403030503030204" pitchFamily="34" charset="0"/>
                        <a:cs typeface="Jacobs Chronos Light" panose="020B0403030503030204" pitchFamily="34" charset="0"/>
                      </a:endParaRPr>
                    </a:p>
                  </a:txBody>
                  <a:tcPr/>
                </a:tc>
                <a:extLst>
                  <a:ext uri="{0D108BD9-81ED-4DB2-BD59-A6C34878D82A}">
                    <a16:rowId xmlns:a16="http://schemas.microsoft.com/office/drawing/2014/main" val="4046202090"/>
                  </a:ext>
                </a:extLst>
              </a:tr>
              <a:tr h="370840">
                <a:tc>
                  <a:txBody>
                    <a:bodyPr/>
                    <a:lstStyle/>
                    <a:p>
                      <a:pPr algn="l">
                        <a:lnSpc>
                          <a:spcPct val="12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Policy and Engagement</a:t>
                      </a:r>
                    </a:p>
                  </a:txBody>
                  <a:tcPr marL="68580" marR="68580" marT="0" marB="0"/>
                </a:tc>
                <a:tc>
                  <a:txBody>
                    <a:bodyPr/>
                    <a:lstStyle/>
                    <a:p>
                      <a:pPr algn="l">
                        <a:lnSpc>
                          <a:spcPct val="12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Driving the adoption of sustainability policies, establishing sustainability objectives/goals for each project, selection of consultants or suppliers that can demonstrate a proven track record in sustainable design.</a:t>
                      </a:r>
                    </a:p>
                  </a:txBody>
                  <a:tcPr marL="68580" marR="68580" marT="0" marB="0"/>
                </a:tc>
                <a:extLst>
                  <a:ext uri="{0D108BD9-81ED-4DB2-BD59-A6C34878D82A}">
                    <a16:rowId xmlns:a16="http://schemas.microsoft.com/office/drawing/2014/main" val="1033194534"/>
                  </a:ext>
                </a:extLst>
              </a:tr>
              <a:tr h="370840">
                <a:tc>
                  <a:txBody>
                    <a:bodyPr/>
                    <a:lstStyle/>
                    <a:p>
                      <a:pPr algn="l">
                        <a:lnSpc>
                          <a:spcPct val="12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Procurement</a:t>
                      </a:r>
                    </a:p>
                  </a:txBody>
                  <a:tcPr marL="68580" marR="68580" marT="0" marB="0"/>
                </a:tc>
                <a:tc>
                  <a:txBody>
                    <a:bodyPr/>
                    <a:lstStyle/>
                    <a:p>
                      <a:pPr algn="l">
                        <a:lnSpc>
                          <a:spcPct val="12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Green procurement policies/principles, assessment criteria for whole lifecycle material/equipment costs, contractual requirements to drive sustainability improvements, selection of sustainable materials/equipment, defining pollution control practices to benefit construction and demolition, promote the use of recycled materials during construction.</a:t>
                      </a:r>
                    </a:p>
                  </a:txBody>
                  <a:tcPr marL="68580" marR="68580" marT="0" marB="0"/>
                </a:tc>
                <a:extLst>
                  <a:ext uri="{0D108BD9-81ED-4DB2-BD59-A6C34878D82A}">
                    <a16:rowId xmlns:a16="http://schemas.microsoft.com/office/drawing/2014/main" val="2818890599"/>
                  </a:ext>
                </a:extLst>
              </a:tr>
              <a:tr h="370840">
                <a:tc>
                  <a:txBody>
                    <a:bodyPr/>
                    <a:lstStyle/>
                    <a:p>
                      <a:pPr algn="l">
                        <a:lnSpc>
                          <a:spcPct val="12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Resource Management (Energy, Materials, Water)</a:t>
                      </a:r>
                    </a:p>
                  </a:txBody>
                  <a:tcPr marL="68580" marR="68580" marT="0" marB="0"/>
                </a:tc>
                <a:tc>
                  <a:txBody>
                    <a:bodyPr/>
                    <a:lstStyle/>
                    <a:p>
                      <a:pPr algn="l">
                        <a:lnSpc>
                          <a:spcPct val="12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Adopt UN SDG’s for each design, consider need for a new asset vs do nothing/refurbishment or changes in working practices, target net zero energy, specify energy uses with low operational carbon, specify materials or equipment with low embodied carbon, divert waste from landfill, position of asset to maximise solar gain and/or prevailing wind, collecting and treating greywater, measurement of ’in-use’ scenario post construction.</a:t>
                      </a:r>
                    </a:p>
                  </a:txBody>
                  <a:tcPr marL="68580" marR="68580" marT="0" marB="0"/>
                </a:tc>
                <a:extLst>
                  <a:ext uri="{0D108BD9-81ED-4DB2-BD59-A6C34878D82A}">
                    <a16:rowId xmlns:a16="http://schemas.microsoft.com/office/drawing/2014/main" val="4125874834"/>
                  </a:ext>
                </a:extLst>
              </a:tr>
              <a:tr h="370840">
                <a:tc>
                  <a:txBody>
                    <a:bodyPr/>
                    <a:lstStyle/>
                    <a:p>
                      <a:pPr algn="l">
                        <a:lnSpc>
                          <a:spcPct val="12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Biodiversity</a:t>
                      </a:r>
                    </a:p>
                  </a:txBody>
                  <a:tcPr marL="68580" marR="68580" marT="0" marB="0"/>
                </a:tc>
                <a:tc>
                  <a:txBody>
                    <a:bodyPr/>
                    <a:lstStyle/>
                    <a:p>
                      <a:pPr algn="l">
                        <a:lnSpc>
                          <a:spcPct val="12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Local biodiversity improvement, minimising construction activity impact on existing habitats, identify and minimising spread of invasive species.</a:t>
                      </a:r>
                    </a:p>
                  </a:txBody>
                  <a:tcPr marL="68580" marR="68580" marT="0" marB="0"/>
                </a:tc>
                <a:extLst>
                  <a:ext uri="{0D108BD9-81ED-4DB2-BD59-A6C34878D82A}">
                    <a16:rowId xmlns:a16="http://schemas.microsoft.com/office/drawing/2014/main" val="2555933246"/>
                  </a:ext>
                </a:extLst>
              </a:tr>
              <a:tr h="370840">
                <a:tc>
                  <a:txBody>
                    <a:bodyPr/>
                    <a:lstStyle/>
                    <a:p>
                      <a:pPr algn="l">
                        <a:lnSpc>
                          <a:spcPct val="12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Operation &amp; Maintenance</a:t>
                      </a:r>
                    </a:p>
                  </a:txBody>
                  <a:tcPr marL="68580" marR="68580" marT="0" marB="0"/>
                </a:tc>
                <a:tc>
                  <a:txBody>
                    <a:bodyPr/>
                    <a:lstStyle/>
                    <a:p>
                      <a:pPr algn="l">
                        <a:lnSpc>
                          <a:spcPct val="12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Sourcing of renewable energy for long term O&amp;M, water conservation management waste management and pollution control practices. </a:t>
                      </a:r>
                    </a:p>
                  </a:txBody>
                  <a:tcPr marL="68580" marR="68580" marT="0" marB="0"/>
                </a:tc>
                <a:extLst>
                  <a:ext uri="{0D108BD9-81ED-4DB2-BD59-A6C34878D82A}">
                    <a16:rowId xmlns:a16="http://schemas.microsoft.com/office/drawing/2014/main" val="2439317080"/>
                  </a:ext>
                </a:extLst>
              </a:tr>
              <a:tr h="370840">
                <a:tc>
                  <a:txBody>
                    <a:bodyPr/>
                    <a:lstStyle/>
                    <a:p>
                      <a:pPr algn="l">
                        <a:lnSpc>
                          <a:spcPct val="12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Demolition</a:t>
                      </a:r>
                    </a:p>
                  </a:txBody>
                  <a:tcPr marL="68580" marR="68580" marT="0" marB="0"/>
                </a:tc>
                <a:tc>
                  <a:txBody>
                    <a:bodyPr/>
                    <a:lstStyle/>
                    <a:p>
                      <a:pPr algn="l">
                        <a:lnSpc>
                          <a:spcPct val="12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Design to facilitate the dismantling, re-use, re-sale, recycling, disposal of hazardous materials and pollution and the end of the asset’s lifecycle</a:t>
                      </a:r>
                    </a:p>
                  </a:txBody>
                  <a:tcPr marL="68580" marR="68580" marT="0" marB="0"/>
                </a:tc>
                <a:extLst>
                  <a:ext uri="{0D108BD9-81ED-4DB2-BD59-A6C34878D82A}">
                    <a16:rowId xmlns:a16="http://schemas.microsoft.com/office/drawing/2014/main" val="1711761071"/>
                  </a:ext>
                </a:extLst>
              </a:tr>
            </a:tbl>
          </a:graphicData>
        </a:graphic>
      </p:graphicFrame>
    </p:spTree>
    <p:extLst>
      <p:ext uri="{BB962C8B-B14F-4D97-AF65-F5344CB8AC3E}">
        <p14:creationId xmlns:p14="http://schemas.microsoft.com/office/powerpoint/2010/main" val="9536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AACE5-A99F-418A-A7C0-5E4D5CC68F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325" y="6267242"/>
            <a:ext cx="1414916" cy="338554"/>
          </a:xfrm>
          <a:prstGeom prst="rect">
            <a:avLst/>
          </a:prstGeom>
        </p:spPr>
      </p:pic>
      <p:sp>
        <p:nvSpPr>
          <p:cNvPr id="4" name="Title 3">
            <a:extLst>
              <a:ext uri="{FF2B5EF4-FFF2-40B4-BE49-F238E27FC236}">
                <a16:creationId xmlns:a16="http://schemas.microsoft.com/office/drawing/2014/main" id="{E7AB9E01-D50B-4396-904F-D1A343F0CD11}"/>
              </a:ext>
            </a:extLst>
          </p:cNvPr>
          <p:cNvSpPr>
            <a:spLocks noGrp="1"/>
          </p:cNvSpPr>
          <p:nvPr>
            <p:ph type="title"/>
          </p:nvPr>
        </p:nvSpPr>
        <p:spPr>
          <a:xfrm>
            <a:off x="335280" y="252204"/>
            <a:ext cx="11521440" cy="640080"/>
          </a:xfrm>
        </p:spPr>
        <p:txBody>
          <a:bodyPr>
            <a:normAutofit/>
          </a:bodyPr>
          <a:lstStyle/>
          <a:p>
            <a:r>
              <a:rPr lang="en-GB">
                <a:solidFill>
                  <a:srgbClr val="201F1E"/>
                </a:solidFill>
                <a:latin typeface="+mn-lt"/>
              </a:rPr>
              <a:t>d</a:t>
            </a:r>
            <a:r>
              <a:rPr lang="en-GB" sz="2800" i="0">
                <a:solidFill>
                  <a:srgbClr val="201F1E"/>
                </a:solidFill>
                <a:effectLst/>
                <a:latin typeface="+mn-lt"/>
              </a:rPr>
              <a:t>e5ign</a:t>
            </a:r>
            <a:endParaRPr lang="en-GB"/>
          </a:p>
        </p:txBody>
      </p:sp>
      <p:sp>
        <p:nvSpPr>
          <p:cNvPr id="7" name="AutoShape 4" descr="Close">
            <a:extLst>
              <a:ext uri="{FF2B5EF4-FFF2-40B4-BE49-F238E27FC236}">
                <a16:creationId xmlns:a16="http://schemas.microsoft.com/office/drawing/2014/main" id="{265A82AF-EB7E-4449-A1E6-EEB14E6634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F53E6E9C-744E-403C-8D79-25D1C86AAE8A}"/>
              </a:ext>
            </a:extLst>
          </p:cNvPr>
          <p:cNvSpPr txBox="1"/>
          <p:nvPr/>
        </p:nvSpPr>
        <p:spPr>
          <a:xfrm>
            <a:off x="9545578" y="3427511"/>
            <a:ext cx="980702" cy="307777"/>
          </a:xfrm>
          <a:prstGeom prst="rect">
            <a:avLst/>
          </a:prstGeom>
          <a:noFill/>
        </p:spPr>
        <p:txBody>
          <a:bodyPr wrap="square" rtlCol="0">
            <a:spAutoFit/>
          </a:bodyPr>
          <a:lstStyle/>
          <a:p>
            <a:pPr algn="ctr"/>
            <a:endParaRPr lang="en-GB" sz="1400"/>
          </a:p>
        </p:txBody>
      </p:sp>
      <p:sp>
        <p:nvSpPr>
          <p:cNvPr id="14" name="Text Placeholder 4">
            <a:extLst>
              <a:ext uri="{FF2B5EF4-FFF2-40B4-BE49-F238E27FC236}">
                <a16:creationId xmlns:a16="http://schemas.microsoft.com/office/drawing/2014/main" id="{952C22BB-60AA-4E00-8CCD-32540FD1EF9F}"/>
              </a:ext>
            </a:extLst>
          </p:cNvPr>
          <p:cNvSpPr>
            <a:spLocks noGrp="1"/>
          </p:cNvSpPr>
          <p:nvPr>
            <p:ph type="body" sz="quarter" idx="12"/>
          </p:nvPr>
        </p:nvSpPr>
        <p:spPr>
          <a:xfrm>
            <a:off x="274671" y="1185726"/>
            <a:ext cx="6271997" cy="5250793"/>
          </a:xfrm>
        </p:spPr>
        <p:txBody>
          <a:bodyPr vert="horz" lIns="91440" tIns="45720" rIns="91440" bIns="45720" rtlCol="0" anchor="t">
            <a:noAutofit/>
          </a:bodyPr>
          <a:lstStyle/>
          <a:p>
            <a:pPr marL="0" indent="0">
              <a:lnSpc>
                <a:spcPct val="110000"/>
              </a:lnSpc>
              <a:spcBef>
                <a:spcPts val="600"/>
              </a:spcBef>
              <a:buNone/>
            </a:pPr>
            <a:r>
              <a:rPr lang="en-GB" sz="1400" b="1"/>
              <a:t>Original Design Requirements </a:t>
            </a:r>
          </a:p>
          <a:p>
            <a:pPr>
              <a:lnSpc>
                <a:spcPct val="110000"/>
              </a:lnSpc>
              <a:spcBef>
                <a:spcPts val="600"/>
              </a:spcBef>
            </a:pPr>
            <a:r>
              <a:rPr lang="en-GB" sz="1400">
                <a:latin typeface="Jacobs Chronos"/>
                <a:cs typeface="Jacobs Chronos"/>
              </a:rPr>
              <a:t>Client’s scope included a number of </a:t>
            </a:r>
            <a:r>
              <a:rPr lang="en-US" sz="1400">
                <a:latin typeface="Jacobs Chronos"/>
                <a:cs typeface="Jacobs Chronos"/>
              </a:rPr>
              <a:t>Sustainable Design Performance </a:t>
            </a:r>
            <a:r>
              <a:rPr lang="en-GB" sz="1400">
                <a:latin typeface="Jacobs Chronos"/>
                <a:cs typeface="Jacobs Chronos"/>
              </a:rPr>
              <a:t>requirements in order to achieve its corporate sustainability goals. </a:t>
            </a:r>
          </a:p>
          <a:p>
            <a:pPr marL="0" indent="0">
              <a:lnSpc>
                <a:spcPct val="110000"/>
              </a:lnSpc>
              <a:spcBef>
                <a:spcPts val="600"/>
              </a:spcBef>
              <a:buNone/>
            </a:pPr>
            <a:r>
              <a:rPr lang="en-GB" sz="1400" b="1"/>
              <a:t>Opportunities for improvement</a:t>
            </a:r>
          </a:p>
          <a:p>
            <a:pPr>
              <a:lnSpc>
                <a:spcPct val="110000"/>
              </a:lnSpc>
              <a:spcBef>
                <a:spcPts val="600"/>
              </a:spcBef>
            </a:pPr>
            <a:r>
              <a:rPr lang="en-US" sz="1400">
                <a:latin typeface="Jacobs Chronos"/>
                <a:cs typeface="Jacobs Chronos"/>
              </a:rPr>
              <a:t>Devised a regular monitoring regime to track compliance with the Sustainable Design Performance requirements of the contract.</a:t>
            </a:r>
          </a:p>
          <a:p>
            <a:pPr>
              <a:lnSpc>
                <a:spcPct val="110000"/>
              </a:lnSpc>
              <a:spcBef>
                <a:spcPts val="600"/>
              </a:spcBef>
            </a:pPr>
            <a:r>
              <a:rPr lang="en-US" sz="1400">
                <a:latin typeface="Jacobs Chronos"/>
                <a:cs typeface="Jacobs Chronos"/>
              </a:rPr>
              <a:t>Reported through a monthly Sustainability Report issued throughout construction phase. </a:t>
            </a:r>
          </a:p>
          <a:p>
            <a:pPr marL="0" indent="0">
              <a:lnSpc>
                <a:spcPct val="110000"/>
              </a:lnSpc>
              <a:spcBef>
                <a:spcPts val="600"/>
              </a:spcBef>
              <a:buNone/>
            </a:pPr>
            <a:r>
              <a:rPr lang="en-GB" sz="1400" b="1"/>
              <a:t>de5ign Outcome</a:t>
            </a:r>
          </a:p>
          <a:p>
            <a:pPr>
              <a:lnSpc>
                <a:spcPct val="110000"/>
              </a:lnSpc>
              <a:spcBef>
                <a:spcPts val="600"/>
              </a:spcBef>
            </a:pPr>
            <a:r>
              <a:rPr lang="en-US" sz="1400">
                <a:latin typeface="Jacobs Chronos"/>
                <a:cs typeface="Jacobs Chronos"/>
              </a:rPr>
              <a:t>Achieved a 50% reduction of construction waste diversion from landfill during construction, installation of materials and products.</a:t>
            </a:r>
          </a:p>
          <a:p>
            <a:pPr>
              <a:lnSpc>
                <a:spcPct val="110000"/>
              </a:lnSpc>
              <a:spcBef>
                <a:spcPts val="600"/>
              </a:spcBef>
            </a:pPr>
            <a:r>
              <a:rPr lang="en-US" sz="1400">
                <a:latin typeface="Jacobs Chronos"/>
                <a:cs typeface="Jacobs Chronos"/>
              </a:rPr>
              <a:t>Recycled content goal of 10% was achieved.</a:t>
            </a:r>
          </a:p>
          <a:p>
            <a:pPr>
              <a:lnSpc>
                <a:spcPct val="110000"/>
              </a:lnSpc>
              <a:spcBef>
                <a:spcPts val="600"/>
              </a:spcBef>
            </a:pPr>
            <a:r>
              <a:rPr lang="en-US" sz="1400">
                <a:latin typeface="Jacobs Chronos"/>
                <a:cs typeface="Jacobs Chronos"/>
              </a:rPr>
              <a:t>Water usage reduction by 11% during operational period.</a:t>
            </a:r>
          </a:p>
          <a:p>
            <a:pPr>
              <a:lnSpc>
                <a:spcPct val="110000"/>
              </a:lnSpc>
              <a:spcBef>
                <a:spcPts val="600"/>
              </a:spcBef>
            </a:pPr>
            <a:r>
              <a:rPr lang="en-US" sz="1400">
                <a:latin typeface="Jacobs Chronos"/>
                <a:cs typeface="Jacobs Chronos"/>
              </a:rPr>
              <a:t>Selection of energy efficient equipment.</a:t>
            </a:r>
          </a:p>
          <a:p>
            <a:pPr>
              <a:lnSpc>
                <a:spcPct val="110000"/>
              </a:lnSpc>
              <a:spcBef>
                <a:spcPts val="600"/>
              </a:spcBef>
            </a:pPr>
            <a:r>
              <a:rPr lang="en-US" sz="1400">
                <a:latin typeface="Jacobs Chronos"/>
                <a:cs typeface="Jacobs Chronos"/>
              </a:rPr>
              <a:t>Selection of low VOC emitting paints/adhesives/sealants and </a:t>
            </a:r>
          </a:p>
          <a:p>
            <a:pPr>
              <a:lnSpc>
                <a:spcPct val="110000"/>
              </a:lnSpc>
              <a:spcBef>
                <a:spcPts val="600"/>
              </a:spcBef>
            </a:pPr>
            <a:r>
              <a:rPr lang="en-US" sz="1400">
                <a:latin typeface="Jacobs Chronos"/>
                <a:cs typeface="Jacobs Chronos"/>
              </a:rPr>
              <a:t>Combated heat island effect on the building’s roofs through material selection.</a:t>
            </a:r>
            <a:endParaRPr lang="en-GB" sz="1400">
              <a:latin typeface="Jacobs Chronos"/>
              <a:cs typeface="Jacobs Chronos"/>
            </a:endParaRPr>
          </a:p>
        </p:txBody>
      </p:sp>
      <p:pic>
        <p:nvPicPr>
          <p:cNvPr id="18" name="Picture 17">
            <a:extLst>
              <a:ext uri="{FF2B5EF4-FFF2-40B4-BE49-F238E27FC236}">
                <a16:creationId xmlns:a16="http://schemas.microsoft.com/office/drawing/2014/main" id="{E46B1220-A816-4068-AE99-55FF1130A374}"/>
              </a:ext>
            </a:extLst>
          </p:cNvPr>
          <p:cNvPicPr>
            <a:picLocks noChangeAspect="1"/>
          </p:cNvPicPr>
          <p:nvPr/>
        </p:nvPicPr>
        <p:blipFill>
          <a:blip r:embed="rId4"/>
          <a:stretch>
            <a:fillRect/>
          </a:stretch>
        </p:blipFill>
        <p:spPr>
          <a:xfrm>
            <a:off x="6844937" y="1317605"/>
            <a:ext cx="5144701" cy="2334170"/>
          </a:xfrm>
          <a:prstGeom prst="rect">
            <a:avLst/>
          </a:prstGeom>
        </p:spPr>
      </p:pic>
      <p:pic>
        <p:nvPicPr>
          <p:cNvPr id="19" name="Picture 18">
            <a:extLst>
              <a:ext uri="{FF2B5EF4-FFF2-40B4-BE49-F238E27FC236}">
                <a16:creationId xmlns:a16="http://schemas.microsoft.com/office/drawing/2014/main" id="{CBE1D296-D5B7-4D80-9CC9-25885F7EA8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4937" y="3873619"/>
            <a:ext cx="5182144" cy="2200893"/>
          </a:xfrm>
          <a:prstGeom prst="rect">
            <a:avLst/>
          </a:prstGeom>
        </p:spPr>
      </p:pic>
      <p:sp>
        <p:nvSpPr>
          <p:cNvPr id="20" name="TextBox 19">
            <a:extLst>
              <a:ext uri="{FF2B5EF4-FFF2-40B4-BE49-F238E27FC236}">
                <a16:creationId xmlns:a16="http://schemas.microsoft.com/office/drawing/2014/main" id="{7191739D-C84A-4D23-9EAA-B6501A123EEF}"/>
              </a:ext>
            </a:extLst>
          </p:cNvPr>
          <p:cNvSpPr txBox="1"/>
          <p:nvPr/>
        </p:nvSpPr>
        <p:spPr>
          <a:xfrm>
            <a:off x="1804300" y="142068"/>
            <a:ext cx="9683974" cy="830997"/>
          </a:xfrm>
          <a:prstGeom prst="rect">
            <a:avLst/>
          </a:prstGeom>
          <a:noFill/>
        </p:spPr>
        <p:txBody>
          <a:bodyPr wrap="square" lIns="91440" tIns="45720" rIns="91440" bIns="45720" rtlCol="0" anchor="t">
            <a:spAutoFit/>
          </a:bodyPr>
          <a:lstStyle/>
          <a:p>
            <a:pPr>
              <a:tabLst>
                <a:tab pos="1436688" algn="l"/>
                <a:tab pos="1611313" algn="l"/>
              </a:tabLst>
            </a:pPr>
            <a:r>
              <a:rPr lang="en-GB" sz="1600" b="1"/>
              <a:t>Project Name </a:t>
            </a:r>
            <a:r>
              <a:rPr lang="en-GB" sz="1600"/>
              <a:t>– </a:t>
            </a:r>
            <a:r>
              <a:rPr lang="en-US" sz="1600"/>
              <a:t>Water Treatment Plant (Confidential </a:t>
            </a:r>
            <a:r>
              <a:rPr lang="en-US" sz="1600">
                <a:effectLst/>
                <a:ea typeface="Calibri" panose="020F0502020204030204" pitchFamily="34" charset="0"/>
              </a:rPr>
              <a:t>Project), New Mexico, USA</a:t>
            </a:r>
          </a:p>
          <a:p>
            <a:pPr>
              <a:tabLst>
                <a:tab pos="1436688" algn="l"/>
                <a:tab pos="1611313" algn="l"/>
              </a:tabLst>
            </a:pPr>
            <a:r>
              <a:rPr lang="en-GB" sz="1600" b="1"/>
              <a:t>Business Unit</a:t>
            </a:r>
            <a:r>
              <a:rPr lang="en-GB" sz="1600"/>
              <a:t> – Design Build, P&amp;PS</a:t>
            </a:r>
            <a:endParaRPr lang="en-GB" sz="1600">
              <a:cs typeface="Calibri"/>
            </a:endParaRPr>
          </a:p>
          <a:p>
            <a:pPr>
              <a:tabLst>
                <a:tab pos="1436688" algn="l"/>
                <a:tab pos="1611313" algn="l"/>
              </a:tabLst>
            </a:pPr>
            <a:r>
              <a:rPr lang="en-GB" sz="1600" b="1"/>
              <a:t>Value Impact  </a:t>
            </a:r>
            <a:r>
              <a:rPr lang="en-GB" sz="1600"/>
              <a:t>– Sustainability in Design Build</a:t>
            </a:r>
          </a:p>
        </p:txBody>
      </p:sp>
    </p:spTree>
    <p:extLst>
      <p:ext uri="{BB962C8B-B14F-4D97-AF65-F5344CB8AC3E}">
        <p14:creationId xmlns:p14="http://schemas.microsoft.com/office/powerpoint/2010/main" val="259351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53B018-F20C-43F4-958F-AC5DB51861E3}"/>
              </a:ext>
            </a:extLst>
          </p:cNvPr>
          <p:cNvSpPr>
            <a:spLocks noGrp="1"/>
          </p:cNvSpPr>
          <p:nvPr>
            <p:ph type="sldNum" sz="quarter" idx="11"/>
          </p:nvPr>
        </p:nvSpPr>
        <p:spPr/>
        <p:txBody>
          <a:bodyPr/>
          <a:lstStyle/>
          <a:p>
            <a:fld id="{9B3E39EC-4BE2-4DEA-81C0-4ABC0AAB4AC0}" type="slidenum">
              <a:rPr lang="en-AU" smtClean="0"/>
              <a:pPr/>
              <a:t>16</a:t>
            </a:fld>
            <a:endParaRPr lang="en-AU"/>
          </a:p>
        </p:txBody>
      </p:sp>
      <p:sp>
        <p:nvSpPr>
          <p:cNvPr id="19" name="Title 1">
            <a:extLst>
              <a:ext uri="{FF2B5EF4-FFF2-40B4-BE49-F238E27FC236}">
                <a16:creationId xmlns:a16="http://schemas.microsoft.com/office/drawing/2014/main" id="{31A1C4F3-4C48-4DBA-9778-945DBAE16506}"/>
              </a:ext>
            </a:extLst>
          </p:cNvPr>
          <p:cNvSpPr>
            <a:spLocks noGrp="1"/>
          </p:cNvSpPr>
          <p:nvPr>
            <p:ph type="title"/>
          </p:nvPr>
        </p:nvSpPr>
        <p:spPr>
          <a:xfrm>
            <a:off x="387180" y="274320"/>
            <a:ext cx="11521440" cy="640080"/>
          </a:xfrm>
        </p:spPr>
        <p:txBody>
          <a:bodyPr/>
          <a:lstStyle/>
          <a:p>
            <a:r>
              <a:rPr lang="en-US"/>
              <a:t>Practical Application of de5ign</a:t>
            </a:r>
          </a:p>
        </p:txBody>
      </p:sp>
      <p:sp>
        <p:nvSpPr>
          <p:cNvPr id="6" name="TextBox 5">
            <a:extLst>
              <a:ext uri="{FF2B5EF4-FFF2-40B4-BE49-F238E27FC236}">
                <a16:creationId xmlns:a16="http://schemas.microsoft.com/office/drawing/2014/main" id="{4E5D4F3A-34EE-4712-8108-526AB604CA1D}"/>
              </a:ext>
            </a:extLst>
          </p:cNvPr>
          <p:cNvSpPr txBox="1"/>
          <p:nvPr/>
        </p:nvSpPr>
        <p:spPr>
          <a:xfrm>
            <a:off x="320040" y="2191859"/>
            <a:ext cx="4166900" cy="1956433"/>
          </a:xfrm>
          <a:prstGeom prst="rect">
            <a:avLst/>
          </a:prstGeom>
          <a:noFill/>
        </p:spPr>
        <p:txBody>
          <a:bodyPr wrap="square" lIns="91440" tIns="45720" rIns="91440" bIns="45720" rtlCol="0" anchor="t">
            <a:spAutoFit/>
          </a:bodyPr>
          <a:lstStyle/>
          <a:p>
            <a:pPr marL="342900" indent="-342900">
              <a:lnSpc>
                <a:spcPct val="110000"/>
              </a:lnSpc>
              <a:spcBef>
                <a:spcPts val="600"/>
              </a:spcBef>
              <a:spcAft>
                <a:spcPts val="1200"/>
              </a:spcAft>
              <a:buAutoNum type="arabicPeriod"/>
            </a:pPr>
            <a:r>
              <a:rPr lang="en-GB" sz="2400">
                <a:cs typeface="Jacobs Chronos Light" panose="020B0403030503030204" pitchFamily="34" charset="0"/>
              </a:rPr>
              <a:t>HSE in Design Training</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Awareness training.</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Global baseline for our designers.</a:t>
            </a:r>
          </a:p>
        </p:txBody>
      </p:sp>
      <p:pic>
        <p:nvPicPr>
          <p:cNvPr id="3" name="Picture 2">
            <a:extLst>
              <a:ext uri="{FF2B5EF4-FFF2-40B4-BE49-F238E27FC236}">
                <a16:creationId xmlns:a16="http://schemas.microsoft.com/office/drawing/2014/main" id="{4D263064-1AB8-4BE9-BD05-D9CBBD86A8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0538" y="1414705"/>
            <a:ext cx="5821422" cy="4235893"/>
          </a:xfrm>
          <a:prstGeom prst="rect">
            <a:avLst/>
          </a:prstGeom>
        </p:spPr>
      </p:pic>
    </p:spTree>
    <p:extLst>
      <p:ext uri="{BB962C8B-B14F-4D97-AF65-F5344CB8AC3E}">
        <p14:creationId xmlns:p14="http://schemas.microsoft.com/office/powerpoint/2010/main" val="1041156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53B018-F20C-43F4-958F-AC5DB51861E3}"/>
              </a:ext>
            </a:extLst>
          </p:cNvPr>
          <p:cNvSpPr>
            <a:spLocks noGrp="1"/>
          </p:cNvSpPr>
          <p:nvPr>
            <p:ph type="sldNum" sz="quarter" idx="11"/>
          </p:nvPr>
        </p:nvSpPr>
        <p:spPr/>
        <p:txBody>
          <a:bodyPr/>
          <a:lstStyle/>
          <a:p>
            <a:fld id="{9B3E39EC-4BE2-4DEA-81C0-4ABC0AAB4AC0}" type="slidenum">
              <a:rPr lang="en-AU" smtClean="0"/>
              <a:pPr/>
              <a:t>17</a:t>
            </a:fld>
            <a:endParaRPr lang="en-AU"/>
          </a:p>
        </p:txBody>
      </p:sp>
      <p:sp>
        <p:nvSpPr>
          <p:cNvPr id="19" name="Title 1">
            <a:extLst>
              <a:ext uri="{FF2B5EF4-FFF2-40B4-BE49-F238E27FC236}">
                <a16:creationId xmlns:a16="http://schemas.microsoft.com/office/drawing/2014/main" id="{31A1C4F3-4C48-4DBA-9778-945DBAE16506}"/>
              </a:ext>
            </a:extLst>
          </p:cNvPr>
          <p:cNvSpPr>
            <a:spLocks noGrp="1"/>
          </p:cNvSpPr>
          <p:nvPr>
            <p:ph type="title"/>
          </p:nvPr>
        </p:nvSpPr>
        <p:spPr>
          <a:xfrm>
            <a:off x="387180" y="274320"/>
            <a:ext cx="11521440" cy="640080"/>
          </a:xfrm>
        </p:spPr>
        <p:txBody>
          <a:bodyPr/>
          <a:lstStyle/>
          <a:p>
            <a:r>
              <a:rPr lang="en-US"/>
              <a:t>Practical Application of de5ign</a:t>
            </a:r>
          </a:p>
        </p:txBody>
      </p:sp>
      <p:sp>
        <p:nvSpPr>
          <p:cNvPr id="6" name="TextBox 5">
            <a:extLst>
              <a:ext uri="{FF2B5EF4-FFF2-40B4-BE49-F238E27FC236}">
                <a16:creationId xmlns:a16="http://schemas.microsoft.com/office/drawing/2014/main" id="{4E5D4F3A-34EE-4712-8108-526AB604CA1D}"/>
              </a:ext>
            </a:extLst>
          </p:cNvPr>
          <p:cNvSpPr txBox="1"/>
          <p:nvPr/>
        </p:nvSpPr>
        <p:spPr>
          <a:xfrm>
            <a:off x="387180" y="1680219"/>
            <a:ext cx="5283318" cy="3497561"/>
          </a:xfrm>
          <a:prstGeom prst="rect">
            <a:avLst/>
          </a:prstGeom>
          <a:noFill/>
        </p:spPr>
        <p:txBody>
          <a:bodyPr wrap="square" lIns="91440" tIns="45720" rIns="91440" bIns="45720" rtlCol="0" anchor="t">
            <a:spAutoFit/>
          </a:bodyPr>
          <a:lstStyle/>
          <a:p>
            <a:pPr>
              <a:lnSpc>
                <a:spcPct val="110000"/>
              </a:lnSpc>
              <a:spcBef>
                <a:spcPts val="600"/>
              </a:spcBef>
              <a:spcAft>
                <a:spcPts val="1200"/>
              </a:spcAft>
            </a:pPr>
            <a:r>
              <a:rPr lang="en-GB" sz="2400">
                <a:cs typeface="Jacobs Chronos Light" panose="020B0403030503030204" pitchFamily="34" charset="0"/>
              </a:rPr>
              <a:t>2. de5ign Management Flowchart</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Quick reference/desktop guidance. </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HSEiD inputs during project planning, design and construction phases</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Links to procedures, templates and guidance.</a:t>
            </a:r>
          </a:p>
          <a:p>
            <a:pPr>
              <a:lnSpc>
                <a:spcPct val="110000"/>
              </a:lnSpc>
              <a:spcBef>
                <a:spcPts val="600"/>
              </a:spcBef>
              <a:spcAft>
                <a:spcPts val="1200"/>
              </a:spcAft>
            </a:pPr>
            <a:endParaRPr lang="en-GB" sz="2400">
              <a:latin typeface="Jacobs Chronos Light" panose="020B0403030503030204" pitchFamily="34" charset="0"/>
              <a:cs typeface="Jacobs Chronos Light" panose="020B0403030503030204" pitchFamily="34" charset="0"/>
            </a:endParaRPr>
          </a:p>
        </p:txBody>
      </p:sp>
      <p:pic>
        <p:nvPicPr>
          <p:cNvPr id="3" name="Picture 2">
            <a:extLst>
              <a:ext uri="{FF2B5EF4-FFF2-40B4-BE49-F238E27FC236}">
                <a16:creationId xmlns:a16="http://schemas.microsoft.com/office/drawing/2014/main" id="{F09756E9-F82F-445C-A8FA-F5B4181168FB}"/>
              </a:ext>
            </a:extLst>
          </p:cNvPr>
          <p:cNvPicPr>
            <a:picLocks noChangeAspect="1"/>
          </p:cNvPicPr>
          <p:nvPr/>
        </p:nvPicPr>
        <p:blipFill>
          <a:blip r:embed="rId3"/>
          <a:stretch>
            <a:fillRect/>
          </a:stretch>
        </p:blipFill>
        <p:spPr>
          <a:xfrm>
            <a:off x="6431623" y="128391"/>
            <a:ext cx="4495115" cy="6601218"/>
          </a:xfrm>
          <a:prstGeom prst="rect">
            <a:avLst/>
          </a:prstGeom>
        </p:spPr>
      </p:pic>
    </p:spTree>
    <p:extLst>
      <p:ext uri="{BB962C8B-B14F-4D97-AF65-F5344CB8AC3E}">
        <p14:creationId xmlns:p14="http://schemas.microsoft.com/office/powerpoint/2010/main" val="3737629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3A6D57-F317-49FB-91E6-20F7909837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7605" y="3868083"/>
            <a:ext cx="3990438" cy="2578437"/>
          </a:xfrm>
          <a:prstGeom prst="rect">
            <a:avLst/>
          </a:prstGeom>
        </p:spPr>
      </p:pic>
      <p:sp>
        <p:nvSpPr>
          <p:cNvPr id="4" name="Slide Number Placeholder 3">
            <a:extLst>
              <a:ext uri="{FF2B5EF4-FFF2-40B4-BE49-F238E27FC236}">
                <a16:creationId xmlns:a16="http://schemas.microsoft.com/office/drawing/2014/main" id="{9F53B018-F20C-43F4-958F-AC5DB51861E3}"/>
              </a:ext>
            </a:extLst>
          </p:cNvPr>
          <p:cNvSpPr>
            <a:spLocks noGrp="1"/>
          </p:cNvSpPr>
          <p:nvPr>
            <p:ph type="sldNum" sz="quarter" idx="11"/>
          </p:nvPr>
        </p:nvSpPr>
        <p:spPr/>
        <p:txBody>
          <a:bodyPr/>
          <a:lstStyle/>
          <a:p>
            <a:fld id="{9B3E39EC-4BE2-4DEA-81C0-4ABC0AAB4AC0}" type="slidenum">
              <a:rPr lang="en-AU" smtClean="0"/>
              <a:pPr/>
              <a:t>18</a:t>
            </a:fld>
            <a:endParaRPr lang="en-AU"/>
          </a:p>
        </p:txBody>
      </p:sp>
      <p:sp>
        <p:nvSpPr>
          <p:cNvPr id="19" name="Title 1">
            <a:extLst>
              <a:ext uri="{FF2B5EF4-FFF2-40B4-BE49-F238E27FC236}">
                <a16:creationId xmlns:a16="http://schemas.microsoft.com/office/drawing/2014/main" id="{31A1C4F3-4C48-4DBA-9778-945DBAE16506}"/>
              </a:ext>
            </a:extLst>
          </p:cNvPr>
          <p:cNvSpPr>
            <a:spLocks noGrp="1"/>
          </p:cNvSpPr>
          <p:nvPr>
            <p:ph type="title"/>
          </p:nvPr>
        </p:nvSpPr>
        <p:spPr>
          <a:xfrm>
            <a:off x="387180" y="274320"/>
            <a:ext cx="11521440" cy="640080"/>
          </a:xfrm>
        </p:spPr>
        <p:txBody>
          <a:bodyPr/>
          <a:lstStyle/>
          <a:p>
            <a:r>
              <a:rPr lang="en-US"/>
              <a:t>Practical Application of de5ign</a:t>
            </a:r>
          </a:p>
        </p:txBody>
      </p:sp>
      <p:sp>
        <p:nvSpPr>
          <p:cNvPr id="6" name="TextBox 5">
            <a:extLst>
              <a:ext uri="{FF2B5EF4-FFF2-40B4-BE49-F238E27FC236}">
                <a16:creationId xmlns:a16="http://schemas.microsoft.com/office/drawing/2014/main" id="{4E5D4F3A-34EE-4712-8108-526AB604CA1D}"/>
              </a:ext>
            </a:extLst>
          </p:cNvPr>
          <p:cNvSpPr txBox="1"/>
          <p:nvPr/>
        </p:nvSpPr>
        <p:spPr>
          <a:xfrm>
            <a:off x="263684" y="1342525"/>
            <a:ext cx="3869188" cy="4405501"/>
          </a:xfrm>
          <a:prstGeom prst="rect">
            <a:avLst/>
          </a:prstGeom>
          <a:noFill/>
        </p:spPr>
        <p:txBody>
          <a:bodyPr wrap="square" lIns="91440" tIns="45720" rIns="91440" bIns="45720" rtlCol="0" anchor="t">
            <a:spAutoFit/>
          </a:bodyPr>
          <a:lstStyle/>
          <a:p>
            <a:pPr>
              <a:lnSpc>
                <a:spcPct val="110000"/>
              </a:lnSpc>
              <a:spcBef>
                <a:spcPts val="600"/>
              </a:spcBef>
              <a:spcAft>
                <a:spcPts val="1200"/>
              </a:spcAft>
            </a:pPr>
            <a:r>
              <a:rPr lang="en-GB" sz="2400">
                <a:cs typeface="Jacobs Chronos Light" panose="020B0403030503030204" pitchFamily="34" charset="0"/>
              </a:rPr>
              <a:t>3. de5ign Manual</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Main depository for de5ign information and guidance.</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SharePoint based.</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Detailed information for each de5ign behaviour.</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Templates, digital tools, quick reference guides, experts.</a:t>
            </a:r>
          </a:p>
          <a:p>
            <a:pPr>
              <a:lnSpc>
                <a:spcPct val="110000"/>
              </a:lnSpc>
              <a:spcBef>
                <a:spcPts val="600"/>
              </a:spcBef>
              <a:spcAft>
                <a:spcPts val="1200"/>
              </a:spcAft>
            </a:pPr>
            <a:endParaRPr lang="en-GB" sz="2400">
              <a:latin typeface="Jacobs Chronos Light" panose="020B0403030503030204" pitchFamily="34" charset="0"/>
              <a:cs typeface="Jacobs Chronos Light" panose="020B0403030503030204" pitchFamily="34" charset="0"/>
            </a:endParaRPr>
          </a:p>
        </p:txBody>
      </p:sp>
      <p:pic>
        <p:nvPicPr>
          <p:cNvPr id="3" name="Picture 2">
            <a:extLst>
              <a:ext uri="{FF2B5EF4-FFF2-40B4-BE49-F238E27FC236}">
                <a16:creationId xmlns:a16="http://schemas.microsoft.com/office/drawing/2014/main" id="{D7634FE0-5821-4367-B94B-2E73426CD5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5666" y="914401"/>
            <a:ext cx="2954594" cy="2461598"/>
          </a:xfrm>
          <a:prstGeom prst="rect">
            <a:avLst/>
          </a:prstGeom>
        </p:spPr>
      </p:pic>
      <p:pic>
        <p:nvPicPr>
          <p:cNvPr id="8" name="Picture 7">
            <a:extLst>
              <a:ext uri="{FF2B5EF4-FFF2-40B4-BE49-F238E27FC236}">
                <a16:creationId xmlns:a16="http://schemas.microsoft.com/office/drawing/2014/main" id="{2899E1AB-0EF9-42B9-88C2-ABCF721F59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92503" y="3646940"/>
            <a:ext cx="3583392" cy="2126778"/>
          </a:xfrm>
          <a:prstGeom prst="rect">
            <a:avLst/>
          </a:prstGeom>
        </p:spPr>
      </p:pic>
      <p:pic>
        <p:nvPicPr>
          <p:cNvPr id="10" name="Picture 9">
            <a:extLst>
              <a:ext uri="{FF2B5EF4-FFF2-40B4-BE49-F238E27FC236}">
                <a16:creationId xmlns:a16="http://schemas.microsoft.com/office/drawing/2014/main" id="{2B5B2271-B6DE-43DA-B838-914CDE4E3A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5849" y="914400"/>
            <a:ext cx="4022194" cy="2296661"/>
          </a:xfrm>
          <a:prstGeom prst="rect">
            <a:avLst/>
          </a:prstGeom>
        </p:spPr>
      </p:pic>
    </p:spTree>
    <p:extLst>
      <p:ext uri="{BB962C8B-B14F-4D97-AF65-F5344CB8AC3E}">
        <p14:creationId xmlns:p14="http://schemas.microsoft.com/office/powerpoint/2010/main" val="3387558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53B018-F20C-43F4-958F-AC5DB51861E3}"/>
              </a:ext>
            </a:extLst>
          </p:cNvPr>
          <p:cNvSpPr>
            <a:spLocks noGrp="1"/>
          </p:cNvSpPr>
          <p:nvPr>
            <p:ph type="sldNum" sz="quarter" idx="11"/>
          </p:nvPr>
        </p:nvSpPr>
        <p:spPr/>
        <p:txBody>
          <a:bodyPr/>
          <a:lstStyle/>
          <a:p>
            <a:fld id="{9B3E39EC-4BE2-4DEA-81C0-4ABC0AAB4AC0}" type="slidenum">
              <a:rPr lang="en-AU" smtClean="0"/>
              <a:pPr/>
              <a:t>19</a:t>
            </a:fld>
            <a:endParaRPr lang="en-AU"/>
          </a:p>
        </p:txBody>
      </p:sp>
      <p:sp>
        <p:nvSpPr>
          <p:cNvPr id="19" name="Title 1">
            <a:extLst>
              <a:ext uri="{FF2B5EF4-FFF2-40B4-BE49-F238E27FC236}">
                <a16:creationId xmlns:a16="http://schemas.microsoft.com/office/drawing/2014/main" id="{31A1C4F3-4C48-4DBA-9778-945DBAE16506}"/>
              </a:ext>
            </a:extLst>
          </p:cNvPr>
          <p:cNvSpPr>
            <a:spLocks noGrp="1"/>
          </p:cNvSpPr>
          <p:nvPr>
            <p:ph type="title"/>
          </p:nvPr>
        </p:nvSpPr>
        <p:spPr>
          <a:xfrm>
            <a:off x="387180" y="274320"/>
            <a:ext cx="11521440" cy="640080"/>
          </a:xfrm>
        </p:spPr>
        <p:txBody>
          <a:bodyPr/>
          <a:lstStyle/>
          <a:p>
            <a:r>
              <a:rPr lang="en-US"/>
              <a:t>Practical Application of de5ign</a:t>
            </a:r>
          </a:p>
        </p:txBody>
      </p:sp>
      <p:sp>
        <p:nvSpPr>
          <p:cNvPr id="6" name="TextBox 5">
            <a:extLst>
              <a:ext uri="{FF2B5EF4-FFF2-40B4-BE49-F238E27FC236}">
                <a16:creationId xmlns:a16="http://schemas.microsoft.com/office/drawing/2014/main" id="{4E5D4F3A-34EE-4712-8108-526AB604CA1D}"/>
              </a:ext>
            </a:extLst>
          </p:cNvPr>
          <p:cNvSpPr txBox="1"/>
          <p:nvPr/>
        </p:nvSpPr>
        <p:spPr>
          <a:xfrm>
            <a:off x="320040" y="1202706"/>
            <a:ext cx="4507141" cy="4803366"/>
          </a:xfrm>
          <a:prstGeom prst="rect">
            <a:avLst/>
          </a:prstGeom>
          <a:noFill/>
        </p:spPr>
        <p:txBody>
          <a:bodyPr wrap="square" lIns="91440" tIns="45720" rIns="91440" bIns="45720" rtlCol="0" anchor="t">
            <a:spAutoFit/>
          </a:bodyPr>
          <a:lstStyle/>
          <a:p>
            <a:pPr>
              <a:lnSpc>
                <a:spcPct val="110000"/>
              </a:lnSpc>
              <a:spcBef>
                <a:spcPts val="600"/>
              </a:spcBef>
              <a:spcAft>
                <a:spcPts val="1200"/>
              </a:spcAft>
            </a:pPr>
            <a:r>
              <a:rPr lang="en-GB" sz="2400">
                <a:cs typeface="Jacobs Chronos Light" panose="020B0403030503030204" pitchFamily="34" charset="0"/>
              </a:rPr>
              <a:t>4. de5ign Execution Plan</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Project specific plan for the management of the design process.</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Legislative requirements. </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Key design interfaces.</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HSEiD deliverables.</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Designer coordination.</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DRA’s, workshops and audits</a:t>
            </a:r>
            <a:r>
              <a:rPr lang="en-GB" sz="2000">
                <a:cs typeface="Jacobs Chronos Light" panose="020B0403030503030204" pitchFamily="34" charset="0"/>
              </a:rPr>
              <a:t>.</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Engaging experts.</a:t>
            </a:r>
            <a:endParaRPr lang="en-GB" sz="2400">
              <a:latin typeface="Jacobs Chronos Light" panose="020B0403030503030204" pitchFamily="34" charset="0"/>
              <a:cs typeface="Jacobs Chronos Light" panose="020B0403030503030204" pitchFamily="34" charset="0"/>
            </a:endParaRPr>
          </a:p>
        </p:txBody>
      </p:sp>
      <p:pic>
        <p:nvPicPr>
          <p:cNvPr id="3" name="Picture 2">
            <a:extLst>
              <a:ext uri="{FF2B5EF4-FFF2-40B4-BE49-F238E27FC236}">
                <a16:creationId xmlns:a16="http://schemas.microsoft.com/office/drawing/2014/main" id="{DCEE4764-EF4D-4EFA-BEF9-32D0046FC95D}"/>
              </a:ext>
            </a:extLst>
          </p:cNvPr>
          <p:cNvPicPr>
            <a:picLocks noChangeAspect="1"/>
          </p:cNvPicPr>
          <p:nvPr/>
        </p:nvPicPr>
        <p:blipFill>
          <a:blip r:embed="rId3"/>
          <a:stretch>
            <a:fillRect/>
          </a:stretch>
        </p:blipFill>
        <p:spPr>
          <a:xfrm>
            <a:off x="4694274" y="864149"/>
            <a:ext cx="3565340" cy="4791145"/>
          </a:xfrm>
          <a:prstGeom prst="rect">
            <a:avLst/>
          </a:prstGeom>
        </p:spPr>
      </p:pic>
      <p:pic>
        <p:nvPicPr>
          <p:cNvPr id="8" name="Picture 7">
            <a:extLst>
              <a:ext uri="{FF2B5EF4-FFF2-40B4-BE49-F238E27FC236}">
                <a16:creationId xmlns:a16="http://schemas.microsoft.com/office/drawing/2014/main" id="{31887818-2C49-4A25-B95D-1C41ADF37A30}"/>
              </a:ext>
            </a:extLst>
          </p:cNvPr>
          <p:cNvPicPr>
            <a:picLocks noChangeAspect="1"/>
          </p:cNvPicPr>
          <p:nvPr/>
        </p:nvPicPr>
        <p:blipFill>
          <a:blip r:embed="rId4"/>
          <a:stretch>
            <a:fillRect/>
          </a:stretch>
        </p:blipFill>
        <p:spPr>
          <a:xfrm>
            <a:off x="8301447" y="864149"/>
            <a:ext cx="3565340" cy="4793988"/>
          </a:xfrm>
          <a:prstGeom prst="rect">
            <a:avLst/>
          </a:prstGeom>
        </p:spPr>
      </p:pic>
    </p:spTree>
    <p:extLst>
      <p:ext uri="{BB962C8B-B14F-4D97-AF65-F5344CB8AC3E}">
        <p14:creationId xmlns:p14="http://schemas.microsoft.com/office/powerpoint/2010/main" val="232206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32E0771E-D0AF-4EB1-9AAA-52EE079AA419}"/>
              </a:ext>
            </a:extLst>
          </p:cNvPr>
          <p:cNvSpPr txBox="1">
            <a:spLocks/>
          </p:cNvSpPr>
          <p:nvPr/>
        </p:nvSpPr>
        <p:spPr>
          <a:xfrm>
            <a:off x="335280" y="928877"/>
            <a:ext cx="11521440" cy="506440"/>
          </a:xfrm>
          <a:prstGeom prst="rect">
            <a:avLst/>
          </a:prstGeom>
          <a:noFill/>
        </p:spPr>
        <p:txBody>
          <a:bodyPr vert="horz" lIns="0" tIns="0" rIns="0" bIns="0" rtlCol="0" anchor="t">
            <a:noAutofit/>
          </a:bodyPr>
          <a:lst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800" dirty="0">
                <a:latin typeface="Jacobs Chronos Light" panose="020B0403030503030204" pitchFamily="34" charset="0"/>
                <a:cs typeface="Jacobs Chronos Light" panose="020B0403030503030204" pitchFamily="34" charset="0"/>
              </a:rPr>
              <a:t>The greatest opportunity to reduce or eliminate risk to the health and safety of the work and the end user lies with the designer.</a:t>
            </a:r>
          </a:p>
          <a:p>
            <a:pPr marL="0" indent="0">
              <a:buFont typeface="Wingdings" panose="05000000000000000000" pitchFamily="2" charset="2"/>
              <a:buNone/>
            </a:pPr>
            <a:endParaRPr lang="en-US" sz="1800" dirty="0">
              <a:latin typeface="Jacobs Chronos Light" panose="020B0403030503030204" pitchFamily="34" charset="0"/>
              <a:cs typeface="Jacobs Chronos Light" panose="020B0403030503030204" pitchFamily="34" charset="0"/>
            </a:endParaRPr>
          </a:p>
          <a:p>
            <a:pPr marL="0" indent="0">
              <a:buFont typeface="Wingdings" panose="05000000000000000000" pitchFamily="2" charset="2"/>
              <a:buNone/>
            </a:pPr>
            <a:r>
              <a:rPr lang="en-US" sz="1800" dirty="0">
                <a:latin typeface="Jacobs Chronos Light" panose="020B0403030503030204" pitchFamily="34" charset="0"/>
                <a:cs typeface="Jacobs Chronos Light" panose="020B0403030503030204" pitchFamily="34" charset="0"/>
              </a:rPr>
              <a:t> </a:t>
            </a:r>
          </a:p>
        </p:txBody>
      </p:sp>
      <p:sp>
        <p:nvSpPr>
          <p:cNvPr id="3" name="Title 2">
            <a:extLst>
              <a:ext uri="{FF2B5EF4-FFF2-40B4-BE49-F238E27FC236}">
                <a16:creationId xmlns:a16="http://schemas.microsoft.com/office/drawing/2014/main" id="{17C626E5-45B6-455E-AC27-E5F891813822}"/>
              </a:ext>
            </a:extLst>
          </p:cNvPr>
          <p:cNvSpPr>
            <a:spLocks noGrp="1"/>
          </p:cNvSpPr>
          <p:nvPr>
            <p:ph type="title"/>
          </p:nvPr>
        </p:nvSpPr>
        <p:spPr>
          <a:xfrm>
            <a:off x="335280" y="234509"/>
            <a:ext cx="11521440" cy="640080"/>
          </a:xfrm>
        </p:spPr>
        <p:txBody>
          <a:bodyPr/>
          <a:lstStyle/>
          <a:p>
            <a:r>
              <a:rPr lang="en-US"/>
              <a:t>Global Infrastructure Challenge</a:t>
            </a:r>
          </a:p>
        </p:txBody>
      </p:sp>
      <p:sp>
        <p:nvSpPr>
          <p:cNvPr id="16" name="Slide Number Placeholder 15">
            <a:extLst>
              <a:ext uri="{FF2B5EF4-FFF2-40B4-BE49-F238E27FC236}">
                <a16:creationId xmlns:a16="http://schemas.microsoft.com/office/drawing/2014/main" id="{AD1C34B5-6468-4942-97EC-3E3E9581C312}"/>
              </a:ext>
            </a:extLst>
          </p:cNvPr>
          <p:cNvSpPr>
            <a:spLocks noGrp="1"/>
          </p:cNvSpPr>
          <p:nvPr>
            <p:ph type="sldNum" sz="quarter" idx="11"/>
          </p:nvPr>
        </p:nvSpPr>
        <p:spPr/>
        <p:txBody>
          <a:bodyPr/>
          <a:lstStyle/>
          <a:p>
            <a:fld id="{9B3E39EC-4BE2-4DEA-81C0-4ABC0AAB4AC0}" type="slidenum">
              <a:rPr lang="en-AU" smtClean="0"/>
              <a:pPr/>
              <a:t>2</a:t>
            </a:fld>
            <a:endParaRPr lang="en-AU"/>
          </a:p>
        </p:txBody>
      </p:sp>
      <p:pic>
        <p:nvPicPr>
          <p:cNvPr id="11" name="Picture 10">
            <a:extLst>
              <a:ext uri="{FF2B5EF4-FFF2-40B4-BE49-F238E27FC236}">
                <a16:creationId xmlns:a16="http://schemas.microsoft.com/office/drawing/2014/main" id="{9248472A-E73E-4BF6-93FD-F0BFA67442DD}"/>
              </a:ext>
            </a:extLst>
          </p:cNvPr>
          <p:cNvPicPr>
            <a:picLocks noChangeAspect="1"/>
          </p:cNvPicPr>
          <p:nvPr/>
        </p:nvPicPr>
        <p:blipFill>
          <a:blip r:embed="rId3"/>
          <a:stretch>
            <a:fillRect/>
          </a:stretch>
        </p:blipFill>
        <p:spPr>
          <a:xfrm>
            <a:off x="319723" y="1974100"/>
            <a:ext cx="5166390" cy="3321250"/>
          </a:xfrm>
          <a:prstGeom prst="rect">
            <a:avLst/>
          </a:prstGeom>
        </p:spPr>
      </p:pic>
      <p:sp>
        <p:nvSpPr>
          <p:cNvPr id="12" name="TextBox 11">
            <a:extLst>
              <a:ext uri="{FF2B5EF4-FFF2-40B4-BE49-F238E27FC236}">
                <a16:creationId xmlns:a16="http://schemas.microsoft.com/office/drawing/2014/main" id="{F5A6F597-BAAC-4263-AF80-FE7258428F16}"/>
              </a:ext>
            </a:extLst>
          </p:cNvPr>
          <p:cNvSpPr txBox="1"/>
          <p:nvPr/>
        </p:nvSpPr>
        <p:spPr>
          <a:xfrm>
            <a:off x="5486113" y="1455210"/>
            <a:ext cx="6502687" cy="4727192"/>
          </a:xfrm>
          <a:prstGeom prst="rect">
            <a:avLst/>
          </a:prstGeom>
          <a:noFill/>
        </p:spPr>
        <p:txBody>
          <a:bodyPr wrap="square" rtlCol="0">
            <a:spAutoFit/>
          </a:bodyPr>
          <a:lstStyle/>
          <a:p>
            <a:pPr algn="l">
              <a:lnSpc>
                <a:spcPct val="105000"/>
              </a:lnSpc>
            </a:pPr>
            <a:r>
              <a:rPr lang="en-US" i="0" dirty="0">
                <a:solidFill>
                  <a:srgbClr val="231F20"/>
                </a:solidFill>
                <a:effectLst/>
                <a:latin typeface="Jacobs Chronos Light" panose="020B0403030503030204" pitchFamily="34" charset="0"/>
                <a:cs typeface="Jacobs Chronos Light" panose="020B0403030503030204" pitchFamily="34" charset="0"/>
              </a:rPr>
              <a:t>Research of the Impact of Safe Design:</a:t>
            </a:r>
          </a:p>
          <a:p>
            <a:pPr marL="342900" lvl="0" indent="-342900">
              <a:lnSpc>
                <a:spcPct val="105000"/>
              </a:lnSpc>
              <a:spcBef>
                <a:spcPts val="900"/>
              </a:spcBef>
              <a:spcAft>
                <a:spcPts val="300"/>
              </a:spcAft>
              <a:buFont typeface="+mj-lt"/>
              <a:buAutoNum type="arabicPeriod"/>
            </a:pPr>
            <a:r>
              <a:rPr lang="en-GB" dirty="0">
                <a:solidFill>
                  <a:srgbClr val="231F20"/>
                </a:solidFill>
                <a:latin typeface="Jacobs Chronos Light" panose="020B0403030503030204" pitchFamily="34" charset="0"/>
                <a:cs typeface="Jacobs Chronos Light" panose="020B0403030503030204" pitchFamily="34" charset="0"/>
              </a:rPr>
              <a:t>60% of fatal accidents on building sites arise from decisions made before construction commences (European Foundation, 1991). </a:t>
            </a:r>
          </a:p>
          <a:p>
            <a:pPr marL="342900" lvl="0" indent="-342900">
              <a:lnSpc>
                <a:spcPct val="105000"/>
              </a:lnSpc>
              <a:spcBef>
                <a:spcPts val="900"/>
              </a:spcBef>
              <a:spcAft>
                <a:spcPts val="300"/>
              </a:spcAft>
              <a:buFont typeface="+mj-lt"/>
              <a:buAutoNum type="arabicPeriod"/>
            </a:pPr>
            <a:r>
              <a:rPr lang="en-GB" dirty="0">
                <a:solidFill>
                  <a:srgbClr val="231F20"/>
                </a:solidFill>
                <a:latin typeface="Jacobs Chronos Light" panose="020B0403030503030204" pitchFamily="34" charset="0"/>
                <a:cs typeface="Jacobs Chronos Light" panose="020B0403030503030204" pitchFamily="34" charset="0"/>
              </a:rPr>
              <a:t>Half of all construction accidents could have been eliminated or reduced with more thought during the design process (Alistair Gibb, 2004). </a:t>
            </a:r>
          </a:p>
          <a:p>
            <a:pPr marL="342900" lvl="0" indent="-342900">
              <a:lnSpc>
                <a:spcPct val="105000"/>
              </a:lnSpc>
              <a:spcBef>
                <a:spcPts val="900"/>
              </a:spcBef>
              <a:spcAft>
                <a:spcPts val="300"/>
              </a:spcAft>
              <a:buFont typeface="+mj-lt"/>
              <a:buAutoNum type="arabicPeriod"/>
            </a:pPr>
            <a:r>
              <a:rPr lang="en-GB" dirty="0">
                <a:solidFill>
                  <a:srgbClr val="231F20"/>
                </a:solidFill>
                <a:latin typeface="Jacobs Chronos Light" panose="020B0403030503030204" pitchFamily="34" charset="0"/>
                <a:cs typeface="Jacobs Chronos Light" panose="020B0403030503030204" pitchFamily="34" charset="0"/>
              </a:rPr>
              <a:t>On review of the National Institute of Occupational Safety and Health (NIOSH) Fatality Assessment Control and Evaluation (FACE) programme in the United States, 42% of 224 construction industry fatalities were linked to design issues (</a:t>
            </a:r>
            <a:r>
              <a:rPr lang="en-GB" dirty="0" err="1">
                <a:solidFill>
                  <a:srgbClr val="231F20"/>
                </a:solidFill>
                <a:latin typeface="Jacobs Chronos Light" panose="020B0403030503030204" pitchFamily="34" charset="0"/>
                <a:cs typeface="Jacobs Chronos Light" panose="020B0403030503030204" pitchFamily="34" charset="0"/>
              </a:rPr>
              <a:t>Behm</a:t>
            </a:r>
            <a:r>
              <a:rPr lang="en-GB" dirty="0">
                <a:solidFill>
                  <a:srgbClr val="231F20"/>
                </a:solidFill>
                <a:latin typeface="Jacobs Chronos Light" panose="020B0403030503030204" pitchFamily="34" charset="0"/>
                <a:cs typeface="Jacobs Chronos Light" panose="020B0403030503030204" pitchFamily="34" charset="0"/>
              </a:rPr>
              <a:t>, 2005).</a:t>
            </a:r>
          </a:p>
          <a:p>
            <a:pPr marL="342900" lvl="0" indent="-342900">
              <a:lnSpc>
                <a:spcPct val="105000"/>
              </a:lnSpc>
              <a:spcBef>
                <a:spcPts val="900"/>
              </a:spcBef>
              <a:spcAft>
                <a:spcPts val="300"/>
              </a:spcAft>
              <a:buFont typeface="+mj-lt"/>
              <a:buAutoNum type="arabicPeriod"/>
            </a:pPr>
            <a:r>
              <a:rPr lang="en-GB" dirty="0">
                <a:solidFill>
                  <a:srgbClr val="231F20"/>
                </a:solidFill>
                <a:latin typeface="Jacobs Chronos Light" panose="020B0403030503030204" pitchFamily="34" charset="0"/>
                <a:cs typeface="Jacobs Chronos Light" panose="020B0403030503030204" pitchFamily="34" charset="0"/>
              </a:rPr>
              <a:t>Poor design was the cause of 42% of work-related fatalities in Australia from 1997 through 2002 (</a:t>
            </a:r>
            <a:r>
              <a:rPr lang="en-GB" dirty="0" err="1">
                <a:solidFill>
                  <a:srgbClr val="231F20"/>
                </a:solidFill>
                <a:latin typeface="Jacobs Chronos Light" panose="020B0403030503030204" pitchFamily="34" charset="0"/>
                <a:cs typeface="Jacobs Chronos Light" panose="020B0403030503030204" pitchFamily="34" charset="0"/>
              </a:rPr>
              <a:t>Mroszczyk</a:t>
            </a:r>
            <a:r>
              <a:rPr lang="en-GB" dirty="0">
                <a:solidFill>
                  <a:srgbClr val="231F20"/>
                </a:solidFill>
                <a:latin typeface="Jacobs Chronos Light" panose="020B0403030503030204" pitchFamily="34" charset="0"/>
                <a:cs typeface="Jacobs Chronos Light" panose="020B0403030503030204" pitchFamily="34" charset="0"/>
              </a:rPr>
              <a:t>, 2014). </a:t>
            </a:r>
          </a:p>
        </p:txBody>
      </p:sp>
      <p:sp>
        <p:nvSpPr>
          <p:cNvPr id="14" name="TextBox 13">
            <a:extLst>
              <a:ext uri="{FF2B5EF4-FFF2-40B4-BE49-F238E27FC236}">
                <a16:creationId xmlns:a16="http://schemas.microsoft.com/office/drawing/2014/main" id="{D9CED4D6-321C-4782-91C6-13074776056A}"/>
              </a:ext>
            </a:extLst>
          </p:cNvPr>
          <p:cNvSpPr txBox="1"/>
          <p:nvPr/>
        </p:nvSpPr>
        <p:spPr>
          <a:xfrm>
            <a:off x="335280" y="5324624"/>
            <a:ext cx="3274827" cy="261610"/>
          </a:xfrm>
          <a:prstGeom prst="rect">
            <a:avLst/>
          </a:prstGeom>
          <a:noFill/>
        </p:spPr>
        <p:txBody>
          <a:bodyPr wrap="square" rtlCol="0">
            <a:spAutoFit/>
          </a:bodyPr>
          <a:lstStyle/>
          <a:p>
            <a:r>
              <a:rPr lang="en-GB" sz="1100"/>
              <a:t>Source: Szymberski, TAPPI Journal  1997</a:t>
            </a:r>
          </a:p>
        </p:txBody>
      </p:sp>
    </p:spTree>
    <p:extLst>
      <p:ext uri="{BB962C8B-B14F-4D97-AF65-F5344CB8AC3E}">
        <p14:creationId xmlns:p14="http://schemas.microsoft.com/office/powerpoint/2010/main" val="3828696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53B018-F20C-43F4-958F-AC5DB51861E3}"/>
              </a:ext>
            </a:extLst>
          </p:cNvPr>
          <p:cNvSpPr>
            <a:spLocks noGrp="1"/>
          </p:cNvSpPr>
          <p:nvPr>
            <p:ph type="sldNum" sz="quarter" idx="11"/>
          </p:nvPr>
        </p:nvSpPr>
        <p:spPr/>
        <p:txBody>
          <a:bodyPr/>
          <a:lstStyle/>
          <a:p>
            <a:fld id="{9B3E39EC-4BE2-4DEA-81C0-4ABC0AAB4AC0}" type="slidenum">
              <a:rPr lang="en-AU" smtClean="0"/>
              <a:pPr/>
              <a:t>20</a:t>
            </a:fld>
            <a:endParaRPr lang="en-AU"/>
          </a:p>
        </p:txBody>
      </p:sp>
      <p:sp>
        <p:nvSpPr>
          <p:cNvPr id="6" name="TextBox 5">
            <a:extLst>
              <a:ext uri="{FF2B5EF4-FFF2-40B4-BE49-F238E27FC236}">
                <a16:creationId xmlns:a16="http://schemas.microsoft.com/office/drawing/2014/main" id="{4E5D4F3A-34EE-4712-8108-526AB604CA1D}"/>
              </a:ext>
            </a:extLst>
          </p:cNvPr>
          <p:cNvSpPr txBox="1"/>
          <p:nvPr/>
        </p:nvSpPr>
        <p:spPr>
          <a:xfrm>
            <a:off x="320041" y="1427426"/>
            <a:ext cx="4238626" cy="4787977"/>
          </a:xfrm>
          <a:prstGeom prst="rect">
            <a:avLst/>
          </a:prstGeom>
          <a:noFill/>
        </p:spPr>
        <p:txBody>
          <a:bodyPr wrap="square" lIns="91440" tIns="45720" rIns="91440" bIns="45720" rtlCol="0" anchor="t">
            <a:spAutoFit/>
          </a:bodyPr>
          <a:lstStyle/>
          <a:p>
            <a:pPr>
              <a:lnSpc>
                <a:spcPct val="110000"/>
              </a:lnSpc>
              <a:spcBef>
                <a:spcPts val="600"/>
              </a:spcBef>
              <a:spcAft>
                <a:spcPts val="1200"/>
              </a:spcAft>
            </a:pPr>
            <a:r>
              <a:rPr lang="en-GB" sz="2400">
                <a:cs typeface="Jacobs Chronos Light" panose="020B0403030503030204" pitchFamily="34" charset="0"/>
              </a:rPr>
              <a:t>5. de5ign Checklist</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Excel based c250 questions.</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Whole asset lifecycle impact of designs.</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Source data from WHO, ILO, UN, emerging best practice.</a:t>
            </a:r>
          </a:p>
          <a:p>
            <a:pPr marL="342900" indent="-342900">
              <a:lnSpc>
                <a:spcPct val="110000"/>
              </a:lnSpc>
              <a:spcBef>
                <a:spcPts val="600"/>
              </a:spcBef>
              <a:spcAft>
                <a:spcPts val="1200"/>
              </a:spcAft>
              <a:buFontTx/>
              <a:buChar char="-"/>
            </a:pPr>
            <a:r>
              <a:rPr lang="en-GB" sz="2000">
                <a:latin typeface="Jacobs Chronos Light" panose="020B0403030503030204" pitchFamily="34" charset="0"/>
                <a:cs typeface="Jacobs Chronos Light" panose="020B0403030503030204" pitchFamily="34" charset="0"/>
              </a:rPr>
              <a:t>Safety, occupational disease, mental health and wellbeing, environment, climate and sustainable design and procurement.</a:t>
            </a:r>
            <a:endParaRPr lang="en-GB" sz="2400">
              <a:latin typeface="Jacobs Chronos Light" panose="020B0403030503030204" pitchFamily="34" charset="0"/>
              <a:cs typeface="Jacobs Chronos Light" panose="020B0403030503030204" pitchFamily="34" charset="0"/>
            </a:endParaRPr>
          </a:p>
        </p:txBody>
      </p:sp>
      <p:pic>
        <p:nvPicPr>
          <p:cNvPr id="9" name="Picture 8">
            <a:extLst>
              <a:ext uri="{FF2B5EF4-FFF2-40B4-BE49-F238E27FC236}">
                <a16:creationId xmlns:a16="http://schemas.microsoft.com/office/drawing/2014/main" id="{48A6C7AD-4E95-4AE1-8143-67A1BF2752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4384" y="1028918"/>
            <a:ext cx="4238626" cy="2632281"/>
          </a:xfrm>
          <a:prstGeom prst="rect">
            <a:avLst/>
          </a:prstGeom>
        </p:spPr>
      </p:pic>
      <p:pic>
        <p:nvPicPr>
          <p:cNvPr id="11" name="Picture 10">
            <a:extLst>
              <a:ext uri="{FF2B5EF4-FFF2-40B4-BE49-F238E27FC236}">
                <a16:creationId xmlns:a16="http://schemas.microsoft.com/office/drawing/2014/main" id="{B354D27F-81C8-4520-84F9-D9F89D7E07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1787" y="1832158"/>
            <a:ext cx="3886067" cy="2595517"/>
          </a:xfrm>
          <a:prstGeom prst="rect">
            <a:avLst/>
          </a:prstGeom>
        </p:spPr>
      </p:pic>
      <p:pic>
        <p:nvPicPr>
          <p:cNvPr id="15" name="Picture 14">
            <a:extLst>
              <a:ext uri="{FF2B5EF4-FFF2-40B4-BE49-F238E27FC236}">
                <a16:creationId xmlns:a16="http://schemas.microsoft.com/office/drawing/2014/main" id="{0627D165-1B82-4177-A04C-981C70CA75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7002" y="2868628"/>
            <a:ext cx="4072072" cy="3118094"/>
          </a:xfrm>
          <a:prstGeom prst="rect">
            <a:avLst/>
          </a:prstGeom>
        </p:spPr>
      </p:pic>
      <p:sp>
        <p:nvSpPr>
          <p:cNvPr id="19" name="Title 1">
            <a:extLst>
              <a:ext uri="{FF2B5EF4-FFF2-40B4-BE49-F238E27FC236}">
                <a16:creationId xmlns:a16="http://schemas.microsoft.com/office/drawing/2014/main" id="{31A1C4F3-4C48-4DBA-9778-945DBAE16506}"/>
              </a:ext>
            </a:extLst>
          </p:cNvPr>
          <p:cNvSpPr>
            <a:spLocks noGrp="1"/>
          </p:cNvSpPr>
          <p:nvPr>
            <p:ph type="title"/>
          </p:nvPr>
        </p:nvSpPr>
        <p:spPr>
          <a:xfrm>
            <a:off x="387180" y="274320"/>
            <a:ext cx="11521440" cy="640080"/>
          </a:xfrm>
        </p:spPr>
        <p:txBody>
          <a:bodyPr/>
          <a:lstStyle/>
          <a:p>
            <a:r>
              <a:rPr lang="en-US"/>
              <a:t>Practical Application of de5ign</a:t>
            </a:r>
          </a:p>
        </p:txBody>
      </p:sp>
      <p:pic>
        <p:nvPicPr>
          <p:cNvPr id="5" name="Picture 4">
            <a:extLst>
              <a:ext uri="{FF2B5EF4-FFF2-40B4-BE49-F238E27FC236}">
                <a16:creationId xmlns:a16="http://schemas.microsoft.com/office/drawing/2014/main" id="{5AABEAF7-0B31-4D6A-96DD-88E3D930BC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05607" y="159802"/>
            <a:ext cx="4022319" cy="3497669"/>
          </a:xfrm>
          <a:prstGeom prst="rect">
            <a:avLst/>
          </a:prstGeom>
        </p:spPr>
      </p:pic>
      <p:pic>
        <p:nvPicPr>
          <p:cNvPr id="13" name="Picture 12">
            <a:extLst>
              <a:ext uri="{FF2B5EF4-FFF2-40B4-BE49-F238E27FC236}">
                <a16:creationId xmlns:a16="http://schemas.microsoft.com/office/drawing/2014/main" id="{1FFCA47D-3D6F-4860-9E45-3E88CAA8E73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33335" y="3759449"/>
            <a:ext cx="3886067" cy="2942932"/>
          </a:xfrm>
          <a:prstGeom prst="rect">
            <a:avLst/>
          </a:prstGeom>
        </p:spPr>
      </p:pic>
    </p:spTree>
    <p:extLst>
      <p:ext uri="{BB962C8B-B14F-4D97-AF65-F5344CB8AC3E}">
        <p14:creationId xmlns:p14="http://schemas.microsoft.com/office/powerpoint/2010/main" val="1074153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53B018-F20C-43F4-958F-AC5DB51861E3}"/>
              </a:ext>
            </a:extLst>
          </p:cNvPr>
          <p:cNvSpPr>
            <a:spLocks noGrp="1"/>
          </p:cNvSpPr>
          <p:nvPr>
            <p:ph type="sldNum" sz="quarter" idx="11"/>
          </p:nvPr>
        </p:nvSpPr>
        <p:spPr/>
        <p:txBody>
          <a:bodyPr/>
          <a:lstStyle/>
          <a:p>
            <a:fld id="{9B3E39EC-4BE2-4DEA-81C0-4ABC0AAB4AC0}" type="slidenum">
              <a:rPr lang="en-AU" smtClean="0"/>
              <a:pPr/>
              <a:t>21</a:t>
            </a:fld>
            <a:endParaRPr lang="en-AU"/>
          </a:p>
        </p:txBody>
      </p:sp>
      <p:sp>
        <p:nvSpPr>
          <p:cNvPr id="19" name="Title 1">
            <a:extLst>
              <a:ext uri="{FF2B5EF4-FFF2-40B4-BE49-F238E27FC236}">
                <a16:creationId xmlns:a16="http://schemas.microsoft.com/office/drawing/2014/main" id="{31A1C4F3-4C48-4DBA-9778-945DBAE16506}"/>
              </a:ext>
            </a:extLst>
          </p:cNvPr>
          <p:cNvSpPr>
            <a:spLocks noGrp="1"/>
          </p:cNvSpPr>
          <p:nvPr>
            <p:ph type="title"/>
          </p:nvPr>
        </p:nvSpPr>
        <p:spPr>
          <a:xfrm>
            <a:off x="387180" y="274320"/>
            <a:ext cx="11521440" cy="640080"/>
          </a:xfrm>
        </p:spPr>
        <p:txBody>
          <a:bodyPr/>
          <a:lstStyle/>
          <a:p>
            <a:r>
              <a:rPr lang="en-US"/>
              <a:t>Innovation in HSE in Design</a:t>
            </a:r>
          </a:p>
        </p:txBody>
      </p:sp>
      <p:sp>
        <p:nvSpPr>
          <p:cNvPr id="6" name="TextBox 5">
            <a:extLst>
              <a:ext uri="{FF2B5EF4-FFF2-40B4-BE49-F238E27FC236}">
                <a16:creationId xmlns:a16="http://schemas.microsoft.com/office/drawing/2014/main" id="{4E5D4F3A-34EE-4712-8108-526AB604CA1D}"/>
              </a:ext>
            </a:extLst>
          </p:cNvPr>
          <p:cNvSpPr txBox="1"/>
          <p:nvPr/>
        </p:nvSpPr>
        <p:spPr>
          <a:xfrm>
            <a:off x="387180" y="1401450"/>
            <a:ext cx="11521440" cy="4227824"/>
          </a:xfrm>
          <a:prstGeom prst="rect">
            <a:avLst/>
          </a:prstGeom>
          <a:noFill/>
        </p:spPr>
        <p:txBody>
          <a:bodyPr wrap="square" lIns="91440" tIns="45720" rIns="91440" bIns="45720" rtlCol="0" anchor="t">
            <a:spAutoFit/>
          </a:bodyPr>
          <a:lstStyle/>
          <a:p>
            <a:pPr marL="457200" indent="-457200">
              <a:lnSpc>
                <a:spcPct val="110000"/>
              </a:lnSpc>
              <a:spcBef>
                <a:spcPts val="600"/>
              </a:spcBef>
              <a:spcAft>
                <a:spcPts val="600"/>
              </a:spcAft>
              <a:buFont typeface="+mj-lt"/>
              <a:buAutoNum type="arabicPeriod"/>
            </a:pPr>
            <a:r>
              <a:rPr lang="en-GB" sz="2000" dirty="0">
                <a:latin typeface="Jacobs Chronos Light" panose="020B0403030503030204" pitchFamily="34" charset="0"/>
                <a:cs typeface="Jacobs Chronos Light" panose="020B0403030503030204" pitchFamily="34" charset="0"/>
              </a:rPr>
              <a:t>de5ign is a behavioural approach to HSE in design – moving </a:t>
            </a:r>
            <a:r>
              <a:rPr lang="en-US" sz="2000" dirty="0">
                <a:latin typeface="Jacobs Chronos Light" panose="020B0403030503030204" pitchFamily="34" charset="0"/>
                <a:cs typeface="Jacobs Chronos Light" panose="020B0403030503030204" pitchFamily="34" charset="0"/>
              </a:rPr>
              <a:t>beyond compliance with base </a:t>
            </a:r>
            <a:r>
              <a:rPr lang="en-GB" sz="2000" dirty="0">
                <a:latin typeface="Jacobs Chronos Light" panose="020B0403030503030204" pitchFamily="34" charset="0"/>
                <a:cs typeface="Jacobs Chronos Light" panose="020B0403030503030204" pitchFamily="34" charset="0"/>
              </a:rPr>
              <a:t>technical and legal compliance. </a:t>
            </a:r>
          </a:p>
          <a:p>
            <a:pPr marL="457200" indent="-457200">
              <a:lnSpc>
                <a:spcPct val="110000"/>
              </a:lnSpc>
              <a:spcBef>
                <a:spcPts val="600"/>
              </a:spcBef>
              <a:spcAft>
                <a:spcPts val="600"/>
              </a:spcAft>
              <a:buFont typeface="+mj-lt"/>
              <a:buAutoNum type="arabicPeriod"/>
            </a:pPr>
            <a:r>
              <a:rPr lang="en-GB" sz="2000" dirty="0">
                <a:latin typeface="Jacobs Chronos Light" panose="020B0403030503030204" pitchFamily="34" charset="0"/>
                <a:cs typeface="Jacobs Chronos Light" panose="020B0403030503030204" pitchFamily="34" charset="0"/>
              </a:rPr>
              <a:t>Focuses on </a:t>
            </a:r>
          </a:p>
          <a:p>
            <a:pPr marL="800100" lvl="1" indent="-342900">
              <a:lnSpc>
                <a:spcPct val="110000"/>
              </a:lnSpc>
              <a:spcBef>
                <a:spcPts val="600"/>
              </a:spcBef>
              <a:spcAft>
                <a:spcPts val="600"/>
              </a:spcAft>
              <a:buFont typeface="Arial" panose="020B0604020202020204" pitchFamily="34" charset="0"/>
              <a:buChar char="•"/>
              <a:tabLst>
                <a:tab pos="719138" algn="l"/>
              </a:tabLst>
            </a:pPr>
            <a:r>
              <a:rPr lang="en-GB" sz="2000" dirty="0">
                <a:latin typeface="Jacobs Chronos Light" panose="020B0403030503030204" pitchFamily="34" charset="0"/>
                <a:cs typeface="Jacobs Chronos Light" panose="020B0403030503030204" pitchFamily="34" charset="0"/>
              </a:rPr>
              <a:t>People: Not only safety in design but also occupational diseases, mental health and wellbeing of the construction worker and end user and </a:t>
            </a:r>
          </a:p>
          <a:p>
            <a:pPr marL="800100" lvl="1" indent="-342900">
              <a:lnSpc>
                <a:spcPct val="110000"/>
              </a:lnSpc>
              <a:spcBef>
                <a:spcPts val="600"/>
              </a:spcBef>
              <a:spcAft>
                <a:spcPts val="600"/>
              </a:spcAft>
              <a:buFont typeface="Arial" panose="020B0604020202020204" pitchFamily="34" charset="0"/>
              <a:buChar char="•"/>
              <a:tabLst>
                <a:tab pos="719138" algn="l"/>
              </a:tabLst>
            </a:pPr>
            <a:r>
              <a:rPr lang="en-GB" sz="2000" dirty="0">
                <a:latin typeface="Jacobs Chronos Light" panose="020B0403030503030204" pitchFamily="34" charset="0"/>
                <a:cs typeface="Jacobs Chronos Light" panose="020B0403030503030204" pitchFamily="34" charset="0"/>
              </a:rPr>
              <a:t>Environment: Environmental and climate change and sustainable design and procurement.</a:t>
            </a:r>
          </a:p>
          <a:p>
            <a:pPr marL="457200" indent="-457200">
              <a:lnSpc>
                <a:spcPct val="110000"/>
              </a:lnSpc>
              <a:spcBef>
                <a:spcPts val="600"/>
              </a:spcBef>
              <a:spcAft>
                <a:spcPts val="600"/>
              </a:spcAft>
              <a:buFont typeface="+mj-lt"/>
              <a:buAutoNum type="arabicPeriod"/>
            </a:pPr>
            <a:r>
              <a:rPr lang="en-GB" sz="2000" dirty="0">
                <a:latin typeface="Jacobs Chronos Light" panose="020B0403030503030204" pitchFamily="34" charset="0"/>
                <a:cs typeface="Jacobs Chronos Light" panose="020B0403030503030204" pitchFamily="34" charset="0"/>
              </a:rPr>
              <a:t>Combines emerging best practice from legislation and codes of practice with academic research and guidance from the UN, WHO and ILO. </a:t>
            </a:r>
          </a:p>
          <a:p>
            <a:pPr marL="457200" indent="-457200">
              <a:lnSpc>
                <a:spcPct val="110000"/>
              </a:lnSpc>
              <a:spcBef>
                <a:spcPts val="600"/>
              </a:spcBef>
              <a:spcAft>
                <a:spcPts val="600"/>
              </a:spcAft>
              <a:buFont typeface="+mj-lt"/>
              <a:buAutoNum type="arabicPeriod"/>
            </a:pPr>
            <a:r>
              <a:rPr lang="en-GB" sz="2000" dirty="0">
                <a:latin typeface="Jacobs Chronos Light" panose="020B0403030503030204" pitchFamily="34" charset="0"/>
                <a:cs typeface="Jacobs Chronos Light" panose="020B0403030503030204" pitchFamily="34" charset="0"/>
              </a:rPr>
              <a:t>Utilising the digitisation of HSE data, considering the whole asset lifecycle, to drive an upward curve of positive designer behaviour, for every subsequent project.</a:t>
            </a:r>
          </a:p>
        </p:txBody>
      </p:sp>
    </p:spTree>
    <p:extLst>
      <p:ext uri="{BB962C8B-B14F-4D97-AF65-F5344CB8AC3E}">
        <p14:creationId xmlns:p14="http://schemas.microsoft.com/office/powerpoint/2010/main" val="104639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53B018-F20C-43F4-958F-AC5DB51861E3}"/>
              </a:ext>
            </a:extLst>
          </p:cNvPr>
          <p:cNvSpPr>
            <a:spLocks noGrp="1"/>
          </p:cNvSpPr>
          <p:nvPr>
            <p:ph type="sldNum" sz="quarter" idx="11"/>
          </p:nvPr>
        </p:nvSpPr>
        <p:spPr/>
        <p:txBody>
          <a:bodyPr/>
          <a:lstStyle/>
          <a:p>
            <a:fld id="{9B3E39EC-4BE2-4DEA-81C0-4ABC0AAB4AC0}" type="slidenum">
              <a:rPr lang="en-AU" smtClean="0"/>
              <a:pPr/>
              <a:t>22</a:t>
            </a:fld>
            <a:endParaRPr lang="en-AU"/>
          </a:p>
        </p:txBody>
      </p:sp>
      <p:sp>
        <p:nvSpPr>
          <p:cNvPr id="19" name="Title 1">
            <a:extLst>
              <a:ext uri="{FF2B5EF4-FFF2-40B4-BE49-F238E27FC236}">
                <a16:creationId xmlns:a16="http://schemas.microsoft.com/office/drawing/2014/main" id="{31A1C4F3-4C48-4DBA-9778-945DBAE16506}"/>
              </a:ext>
            </a:extLst>
          </p:cNvPr>
          <p:cNvSpPr>
            <a:spLocks noGrp="1"/>
          </p:cNvSpPr>
          <p:nvPr>
            <p:ph type="title"/>
          </p:nvPr>
        </p:nvSpPr>
        <p:spPr>
          <a:xfrm>
            <a:off x="387180" y="274320"/>
            <a:ext cx="11521440" cy="640080"/>
          </a:xfrm>
        </p:spPr>
        <p:txBody>
          <a:bodyPr/>
          <a:lstStyle/>
          <a:p>
            <a:r>
              <a:rPr lang="en-US"/>
              <a:t>Awards</a:t>
            </a:r>
          </a:p>
        </p:txBody>
      </p:sp>
      <p:sp>
        <p:nvSpPr>
          <p:cNvPr id="6" name="TextBox 5">
            <a:extLst>
              <a:ext uri="{FF2B5EF4-FFF2-40B4-BE49-F238E27FC236}">
                <a16:creationId xmlns:a16="http://schemas.microsoft.com/office/drawing/2014/main" id="{4E5D4F3A-34EE-4712-8108-526AB604CA1D}"/>
              </a:ext>
            </a:extLst>
          </p:cNvPr>
          <p:cNvSpPr txBox="1"/>
          <p:nvPr/>
        </p:nvSpPr>
        <p:spPr>
          <a:xfrm>
            <a:off x="394660" y="1566315"/>
            <a:ext cx="11402679" cy="1550168"/>
          </a:xfrm>
          <a:prstGeom prst="rect">
            <a:avLst/>
          </a:prstGeom>
          <a:noFill/>
        </p:spPr>
        <p:txBody>
          <a:bodyPr wrap="square" lIns="91440" tIns="45720" rIns="91440" bIns="45720" rtlCol="0" anchor="t">
            <a:spAutoFit/>
          </a:bodyPr>
          <a:lstStyle/>
          <a:p>
            <a:pPr marL="457200" indent="-457200">
              <a:lnSpc>
                <a:spcPct val="110000"/>
              </a:lnSpc>
              <a:spcBef>
                <a:spcPts val="600"/>
              </a:spcBef>
              <a:spcAft>
                <a:spcPts val="3000"/>
              </a:spcAft>
              <a:buFont typeface="+mj-lt"/>
              <a:buAutoNum type="arabicPeriod"/>
            </a:pPr>
            <a:r>
              <a:rPr lang="en-GB" sz="2000">
                <a:latin typeface="Jacobs Chronos Light" panose="020B0403030503030204" pitchFamily="34" charset="0"/>
                <a:cs typeface="Jacobs Chronos Light" panose="020B0403030503030204" pitchFamily="34" charset="0"/>
              </a:rPr>
              <a:t>Shortlisted for the Health and Safety Initiative of the Year of the 2022 UK Water Industry Awards.</a:t>
            </a:r>
          </a:p>
          <a:p>
            <a:pPr marL="457200" indent="-457200">
              <a:lnSpc>
                <a:spcPct val="110000"/>
              </a:lnSpc>
              <a:spcBef>
                <a:spcPts val="600"/>
              </a:spcBef>
              <a:spcAft>
                <a:spcPts val="3000"/>
              </a:spcAft>
              <a:buFont typeface="+mj-lt"/>
              <a:buAutoNum type="arabicPeriod"/>
            </a:pPr>
            <a:r>
              <a:rPr lang="en-GB" sz="2000">
                <a:latin typeface="Jacobs Chronos Light" panose="020B0403030503030204" pitchFamily="34" charset="0"/>
                <a:cs typeface="Jacobs Chronos Light" panose="020B0403030503030204" pitchFamily="34" charset="0"/>
              </a:rPr>
              <a:t>Shortlisted for the Health, Safety &amp; Wellbeing Initiative of the Year for the 2022 British Construction Industry Awards.</a:t>
            </a:r>
          </a:p>
        </p:txBody>
      </p:sp>
    </p:spTree>
    <p:extLst>
      <p:ext uri="{BB962C8B-B14F-4D97-AF65-F5344CB8AC3E}">
        <p14:creationId xmlns:p14="http://schemas.microsoft.com/office/powerpoint/2010/main" val="2259048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DB94223-88B9-4303-B9BC-CC84F1380A41}"/>
              </a:ext>
            </a:extLst>
          </p:cNvPr>
          <p:cNvSpPr>
            <a:spLocks noGrp="1"/>
          </p:cNvSpPr>
          <p:nvPr>
            <p:ph type="ctrTitle"/>
          </p:nvPr>
        </p:nvSpPr>
        <p:spPr>
          <a:xfrm>
            <a:off x="390523" y="424556"/>
            <a:ext cx="7999095" cy="950441"/>
          </a:xfrm>
        </p:spPr>
        <p:txBody>
          <a:bodyPr/>
          <a:lstStyle/>
          <a:p>
            <a:r>
              <a:rPr lang="en-GB" sz="4000"/>
              <a:t>Questions and next steps?</a:t>
            </a:r>
          </a:p>
        </p:txBody>
      </p:sp>
      <p:sp>
        <p:nvSpPr>
          <p:cNvPr id="4" name="Slide Number Placeholder 3">
            <a:extLst>
              <a:ext uri="{FF2B5EF4-FFF2-40B4-BE49-F238E27FC236}">
                <a16:creationId xmlns:a16="http://schemas.microsoft.com/office/drawing/2014/main" id="{D1626230-693D-4526-8C27-B337B4EA3B03}"/>
              </a:ext>
            </a:extLst>
          </p:cNvPr>
          <p:cNvSpPr>
            <a:spLocks noGrp="1"/>
          </p:cNvSpPr>
          <p:nvPr>
            <p:ph type="sldNum" sz="quarter" idx="4294967295"/>
          </p:nvPr>
        </p:nvSpPr>
        <p:spPr>
          <a:xfrm>
            <a:off x="0" y="6308725"/>
            <a:ext cx="781050" cy="274638"/>
          </a:xfrm>
          <a:prstGeom prst="rect">
            <a:avLst/>
          </a:prstGeom>
        </p:spPr>
        <p:txBody>
          <a:bodyPr/>
          <a:lstStyle/>
          <a:p>
            <a:fld id="{9B3E39EC-4BE2-4DEA-81C0-4ABC0AAB4AC0}" type="slidenum">
              <a:rPr lang="en-AU" sz="1100" smtClean="0"/>
              <a:pPr/>
              <a:t>23</a:t>
            </a:fld>
            <a:endParaRPr lang="en-AU" sz="1100"/>
          </a:p>
        </p:txBody>
      </p:sp>
      <p:pic>
        <p:nvPicPr>
          <p:cNvPr id="10" name="Picture 9">
            <a:extLst>
              <a:ext uri="{FF2B5EF4-FFF2-40B4-BE49-F238E27FC236}">
                <a16:creationId xmlns:a16="http://schemas.microsoft.com/office/drawing/2014/main" id="{32BED1AE-42EC-409A-B6A3-E42E92DDCF76}"/>
              </a:ext>
            </a:extLst>
          </p:cNvPr>
          <p:cNvPicPr>
            <a:picLocks noChangeAspect="1"/>
          </p:cNvPicPr>
          <p:nvPr/>
        </p:nvPicPr>
        <p:blipFill>
          <a:blip r:embed="rId2"/>
          <a:stretch>
            <a:fillRect/>
          </a:stretch>
        </p:blipFill>
        <p:spPr>
          <a:xfrm>
            <a:off x="2989114" y="2046406"/>
            <a:ext cx="2523500" cy="986074"/>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411A56AC-DAE7-425B-9C0D-D009B03FE6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8173" y="3578873"/>
            <a:ext cx="6005382" cy="2614773"/>
          </a:xfrm>
          <a:prstGeom prst="rect">
            <a:avLst/>
          </a:prstGeom>
        </p:spPr>
      </p:pic>
    </p:spTree>
    <p:extLst>
      <p:ext uri="{BB962C8B-B14F-4D97-AF65-F5344CB8AC3E}">
        <p14:creationId xmlns:p14="http://schemas.microsoft.com/office/powerpoint/2010/main" val="3945008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C626E5-45B6-455E-AC27-E5F891813822}"/>
              </a:ext>
            </a:extLst>
          </p:cNvPr>
          <p:cNvSpPr>
            <a:spLocks noGrp="1"/>
          </p:cNvSpPr>
          <p:nvPr>
            <p:ph type="title"/>
          </p:nvPr>
        </p:nvSpPr>
        <p:spPr>
          <a:xfrm>
            <a:off x="320040" y="390513"/>
            <a:ext cx="11521440" cy="640080"/>
          </a:xfrm>
        </p:spPr>
        <p:txBody>
          <a:bodyPr/>
          <a:lstStyle/>
          <a:p>
            <a:r>
              <a:rPr lang="en-US"/>
              <a:t>Safety in Design Definitions </a:t>
            </a:r>
          </a:p>
        </p:txBody>
      </p:sp>
      <p:sp>
        <p:nvSpPr>
          <p:cNvPr id="16" name="Slide Number Placeholder 15">
            <a:extLst>
              <a:ext uri="{FF2B5EF4-FFF2-40B4-BE49-F238E27FC236}">
                <a16:creationId xmlns:a16="http://schemas.microsoft.com/office/drawing/2014/main" id="{AD1C34B5-6468-4942-97EC-3E3E9581C312}"/>
              </a:ext>
            </a:extLst>
          </p:cNvPr>
          <p:cNvSpPr>
            <a:spLocks noGrp="1"/>
          </p:cNvSpPr>
          <p:nvPr>
            <p:ph type="sldNum" sz="quarter" idx="11"/>
          </p:nvPr>
        </p:nvSpPr>
        <p:spPr/>
        <p:txBody>
          <a:bodyPr/>
          <a:lstStyle/>
          <a:p>
            <a:fld id="{9B3E39EC-4BE2-4DEA-81C0-4ABC0AAB4AC0}" type="slidenum">
              <a:rPr lang="en-AU" smtClean="0"/>
              <a:pPr/>
              <a:t>3</a:t>
            </a:fld>
            <a:endParaRPr lang="en-AU"/>
          </a:p>
        </p:txBody>
      </p:sp>
      <p:graphicFrame>
        <p:nvGraphicFramePr>
          <p:cNvPr id="10" name="Table 2">
            <a:extLst>
              <a:ext uri="{FF2B5EF4-FFF2-40B4-BE49-F238E27FC236}">
                <a16:creationId xmlns:a16="http://schemas.microsoft.com/office/drawing/2014/main" id="{08D8AB4A-3AC2-4745-A1BC-A0EE2A40A010}"/>
              </a:ext>
            </a:extLst>
          </p:cNvPr>
          <p:cNvGraphicFramePr>
            <a:graphicFrameLocks noGrp="1"/>
          </p:cNvGraphicFramePr>
          <p:nvPr/>
        </p:nvGraphicFramePr>
        <p:xfrm>
          <a:off x="387180" y="1106805"/>
          <a:ext cx="11204746" cy="5010150"/>
        </p:xfrm>
        <a:graphic>
          <a:graphicData uri="http://schemas.openxmlformats.org/drawingml/2006/table">
            <a:tbl>
              <a:tblPr firstRow="1">
                <a:tableStyleId>{35758FB7-9AC5-4552-8A53-C91805E547FA}</a:tableStyleId>
              </a:tblPr>
              <a:tblGrid>
                <a:gridCol w="2394121">
                  <a:extLst>
                    <a:ext uri="{9D8B030D-6E8A-4147-A177-3AD203B41FA5}">
                      <a16:colId xmlns:a16="http://schemas.microsoft.com/office/drawing/2014/main" val="1960757173"/>
                    </a:ext>
                  </a:extLst>
                </a:gridCol>
                <a:gridCol w="8810625">
                  <a:extLst>
                    <a:ext uri="{9D8B030D-6E8A-4147-A177-3AD203B41FA5}">
                      <a16:colId xmlns:a16="http://schemas.microsoft.com/office/drawing/2014/main" val="232835266"/>
                    </a:ext>
                  </a:extLst>
                </a:gridCol>
              </a:tblGrid>
              <a:tr h="529590">
                <a:tc>
                  <a:txBody>
                    <a:bodyPr/>
                    <a:lstStyle/>
                    <a:p>
                      <a:pPr algn="ctr"/>
                      <a:r>
                        <a:rPr lang="en-GB">
                          <a:solidFill>
                            <a:schemeClr val="bg1"/>
                          </a:solidFill>
                        </a:rPr>
                        <a:t>Name</a:t>
                      </a:r>
                    </a:p>
                  </a:txBody>
                  <a:tcPr/>
                </a:tc>
                <a:tc>
                  <a:txBody>
                    <a:bodyPr/>
                    <a:lstStyle/>
                    <a:p>
                      <a:pPr algn="ctr"/>
                      <a:r>
                        <a:rPr lang="en-GB">
                          <a:solidFill>
                            <a:schemeClr val="bg1"/>
                          </a:solidFill>
                        </a:rPr>
                        <a:t>Definition</a:t>
                      </a:r>
                    </a:p>
                  </a:txBody>
                  <a:tcPr/>
                </a:tc>
                <a:extLst>
                  <a:ext uri="{0D108BD9-81ED-4DB2-BD59-A6C34878D82A}">
                    <a16:rowId xmlns:a16="http://schemas.microsoft.com/office/drawing/2014/main" val="3156632828"/>
                  </a:ext>
                </a:extLst>
              </a:tr>
              <a:tr h="529590">
                <a:tc>
                  <a:txBody>
                    <a:bodyPr/>
                    <a:lstStyle/>
                    <a:p>
                      <a:r>
                        <a:rPr lang="en-GB" sz="1800" b="0" i="0" kern="1200">
                          <a:solidFill>
                            <a:schemeClr val="dk1"/>
                          </a:solidFill>
                          <a:effectLst/>
                          <a:latin typeface="Jacobs Chronos Light" panose="020B0403030503030204" pitchFamily="34" charset="0"/>
                          <a:ea typeface="+mn-ea"/>
                          <a:cs typeface="Jacobs Chronos Light" panose="020B0403030503030204" pitchFamily="34" charset="0"/>
                        </a:rPr>
                        <a:t>US Dept of Labor: OSHA</a:t>
                      </a:r>
                    </a:p>
                  </a:txBody>
                  <a:tcPr>
                    <a:solidFill>
                      <a:schemeClr val="bg1"/>
                    </a:solidFill>
                  </a:tcPr>
                </a:tc>
                <a:tc>
                  <a:txBody>
                    <a:bodyPr/>
                    <a:lstStyle/>
                    <a:p>
                      <a:r>
                        <a:rPr lang="en-GB" sz="1800" b="0" i="0" kern="1200" dirty="0">
                          <a:solidFill>
                            <a:schemeClr val="dk1"/>
                          </a:solidFill>
                          <a:effectLst/>
                          <a:latin typeface="Jacobs Chronos Light" panose="020B0403030503030204" pitchFamily="34" charset="0"/>
                          <a:ea typeface="+mn-ea"/>
                          <a:cs typeface="Jacobs Chronos Light" panose="020B0403030503030204" pitchFamily="34" charset="0"/>
                        </a:rPr>
                        <a:t>“Organizations that eliminate or reduce hazards by making design or engineering changes generally improve their workplace safety and health and save money in the long run”</a:t>
                      </a:r>
                    </a:p>
                    <a:p>
                      <a:endParaRPr lang="en-GB" sz="1800" b="0" i="0" kern="1200" dirty="0">
                        <a:solidFill>
                          <a:schemeClr val="dk1"/>
                        </a:solidFill>
                        <a:effectLst/>
                        <a:latin typeface="Jacobs Chronos Light" panose="020B0403030503030204" pitchFamily="34" charset="0"/>
                        <a:ea typeface="+mn-ea"/>
                        <a:cs typeface="Jacobs Chronos Light" panose="020B0403030503030204" pitchFamily="34" charset="0"/>
                      </a:endParaRPr>
                    </a:p>
                  </a:txBody>
                  <a:tcPr>
                    <a:solidFill>
                      <a:schemeClr val="bg1"/>
                    </a:solidFill>
                  </a:tcPr>
                </a:tc>
                <a:extLst>
                  <a:ext uri="{0D108BD9-81ED-4DB2-BD59-A6C34878D82A}">
                    <a16:rowId xmlns:a16="http://schemas.microsoft.com/office/drawing/2014/main" val="1485103662"/>
                  </a:ext>
                </a:extLst>
              </a:tr>
              <a:tr h="529590">
                <a:tc>
                  <a:txBody>
                    <a:bodyPr/>
                    <a:lstStyle/>
                    <a:p>
                      <a:r>
                        <a:rPr lang="en-GB" sz="1800" b="0" i="0" kern="1200">
                          <a:solidFill>
                            <a:schemeClr val="dk1"/>
                          </a:solidFill>
                          <a:effectLst/>
                          <a:latin typeface="Jacobs Chronos Light" panose="020B0403030503030204" pitchFamily="34" charset="0"/>
                          <a:ea typeface="+mn-ea"/>
                          <a:cs typeface="Jacobs Chronos Light" panose="020B0403030503030204" pitchFamily="34" charset="0"/>
                        </a:rPr>
                        <a:t>NIOSH Prevention through Design (PtD)</a:t>
                      </a:r>
                    </a:p>
                  </a:txBody>
                  <a:tcPr>
                    <a:solidFill>
                      <a:schemeClr val="bg1"/>
                    </a:solidFill>
                  </a:tcPr>
                </a:tc>
                <a:tc>
                  <a:txBody>
                    <a:bodyPr/>
                    <a:lstStyle/>
                    <a:p>
                      <a:r>
                        <a:rPr lang="en-GB" sz="1800" b="0" i="0" kern="1200">
                          <a:solidFill>
                            <a:schemeClr val="dk1"/>
                          </a:solidFill>
                          <a:effectLst/>
                          <a:latin typeface="Jacobs Chronos Light" panose="020B0403030503030204" pitchFamily="34" charset="0"/>
                          <a:ea typeface="+mn-ea"/>
                          <a:cs typeface="Jacobs Chronos Light" panose="020B0403030503030204" pitchFamily="34" charset="0"/>
                        </a:rPr>
                        <a:t>“The mission of the Prevention through Design National initiative is to prevent or reduce occupational injuries, illnesses, and fatalities through the inclusion of prevention considerations in all designs that impact workers”</a:t>
                      </a:r>
                    </a:p>
                    <a:p>
                      <a:endParaRPr lang="en-GB" sz="1800" b="0" i="0" kern="1200">
                        <a:solidFill>
                          <a:schemeClr val="dk1"/>
                        </a:solidFill>
                        <a:effectLst/>
                        <a:latin typeface="Jacobs Chronos Light" panose="020B0403030503030204" pitchFamily="34" charset="0"/>
                        <a:ea typeface="+mn-ea"/>
                        <a:cs typeface="Jacobs Chronos Light" panose="020B0403030503030204" pitchFamily="34" charset="0"/>
                      </a:endParaRPr>
                    </a:p>
                  </a:txBody>
                  <a:tcPr>
                    <a:solidFill>
                      <a:schemeClr val="bg1"/>
                    </a:solidFill>
                  </a:tcPr>
                </a:tc>
                <a:extLst>
                  <a:ext uri="{0D108BD9-81ED-4DB2-BD59-A6C34878D82A}">
                    <a16:rowId xmlns:a16="http://schemas.microsoft.com/office/drawing/2014/main" val="3524357019"/>
                  </a:ext>
                </a:extLst>
              </a:tr>
              <a:tr h="529590">
                <a:tc>
                  <a:txBody>
                    <a:bodyPr/>
                    <a:lstStyle/>
                    <a:p>
                      <a:r>
                        <a:rPr lang="en-GB" sz="1800" b="0" i="0" kern="1200">
                          <a:solidFill>
                            <a:schemeClr val="dk1"/>
                          </a:solidFill>
                          <a:effectLst/>
                          <a:latin typeface="Jacobs Chronos Light" panose="020B0403030503030204" pitchFamily="34" charset="0"/>
                          <a:ea typeface="+mn-ea"/>
                          <a:cs typeface="Jacobs Chronos Light" panose="020B0403030503030204" pitchFamily="34" charset="0"/>
                        </a:rPr>
                        <a:t>Safe Work Australia</a:t>
                      </a:r>
                    </a:p>
                  </a:txBody>
                  <a:tcPr>
                    <a:solidFill>
                      <a:schemeClr val="bg1"/>
                    </a:solidFill>
                  </a:tcPr>
                </a:tc>
                <a:tc>
                  <a:txBody>
                    <a:bodyPr/>
                    <a:lstStyle/>
                    <a:p>
                      <a:r>
                        <a:rPr lang="en-GB" sz="1800" b="0" i="0" kern="1200">
                          <a:solidFill>
                            <a:schemeClr val="dk1"/>
                          </a:solidFill>
                          <a:effectLst/>
                          <a:latin typeface="Jacobs Chronos Light" panose="020B0403030503030204" pitchFamily="34" charset="0"/>
                          <a:ea typeface="+mn-ea"/>
                          <a:cs typeface="Jacobs Chronos Light" panose="020B0403030503030204" pitchFamily="34" charset="0"/>
                        </a:rPr>
                        <a:t>“Safe design means the integration of control measures early in the design process to eliminate or, if this is not reasonable practicable, minimise risks to health and safety throughout the lifecycle of the product being designed. ”</a:t>
                      </a:r>
                    </a:p>
                    <a:p>
                      <a:endParaRPr lang="en-GB" sz="1800" b="0" i="0" kern="1200">
                        <a:solidFill>
                          <a:schemeClr val="dk1"/>
                        </a:solidFill>
                        <a:effectLst/>
                        <a:latin typeface="Jacobs Chronos Light" panose="020B0403030503030204" pitchFamily="34" charset="0"/>
                        <a:ea typeface="+mn-ea"/>
                        <a:cs typeface="Jacobs Chronos Light" panose="020B0403030503030204" pitchFamily="34" charset="0"/>
                      </a:endParaRPr>
                    </a:p>
                  </a:txBody>
                  <a:tcPr>
                    <a:solidFill>
                      <a:schemeClr val="bg1"/>
                    </a:solidFill>
                  </a:tcPr>
                </a:tc>
                <a:extLst>
                  <a:ext uri="{0D108BD9-81ED-4DB2-BD59-A6C34878D82A}">
                    <a16:rowId xmlns:a16="http://schemas.microsoft.com/office/drawing/2014/main" val="4137989283"/>
                  </a:ext>
                </a:extLst>
              </a:tr>
              <a:tr h="529590">
                <a:tc>
                  <a:txBody>
                    <a:bodyPr/>
                    <a:lstStyle/>
                    <a:p>
                      <a:r>
                        <a:rPr lang="en-GB" sz="1800" b="0" i="0" kern="1200">
                          <a:solidFill>
                            <a:schemeClr val="dk1"/>
                          </a:solidFill>
                          <a:effectLst/>
                          <a:latin typeface="Jacobs Chronos Light" panose="020B0403030503030204" pitchFamily="34" charset="0"/>
                          <a:ea typeface="+mn-ea"/>
                          <a:cs typeface="Jacobs Chronos Light" panose="020B0403030503030204" pitchFamily="34" charset="0"/>
                        </a:rPr>
                        <a:t>Design for Safety Singapore</a:t>
                      </a:r>
                    </a:p>
                  </a:txBody>
                  <a:tcPr>
                    <a:solidFill>
                      <a:schemeClr val="bg1"/>
                    </a:solidFill>
                  </a:tcPr>
                </a:tc>
                <a:tc>
                  <a:txBody>
                    <a:bodyPr/>
                    <a:lstStyle/>
                    <a:p>
                      <a:r>
                        <a:rPr lang="en-GB" sz="1800" b="0" i="0" kern="1200" dirty="0">
                          <a:solidFill>
                            <a:schemeClr val="dk1"/>
                          </a:solidFill>
                          <a:effectLst/>
                          <a:latin typeface="Jacobs Chronos Light" panose="020B0403030503030204" pitchFamily="34" charset="0"/>
                          <a:ea typeface="+mn-ea"/>
                          <a:cs typeface="Jacobs Chronos Light" panose="020B0403030503030204" pitchFamily="34" charset="0"/>
                        </a:rPr>
                        <a:t>“Design for Safety is the process of identifying and reducing safety and health risks through good design at the conceptual and planning phases of a project.”</a:t>
                      </a:r>
                    </a:p>
                    <a:p>
                      <a:endParaRPr lang="en-GB" sz="1800" b="0" i="0" kern="1200" dirty="0">
                        <a:solidFill>
                          <a:schemeClr val="dk1"/>
                        </a:solidFill>
                        <a:effectLst/>
                        <a:latin typeface="Jacobs Chronos Light" panose="020B0403030503030204" pitchFamily="34" charset="0"/>
                        <a:ea typeface="+mn-ea"/>
                        <a:cs typeface="Jacobs Chronos Light" panose="020B0403030503030204" pitchFamily="34" charset="0"/>
                      </a:endParaRPr>
                    </a:p>
                  </a:txBody>
                  <a:tcPr>
                    <a:solidFill>
                      <a:schemeClr val="bg1"/>
                    </a:solidFill>
                  </a:tcPr>
                </a:tc>
                <a:extLst>
                  <a:ext uri="{0D108BD9-81ED-4DB2-BD59-A6C34878D82A}">
                    <a16:rowId xmlns:a16="http://schemas.microsoft.com/office/drawing/2014/main" val="3312037345"/>
                  </a:ext>
                </a:extLst>
              </a:tr>
            </a:tbl>
          </a:graphicData>
        </a:graphic>
      </p:graphicFrame>
    </p:spTree>
    <p:extLst>
      <p:ext uri="{BB962C8B-B14F-4D97-AF65-F5344CB8AC3E}">
        <p14:creationId xmlns:p14="http://schemas.microsoft.com/office/powerpoint/2010/main" val="981345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AD1C34B5-6468-4942-97EC-3E3E9581C312}"/>
              </a:ext>
            </a:extLst>
          </p:cNvPr>
          <p:cNvSpPr>
            <a:spLocks noGrp="1"/>
          </p:cNvSpPr>
          <p:nvPr>
            <p:ph type="sldNum" sz="quarter" idx="11"/>
          </p:nvPr>
        </p:nvSpPr>
        <p:spPr/>
        <p:txBody>
          <a:bodyPr/>
          <a:lstStyle/>
          <a:p>
            <a:fld id="{9B3E39EC-4BE2-4DEA-81C0-4ABC0AAB4AC0}" type="slidenum">
              <a:rPr lang="en-AU" smtClean="0"/>
              <a:pPr/>
              <a:t>4</a:t>
            </a:fld>
            <a:endParaRPr lang="en-AU"/>
          </a:p>
        </p:txBody>
      </p:sp>
      <p:sp>
        <p:nvSpPr>
          <p:cNvPr id="3" name="Title 1">
            <a:extLst>
              <a:ext uri="{FF2B5EF4-FFF2-40B4-BE49-F238E27FC236}">
                <a16:creationId xmlns:a16="http://schemas.microsoft.com/office/drawing/2014/main" id="{9663E1EC-AFA5-4E98-9AB0-FD1AEE027656}"/>
              </a:ext>
            </a:extLst>
          </p:cNvPr>
          <p:cNvSpPr>
            <a:spLocks noGrp="1"/>
          </p:cNvSpPr>
          <p:nvPr>
            <p:ph type="title"/>
          </p:nvPr>
        </p:nvSpPr>
        <p:spPr>
          <a:xfrm>
            <a:off x="387180" y="274320"/>
            <a:ext cx="11521440" cy="640080"/>
          </a:xfrm>
        </p:spPr>
        <p:txBody>
          <a:bodyPr/>
          <a:lstStyle/>
          <a:p>
            <a:r>
              <a:rPr lang="en-US"/>
              <a:t>Safety in Design Definition – National Highways</a:t>
            </a:r>
          </a:p>
        </p:txBody>
      </p:sp>
      <p:pic>
        <p:nvPicPr>
          <p:cNvPr id="6" name="Picture 5">
            <a:extLst>
              <a:ext uri="{FF2B5EF4-FFF2-40B4-BE49-F238E27FC236}">
                <a16:creationId xmlns:a16="http://schemas.microsoft.com/office/drawing/2014/main" id="{44C89F8E-9E9B-4959-9FB5-7E4434FEF8A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179" y="1496579"/>
            <a:ext cx="6018527" cy="1773093"/>
          </a:xfrm>
          <a:prstGeom prst="rect">
            <a:avLst/>
          </a:prstGeom>
          <a:noFill/>
          <a:ln>
            <a:noFill/>
          </a:ln>
        </p:spPr>
      </p:pic>
      <p:pic>
        <p:nvPicPr>
          <p:cNvPr id="7" name="Picture 6">
            <a:extLst>
              <a:ext uri="{FF2B5EF4-FFF2-40B4-BE49-F238E27FC236}">
                <a16:creationId xmlns:a16="http://schemas.microsoft.com/office/drawing/2014/main" id="{6326F032-688D-4CE7-89C7-9CA51804D15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64996" y="3076516"/>
            <a:ext cx="5682904" cy="1364890"/>
          </a:xfrm>
          <a:prstGeom prst="rect">
            <a:avLst/>
          </a:prstGeom>
          <a:noFill/>
          <a:ln>
            <a:noFill/>
          </a:ln>
        </p:spPr>
      </p:pic>
      <p:pic>
        <p:nvPicPr>
          <p:cNvPr id="8" name="Picture 7">
            <a:extLst>
              <a:ext uri="{FF2B5EF4-FFF2-40B4-BE49-F238E27FC236}">
                <a16:creationId xmlns:a16="http://schemas.microsoft.com/office/drawing/2014/main" id="{8C257430-383A-4E49-AB76-6120C20F0711}"/>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405706" y="1496579"/>
            <a:ext cx="5731145" cy="1135785"/>
          </a:xfrm>
          <a:prstGeom prst="rect">
            <a:avLst/>
          </a:prstGeom>
          <a:noFill/>
          <a:ln>
            <a:noFill/>
          </a:ln>
        </p:spPr>
      </p:pic>
    </p:spTree>
    <p:extLst>
      <p:ext uri="{BB962C8B-B14F-4D97-AF65-F5344CB8AC3E}">
        <p14:creationId xmlns:p14="http://schemas.microsoft.com/office/powerpoint/2010/main" val="173170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C626E5-45B6-455E-AC27-E5F891813822}"/>
              </a:ext>
            </a:extLst>
          </p:cNvPr>
          <p:cNvSpPr>
            <a:spLocks noGrp="1"/>
          </p:cNvSpPr>
          <p:nvPr>
            <p:ph type="title"/>
          </p:nvPr>
        </p:nvSpPr>
        <p:spPr>
          <a:xfrm>
            <a:off x="320040" y="390513"/>
            <a:ext cx="11521440" cy="640080"/>
          </a:xfrm>
        </p:spPr>
        <p:txBody>
          <a:bodyPr/>
          <a:lstStyle/>
          <a:p>
            <a:r>
              <a:rPr lang="en-US"/>
              <a:t>de5ign Definition </a:t>
            </a:r>
          </a:p>
        </p:txBody>
      </p:sp>
      <p:sp>
        <p:nvSpPr>
          <p:cNvPr id="16" name="Slide Number Placeholder 15">
            <a:extLst>
              <a:ext uri="{FF2B5EF4-FFF2-40B4-BE49-F238E27FC236}">
                <a16:creationId xmlns:a16="http://schemas.microsoft.com/office/drawing/2014/main" id="{AD1C34B5-6468-4942-97EC-3E3E9581C312}"/>
              </a:ext>
            </a:extLst>
          </p:cNvPr>
          <p:cNvSpPr>
            <a:spLocks noGrp="1"/>
          </p:cNvSpPr>
          <p:nvPr>
            <p:ph type="sldNum" sz="quarter" idx="11"/>
          </p:nvPr>
        </p:nvSpPr>
        <p:spPr/>
        <p:txBody>
          <a:bodyPr/>
          <a:lstStyle/>
          <a:p>
            <a:fld id="{9B3E39EC-4BE2-4DEA-81C0-4ABC0AAB4AC0}" type="slidenum">
              <a:rPr lang="en-AU" smtClean="0"/>
              <a:pPr/>
              <a:t>5</a:t>
            </a:fld>
            <a:endParaRPr lang="en-AU"/>
          </a:p>
        </p:txBody>
      </p:sp>
      <p:graphicFrame>
        <p:nvGraphicFramePr>
          <p:cNvPr id="7" name="Diagram 6">
            <a:extLst>
              <a:ext uri="{FF2B5EF4-FFF2-40B4-BE49-F238E27FC236}">
                <a16:creationId xmlns:a16="http://schemas.microsoft.com/office/drawing/2014/main" id="{B504A0B5-5992-4C92-BB3D-439A739B099E}"/>
              </a:ext>
            </a:extLst>
          </p:cNvPr>
          <p:cNvGraphicFramePr/>
          <p:nvPr/>
        </p:nvGraphicFramePr>
        <p:xfrm>
          <a:off x="2396976" y="1030593"/>
          <a:ext cx="7367567" cy="482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E39F4E4F-BDA7-4658-A28F-3F8ECD0B3042}"/>
              </a:ext>
            </a:extLst>
          </p:cNvPr>
          <p:cNvPicPr>
            <a:picLocks noChangeAspect="1"/>
          </p:cNvPicPr>
          <p:nvPr/>
        </p:nvPicPr>
        <p:blipFill>
          <a:blip r:embed="rId8"/>
          <a:stretch>
            <a:fillRect/>
          </a:stretch>
        </p:blipFill>
        <p:spPr>
          <a:xfrm>
            <a:off x="4169580" y="3121434"/>
            <a:ext cx="1658682" cy="648141"/>
          </a:xfrm>
          <a:prstGeom prst="rect">
            <a:avLst/>
          </a:prstGeom>
        </p:spPr>
      </p:pic>
      <p:pic>
        <p:nvPicPr>
          <p:cNvPr id="18" name="Picture 17">
            <a:extLst>
              <a:ext uri="{FF2B5EF4-FFF2-40B4-BE49-F238E27FC236}">
                <a16:creationId xmlns:a16="http://schemas.microsoft.com/office/drawing/2014/main" id="{D9D5C903-46EE-4D74-AAE5-5AC0EB84C32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28367" y="3220552"/>
            <a:ext cx="1813849" cy="416893"/>
          </a:xfrm>
          <a:prstGeom prst="rect">
            <a:avLst/>
          </a:prstGeom>
        </p:spPr>
      </p:pic>
      <p:sp>
        <p:nvSpPr>
          <p:cNvPr id="19" name="TextBox 18">
            <a:extLst>
              <a:ext uri="{FF2B5EF4-FFF2-40B4-BE49-F238E27FC236}">
                <a16:creationId xmlns:a16="http://schemas.microsoft.com/office/drawing/2014/main" id="{C82F72E1-02EC-4B23-84D8-438495629F00}"/>
              </a:ext>
            </a:extLst>
          </p:cNvPr>
          <p:cNvSpPr txBox="1"/>
          <p:nvPr/>
        </p:nvSpPr>
        <p:spPr>
          <a:xfrm>
            <a:off x="8470958" y="1843948"/>
            <a:ext cx="3477887" cy="3170099"/>
          </a:xfrm>
          <a:prstGeom prst="rect">
            <a:avLst/>
          </a:prstGeom>
          <a:noFill/>
        </p:spPr>
        <p:txBody>
          <a:bodyPr wrap="square" rtlCol="0">
            <a:spAutoFit/>
          </a:bodyPr>
          <a:lstStyle/>
          <a:p>
            <a:r>
              <a:rPr lang="en-GB" sz="2000" b="1" dirty="0">
                <a:latin typeface="Jacobs Chronos Light" panose="020B0403030503030204" pitchFamily="34" charset="0"/>
                <a:cs typeface="Jacobs Chronos Light" panose="020B0403030503030204" pitchFamily="34" charset="0"/>
              </a:rPr>
              <a:t>BeyondZero</a:t>
            </a:r>
            <a:r>
              <a:rPr lang="en-GB" sz="2000" dirty="0">
                <a:latin typeface="Jacobs Chronos Light" panose="020B0403030503030204" pitchFamily="34" charset="0"/>
                <a:cs typeface="Jacobs Chronos Light" panose="020B0403030503030204" pitchFamily="34" charset="0"/>
              </a:rPr>
              <a:t> is our behavioural safety culture which promotes a </a:t>
            </a:r>
            <a:r>
              <a:rPr lang="en-GB" sz="2000" b="1" dirty="0">
                <a:latin typeface="Jacobs Chronos Light" panose="020B0403030503030204" pitchFamily="34" charset="0"/>
                <a:cs typeface="Jacobs Chronos Light" panose="020B0403030503030204" pitchFamily="34" charset="0"/>
              </a:rPr>
              <a:t>culture of caring</a:t>
            </a:r>
            <a:r>
              <a:rPr lang="en-GB" sz="2000" dirty="0">
                <a:latin typeface="Jacobs Chronos Light" panose="020B0403030503030204" pitchFamily="34" charset="0"/>
                <a:cs typeface="Jacobs Chronos Light" panose="020B0403030503030204" pitchFamily="34" charset="0"/>
              </a:rPr>
              <a:t> for personal safety and wellbeing with the emphasis that we all can and should take personal accountability for each other’s safety; i.e. we can all make a positive difference. </a:t>
            </a:r>
          </a:p>
        </p:txBody>
      </p:sp>
      <p:sp>
        <p:nvSpPr>
          <p:cNvPr id="22" name="TextBox 21">
            <a:extLst>
              <a:ext uri="{FF2B5EF4-FFF2-40B4-BE49-F238E27FC236}">
                <a16:creationId xmlns:a16="http://schemas.microsoft.com/office/drawing/2014/main" id="{76E2E0AC-9D6A-426E-A32E-0918B2D27F20}"/>
              </a:ext>
            </a:extLst>
          </p:cNvPr>
          <p:cNvSpPr txBox="1"/>
          <p:nvPr/>
        </p:nvSpPr>
        <p:spPr>
          <a:xfrm>
            <a:off x="320039" y="1997837"/>
            <a:ext cx="3370521" cy="2862322"/>
          </a:xfrm>
          <a:prstGeom prst="rect">
            <a:avLst/>
          </a:prstGeom>
          <a:noFill/>
        </p:spPr>
        <p:txBody>
          <a:bodyPr wrap="square" rtlCol="0">
            <a:spAutoFit/>
          </a:bodyPr>
          <a:lstStyle/>
          <a:p>
            <a:r>
              <a:rPr lang="en-GB" sz="2000" b="1" i="0">
                <a:solidFill>
                  <a:srgbClr val="333333"/>
                </a:solidFill>
                <a:effectLst/>
                <a:latin typeface="Jacobs Chronos Light" panose="020B0403030503030204" pitchFamily="34" charset="0"/>
                <a:cs typeface="Jacobs Chronos Light" panose="020B0403030503030204" pitchFamily="34" charset="0"/>
              </a:rPr>
              <a:t>de5ign</a:t>
            </a:r>
            <a:r>
              <a:rPr lang="en-GB" sz="2000" b="0" i="0">
                <a:solidFill>
                  <a:srgbClr val="333333"/>
                </a:solidFill>
                <a:effectLst/>
                <a:latin typeface="Jacobs Chronos Light" panose="020B0403030503030204" pitchFamily="34" charset="0"/>
                <a:cs typeface="Jacobs Chronos Light" panose="020B0403030503030204" pitchFamily="34" charset="0"/>
              </a:rPr>
              <a:t> is our global framework which provides a </a:t>
            </a:r>
            <a:r>
              <a:rPr lang="en-GB" sz="2000" b="1" i="0">
                <a:solidFill>
                  <a:srgbClr val="333333"/>
                </a:solidFill>
                <a:effectLst/>
                <a:latin typeface="Jacobs Chronos Light" panose="020B0403030503030204" pitchFamily="34" charset="0"/>
                <a:cs typeface="Jacobs Chronos Light" panose="020B0403030503030204" pitchFamily="34" charset="0"/>
              </a:rPr>
              <a:t>consistent </a:t>
            </a:r>
            <a:r>
              <a:rPr lang="en-GB" sz="2000" b="1">
                <a:solidFill>
                  <a:srgbClr val="333333"/>
                </a:solidFill>
                <a:latin typeface="Jacobs Chronos Light" panose="020B0403030503030204" pitchFamily="34" charset="0"/>
                <a:cs typeface="Jacobs Chronos Light" panose="020B0403030503030204" pitchFamily="34" charset="0"/>
              </a:rPr>
              <a:t>approach and common language </a:t>
            </a:r>
            <a:r>
              <a:rPr lang="en-GB" sz="2000">
                <a:solidFill>
                  <a:srgbClr val="333333"/>
                </a:solidFill>
                <a:latin typeface="Jacobs Chronos Light" panose="020B0403030503030204" pitchFamily="34" charset="0"/>
                <a:cs typeface="Jacobs Chronos Light" panose="020B0403030503030204" pitchFamily="34" charset="0"/>
              </a:rPr>
              <a:t>to the management of </a:t>
            </a:r>
            <a:r>
              <a:rPr lang="en-GB" sz="2000">
                <a:latin typeface="Jacobs Chronos Light" panose="020B0403030503030204" pitchFamily="34" charset="0"/>
                <a:cs typeface="Jacobs Chronos Light" panose="020B0403030503030204" pitchFamily="34" charset="0"/>
              </a:rPr>
              <a:t>Health, Safety and Environment (HSE)</a:t>
            </a:r>
            <a:r>
              <a:rPr lang="en-GB" sz="2000">
                <a:solidFill>
                  <a:srgbClr val="333333"/>
                </a:solidFill>
                <a:latin typeface="Jacobs Chronos Light" panose="020B0403030503030204" pitchFamily="34" charset="0"/>
                <a:cs typeface="Jacobs Chronos Light" panose="020B0403030503030204" pitchFamily="34" charset="0"/>
              </a:rPr>
              <a:t> in design, by applying </a:t>
            </a:r>
            <a:r>
              <a:rPr lang="en-GB" sz="2000" b="1">
                <a:solidFill>
                  <a:srgbClr val="333333"/>
                </a:solidFill>
                <a:latin typeface="Jacobs Chronos Light" panose="020B0403030503030204" pitchFamily="34" charset="0"/>
                <a:cs typeface="Jacobs Chronos Light" panose="020B0403030503030204" pitchFamily="34" charset="0"/>
              </a:rPr>
              <a:t>five</a:t>
            </a:r>
            <a:r>
              <a:rPr lang="en-GB" sz="2000">
                <a:solidFill>
                  <a:srgbClr val="333333"/>
                </a:solidFill>
                <a:latin typeface="Jacobs Chronos Light" panose="020B0403030503030204" pitchFamily="34" charset="0"/>
                <a:cs typeface="Jacobs Chronos Light" panose="020B0403030503030204" pitchFamily="34" charset="0"/>
              </a:rPr>
              <a:t> behaviours which create HSE in design excellence.</a:t>
            </a:r>
          </a:p>
        </p:txBody>
      </p:sp>
    </p:spTree>
    <p:extLst>
      <p:ext uri="{BB962C8B-B14F-4D97-AF65-F5344CB8AC3E}">
        <p14:creationId xmlns:p14="http://schemas.microsoft.com/office/powerpoint/2010/main" val="163119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3000"/>
                                        <p:tgtEl>
                                          <p:spTgt spid="7"/>
                                        </p:tgtEl>
                                      </p:cBhvr>
                                    </p:animEffect>
                                  </p:childTnLst>
                                </p:cTn>
                              </p:par>
                              <p:par>
                                <p:cTn id="8" presetID="21" presetClass="entr" presetSubtype="1" fill="hold" nodeType="with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par>
                                <p:cTn id="11" presetID="21" presetClass="entr" presetSubtype="1" fill="hold"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500"/>
                                        <p:tgtEl>
                                          <p:spTgt spid="19"/>
                                        </p:tgtEl>
                                      </p:cBhvr>
                                    </p:animEffect>
                                  </p:childTnLst>
                                </p:cTn>
                              </p:par>
                            </p:childTnLst>
                          </p:cTn>
                        </p:par>
                        <p:par>
                          <p:cTn id="18" fill="hold">
                            <p:stCondLst>
                              <p:cond delay="45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9"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53B018-F20C-43F4-958F-AC5DB51861E3}"/>
              </a:ext>
            </a:extLst>
          </p:cNvPr>
          <p:cNvSpPr>
            <a:spLocks noGrp="1"/>
          </p:cNvSpPr>
          <p:nvPr>
            <p:ph type="sldNum" sz="quarter" idx="11"/>
          </p:nvPr>
        </p:nvSpPr>
        <p:spPr/>
        <p:txBody>
          <a:bodyPr/>
          <a:lstStyle/>
          <a:p>
            <a:fld id="{9B3E39EC-4BE2-4DEA-81C0-4ABC0AAB4AC0}" type="slidenum">
              <a:rPr lang="en-AU" smtClean="0"/>
              <a:pPr/>
              <a:t>6</a:t>
            </a:fld>
            <a:endParaRPr lang="en-AU"/>
          </a:p>
        </p:txBody>
      </p:sp>
      <p:sp>
        <p:nvSpPr>
          <p:cNvPr id="19" name="Title 1">
            <a:extLst>
              <a:ext uri="{FF2B5EF4-FFF2-40B4-BE49-F238E27FC236}">
                <a16:creationId xmlns:a16="http://schemas.microsoft.com/office/drawing/2014/main" id="{31A1C4F3-4C48-4DBA-9778-945DBAE16506}"/>
              </a:ext>
            </a:extLst>
          </p:cNvPr>
          <p:cNvSpPr>
            <a:spLocks noGrp="1"/>
          </p:cNvSpPr>
          <p:nvPr>
            <p:ph type="title"/>
          </p:nvPr>
        </p:nvSpPr>
        <p:spPr>
          <a:xfrm>
            <a:off x="387180" y="274320"/>
            <a:ext cx="11521440" cy="640080"/>
          </a:xfrm>
        </p:spPr>
        <p:txBody>
          <a:bodyPr/>
          <a:lstStyle/>
          <a:p>
            <a:r>
              <a:rPr lang="en-US"/>
              <a:t>Five Behaviors of de5ign</a:t>
            </a:r>
          </a:p>
        </p:txBody>
      </p:sp>
      <p:pic>
        <p:nvPicPr>
          <p:cNvPr id="3" name="Picture 2" descr="A picture containing graphical user interface&#10;&#10;Description automatically generated">
            <a:extLst>
              <a:ext uri="{FF2B5EF4-FFF2-40B4-BE49-F238E27FC236}">
                <a16:creationId xmlns:a16="http://schemas.microsoft.com/office/drawing/2014/main" id="{56D6C91C-499C-4734-8090-E4D4FE4755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0870" y="1523885"/>
            <a:ext cx="8173234" cy="3558666"/>
          </a:xfrm>
          <a:prstGeom prst="rect">
            <a:avLst/>
          </a:prstGeom>
        </p:spPr>
      </p:pic>
    </p:spTree>
    <p:extLst>
      <p:ext uri="{BB962C8B-B14F-4D97-AF65-F5344CB8AC3E}">
        <p14:creationId xmlns:p14="http://schemas.microsoft.com/office/powerpoint/2010/main" val="162721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C626E5-45B6-455E-AC27-E5F891813822}"/>
              </a:ext>
            </a:extLst>
          </p:cNvPr>
          <p:cNvSpPr>
            <a:spLocks noGrp="1"/>
          </p:cNvSpPr>
          <p:nvPr>
            <p:ph type="title"/>
          </p:nvPr>
        </p:nvSpPr>
        <p:spPr>
          <a:xfrm>
            <a:off x="605547" y="381599"/>
            <a:ext cx="11521440" cy="640080"/>
          </a:xfrm>
        </p:spPr>
        <p:txBody>
          <a:bodyPr/>
          <a:lstStyle/>
          <a:p>
            <a:r>
              <a:rPr lang="en-US"/>
              <a:t>Why de5ign?</a:t>
            </a:r>
          </a:p>
        </p:txBody>
      </p:sp>
      <p:sp>
        <p:nvSpPr>
          <p:cNvPr id="16" name="Slide Number Placeholder 15">
            <a:extLst>
              <a:ext uri="{FF2B5EF4-FFF2-40B4-BE49-F238E27FC236}">
                <a16:creationId xmlns:a16="http://schemas.microsoft.com/office/drawing/2014/main" id="{AD1C34B5-6468-4942-97EC-3E3E9581C312}"/>
              </a:ext>
            </a:extLst>
          </p:cNvPr>
          <p:cNvSpPr>
            <a:spLocks noGrp="1"/>
          </p:cNvSpPr>
          <p:nvPr>
            <p:ph type="sldNum" sz="quarter" idx="11"/>
          </p:nvPr>
        </p:nvSpPr>
        <p:spPr/>
        <p:txBody>
          <a:bodyPr/>
          <a:lstStyle/>
          <a:p>
            <a:fld id="{9B3E39EC-4BE2-4DEA-81C0-4ABC0AAB4AC0}" type="slidenum">
              <a:rPr lang="en-AU" smtClean="0"/>
              <a:pPr/>
              <a:t>7</a:t>
            </a:fld>
            <a:endParaRPr lang="en-AU"/>
          </a:p>
        </p:txBody>
      </p:sp>
      <p:sp>
        <p:nvSpPr>
          <p:cNvPr id="22" name="TextBox 21">
            <a:extLst>
              <a:ext uri="{FF2B5EF4-FFF2-40B4-BE49-F238E27FC236}">
                <a16:creationId xmlns:a16="http://schemas.microsoft.com/office/drawing/2014/main" id="{76E2E0AC-9D6A-426E-A32E-0918B2D27F20}"/>
              </a:ext>
            </a:extLst>
          </p:cNvPr>
          <p:cNvSpPr txBox="1"/>
          <p:nvPr/>
        </p:nvSpPr>
        <p:spPr>
          <a:xfrm>
            <a:off x="469281" y="1063194"/>
            <a:ext cx="11402679" cy="5104987"/>
          </a:xfrm>
          <a:prstGeom prst="rect">
            <a:avLst/>
          </a:prstGeom>
          <a:noFill/>
        </p:spPr>
        <p:txBody>
          <a:bodyPr wrap="square" lIns="91440" tIns="45720" rIns="91440" bIns="45720" rtlCol="0" anchor="t">
            <a:spAutoFit/>
          </a:bodyPr>
          <a:lstStyle/>
          <a:p>
            <a:pPr marL="457200" indent="-457200">
              <a:lnSpc>
                <a:spcPct val="110000"/>
              </a:lnSpc>
              <a:spcBef>
                <a:spcPts val="600"/>
              </a:spcBef>
              <a:spcAft>
                <a:spcPts val="1200"/>
              </a:spcAft>
              <a:buFont typeface="+mj-lt"/>
              <a:buAutoNum type="arabicPeriod"/>
            </a:pPr>
            <a:r>
              <a:rPr lang="en-GB" sz="2000" dirty="0">
                <a:latin typeface="Jacobs Chronos Light" panose="020B0403030503030204" pitchFamily="34" charset="0"/>
                <a:cs typeface="Jacobs Chronos Light" panose="020B0403030503030204" pitchFamily="34" charset="0"/>
              </a:rPr>
              <a:t>Common approach and language to HSE in Design, across our global operations, for countries with and without HSE in Design Management Legislation and/or codes of practice.  </a:t>
            </a:r>
          </a:p>
          <a:p>
            <a:pPr marL="457200" indent="-457200">
              <a:lnSpc>
                <a:spcPct val="110000"/>
              </a:lnSpc>
              <a:spcBef>
                <a:spcPts val="600"/>
              </a:spcBef>
              <a:spcAft>
                <a:spcPts val="1200"/>
              </a:spcAft>
              <a:buFont typeface="+mj-lt"/>
              <a:buAutoNum type="arabicPeriod"/>
            </a:pPr>
            <a:r>
              <a:rPr lang="en-US" sz="2000" dirty="0">
                <a:latin typeface="Jacobs Chronos Light" panose="020B0403030503030204" pitchFamily="34" charset="0"/>
                <a:cs typeface="Jacobs Chronos Light" panose="020B0403030503030204" pitchFamily="34" charset="0"/>
              </a:rPr>
              <a:t>Silent on legislation references which can be applied on any project, of any scale in any country. </a:t>
            </a:r>
          </a:p>
          <a:p>
            <a:pPr marL="457200" indent="-457200">
              <a:lnSpc>
                <a:spcPct val="110000"/>
              </a:lnSpc>
              <a:spcBef>
                <a:spcPts val="600"/>
              </a:spcBef>
              <a:spcAft>
                <a:spcPts val="1200"/>
              </a:spcAft>
              <a:buFont typeface="+mj-lt"/>
              <a:buAutoNum type="arabicPeriod"/>
            </a:pPr>
            <a:r>
              <a:rPr lang="en-US" sz="2000" dirty="0">
                <a:latin typeface="Jacobs Chronos Light" panose="020B0403030503030204" pitchFamily="34" charset="0"/>
                <a:cs typeface="Jacobs Chronos Light" panose="020B0403030503030204" pitchFamily="34" charset="0"/>
              </a:rPr>
              <a:t>Takes us beyond basic compliance </a:t>
            </a:r>
            <a:r>
              <a:rPr lang="en-GB" sz="2000" dirty="0">
                <a:latin typeface="Jacobs Chronos Light" panose="020B0403030503030204" pitchFamily="34" charset="0"/>
                <a:cs typeface="Jacobs Chronos Light" panose="020B0403030503030204" pitchFamily="34" charset="0"/>
              </a:rPr>
              <a:t>with legislation and standards consideration the following over  </a:t>
            </a:r>
            <a:r>
              <a:rPr lang="en-US" sz="2000" dirty="0">
                <a:latin typeface="Jacobs Chronos Light" panose="020B0403030503030204" pitchFamily="34" charset="0"/>
                <a:cs typeface="Jacobs Chronos Light" panose="020B0403030503030204" pitchFamily="34" charset="0"/>
              </a:rPr>
              <a:t>the whole lifecycle of the asset</a:t>
            </a:r>
          </a:p>
          <a:p>
            <a:pPr marL="914400" lvl="1" indent="-457200">
              <a:lnSpc>
                <a:spcPct val="110000"/>
              </a:lnSpc>
              <a:spcBef>
                <a:spcPts val="600"/>
              </a:spcBef>
              <a:spcAft>
                <a:spcPts val="600"/>
              </a:spcAft>
              <a:buFont typeface="+mj-lt"/>
              <a:buAutoNum type="alphaLcParenR"/>
            </a:pPr>
            <a:r>
              <a:rPr lang="en-US" sz="2000" dirty="0">
                <a:latin typeface="Jacobs Chronos Light" panose="020B0403030503030204" pitchFamily="34" charset="0"/>
                <a:cs typeface="Jacobs Chronos Light" panose="020B0403030503030204" pitchFamily="34" charset="0"/>
              </a:rPr>
              <a:t>Safety in design,</a:t>
            </a:r>
          </a:p>
          <a:p>
            <a:pPr marL="914400" lvl="1" indent="-457200">
              <a:lnSpc>
                <a:spcPct val="110000"/>
              </a:lnSpc>
              <a:spcBef>
                <a:spcPts val="600"/>
              </a:spcBef>
              <a:spcAft>
                <a:spcPts val="600"/>
              </a:spcAft>
              <a:buFont typeface="+mj-lt"/>
              <a:buAutoNum type="alphaLcParenR"/>
            </a:pPr>
            <a:r>
              <a:rPr lang="en-US" sz="2000" dirty="0">
                <a:latin typeface="Jacobs Chronos Light" panose="020B0403030503030204" pitchFamily="34" charset="0"/>
                <a:cs typeface="Jacobs Chronos Light" panose="020B0403030503030204" pitchFamily="34" charset="0"/>
              </a:rPr>
              <a:t>Occupational disease in design,</a:t>
            </a:r>
          </a:p>
          <a:p>
            <a:pPr marL="914400" lvl="1" indent="-457200">
              <a:lnSpc>
                <a:spcPct val="110000"/>
              </a:lnSpc>
              <a:spcBef>
                <a:spcPts val="600"/>
              </a:spcBef>
              <a:spcAft>
                <a:spcPts val="600"/>
              </a:spcAft>
              <a:buFont typeface="+mj-lt"/>
              <a:buAutoNum type="alphaLcParenR"/>
            </a:pPr>
            <a:r>
              <a:rPr lang="en-US" sz="2000" dirty="0">
                <a:latin typeface="Jacobs Chronos Light" panose="020B0403030503030204" pitchFamily="34" charset="0"/>
                <a:cs typeface="Jacobs Chronos Light" panose="020B0403030503030204" pitchFamily="34" charset="0"/>
              </a:rPr>
              <a:t>Mental health and wellbeing in design,</a:t>
            </a:r>
          </a:p>
          <a:p>
            <a:pPr marL="914400" lvl="1" indent="-457200">
              <a:lnSpc>
                <a:spcPct val="110000"/>
              </a:lnSpc>
              <a:spcBef>
                <a:spcPts val="600"/>
              </a:spcBef>
              <a:spcAft>
                <a:spcPts val="600"/>
              </a:spcAft>
              <a:buFont typeface="+mj-lt"/>
              <a:buAutoNum type="alphaLcParenR"/>
            </a:pPr>
            <a:r>
              <a:rPr lang="en-US" sz="2000" dirty="0">
                <a:latin typeface="Jacobs Chronos Light" panose="020B0403030503030204" pitchFamily="34" charset="0"/>
                <a:cs typeface="Jacobs Chronos Light" panose="020B0403030503030204" pitchFamily="34" charset="0"/>
              </a:rPr>
              <a:t>Benefits the environment, climate change and sustainable design and procurement</a:t>
            </a:r>
            <a:r>
              <a:rPr lang="en-GB" sz="2000" dirty="0">
                <a:latin typeface="Jacobs Chronos Light" panose="020B0403030503030204" pitchFamily="34" charset="0"/>
                <a:cs typeface="Jacobs Chronos Light" panose="020B0403030503030204" pitchFamily="34" charset="0"/>
              </a:rPr>
              <a:t>.</a:t>
            </a:r>
          </a:p>
          <a:p>
            <a:pPr marL="457200" indent="-457200">
              <a:lnSpc>
                <a:spcPct val="110000"/>
              </a:lnSpc>
              <a:spcBef>
                <a:spcPts val="600"/>
              </a:spcBef>
              <a:spcAft>
                <a:spcPts val="1200"/>
              </a:spcAft>
              <a:buFont typeface="+mj-lt"/>
              <a:buAutoNum type="arabicPeriod"/>
            </a:pPr>
            <a:r>
              <a:rPr lang="en-GB" sz="2000" dirty="0">
                <a:latin typeface="Jacobs Chronos Light" panose="020B0403030503030204" pitchFamily="34" charset="0"/>
                <a:cs typeface="Jacobs Chronos Light" panose="020B0403030503030204" pitchFamily="34" charset="0"/>
              </a:rPr>
              <a:t>Solutions which challenge standard practice but reduces impact on the asset’s whole lifecycle to benefit people and the environment.</a:t>
            </a:r>
          </a:p>
        </p:txBody>
      </p:sp>
    </p:spTree>
    <p:extLst>
      <p:ext uri="{BB962C8B-B14F-4D97-AF65-F5344CB8AC3E}">
        <p14:creationId xmlns:p14="http://schemas.microsoft.com/office/powerpoint/2010/main" val="390832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F3ECE1-84D3-4AC1-AE19-750C9E7716AF}"/>
              </a:ext>
            </a:extLst>
          </p:cNvPr>
          <p:cNvSpPr>
            <a:spLocks noGrp="1"/>
          </p:cNvSpPr>
          <p:nvPr>
            <p:ph type="title"/>
          </p:nvPr>
        </p:nvSpPr>
        <p:spPr/>
        <p:txBody>
          <a:bodyPr/>
          <a:lstStyle/>
          <a:p>
            <a:r>
              <a:rPr lang="en-GB"/>
              <a:t>Safety in Design</a:t>
            </a:r>
          </a:p>
        </p:txBody>
      </p:sp>
      <p:sp>
        <p:nvSpPr>
          <p:cNvPr id="4" name="Slide Number Placeholder 3">
            <a:extLst>
              <a:ext uri="{FF2B5EF4-FFF2-40B4-BE49-F238E27FC236}">
                <a16:creationId xmlns:a16="http://schemas.microsoft.com/office/drawing/2014/main" id="{8FCFB3C4-98A0-4252-9152-2632112E71A3}"/>
              </a:ext>
            </a:extLst>
          </p:cNvPr>
          <p:cNvSpPr>
            <a:spLocks noGrp="1"/>
          </p:cNvSpPr>
          <p:nvPr>
            <p:ph type="sldNum" sz="quarter" idx="11"/>
          </p:nvPr>
        </p:nvSpPr>
        <p:spPr/>
        <p:txBody>
          <a:bodyPr/>
          <a:lstStyle/>
          <a:p>
            <a:fld id="{9B3E39EC-4BE2-4DEA-81C0-4ABC0AAB4AC0}" type="slidenum">
              <a:rPr lang="en-AU" smtClean="0"/>
              <a:pPr/>
              <a:t>8</a:t>
            </a:fld>
            <a:endParaRPr lang="en-AU"/>
          </a:p>
        </p:txBody>
      </p:sp>
      <p:pic>
        <p:nvPicPr>
          <p:cNvPr id="17" name="Content Placeholder 16" descr="Three women brainstorming">
            <a:extLst>
              <a:ext uri="{FF2B5EF4-FFF2-40B4-BE49-F238E27FC236}">
                <a16:creationId xmlns:a16="http://schemas.microsoft.com/office/drawing/2014/main" id="{B67F4859-ED19-4F58-9ACC-8F60B83C8449}"/>
              </a:ext>
            </a:extLst>
          </p:cNvPr>
          <p:cNvPicPr>
            <a:picLocks noGrp="1" noChangeAspect="1"/>
          </p:cNvPicPr>
          <p:nvPr>
            <p:ph sz="half" idx="14"/>
          </p:nvPr>
        </p:nvPicPr>
        <p:blipFill>
          <a:blip r:embed="rId3" cstate="screen">
            <a:extLst>
              <a:ext uri="{28A0092B-C50C-407E-A947-70E740481C1C}">
                <a14:useLocalDpi xmlns:a14="http://schemas.microsoft.com/office/drawing/2010/main"/>
              </a:ext>
            </a:extLst>
          </a:blip>
          <a:srcRect l="21090" r="21090"/>
          <a:stretch/>
        </p:blipFill>
        <p:spPr>
          <a:xfrm>
            <a:off x="429526" y="1949880"/>
            <a:ext cx="2765617" cy="3189679"/>
          </a:xfrm>
        </p:spPr>
      </p:pic>
      <p:graphicFrame>
        <p:nvGraphicFramePr>
          <p:cNvPr id="13" name="Table 13">
            <a:extLst>
              <a:ext uri="{FF2B5EF4-FFF2-40B4-BE49-F238E27FC236}">
                <a16:creationId xmlns:a16="http://schemas.microsoft.com/office/drawing/2014/main" id="{5FCD9216-4623-4F36-8C56-9F057F44D6D7}"/>
              </a:ext>
            </a:extLst>
          </p:cNvPr>
          <p:cNvGraphicFramePr>
            <a:graphicFrameLocks noGrp="1"/>
          </p:cNvGraphicFramePr>
          <p:nvPr>
            <p:ph sz="half" idx="2"/>
            <p:extLst>
              <p:ext uri="{D42A27DB-BD31-4B8C-83A1-F6EECF244321}">
                <p14:modId xmlns:p14="http://schemas.microsoft.com/office/powerpoint/2010/main" val="2468259365"/>
              </p:ext>
            </p:extLst>
          </p:nvPr>
        </p:nvGraphicFramePr>
        <p:xfrm>
          <a:off x="3359192" y="1029494"/>
          <a:ext cx="8482288" cy="5453447"/>
        </p:xfrm>
        <a:graphic>
          <a:graphicData uri="http://schemas.openxmlformats.org/drawingml/2006/table">
            <a:tbl>
              <a:tblPr firstRow="1">
                <a:tableStyleId>{FABFCF23-3B69-468F-B69F-88F6DE6A72F2}</a:tableStyleId>
              </a:tblPr>
              <a:tblGrid>
                <a:gridCol w="2179761">
                  <a:extLst>
                    <a:ext uri="{9D8B030D-6E8A-4147-A177-3AD203B41FA5}">
                      <a16:colId xmlns:a16="http://schemas.microsoft.com/office/drawing/2014/main" val="2196436899"/>
                    </a:ext>
                  </a:extLst>
                </a:gridCol>
                <a:gridCol w="6302527">
                  <a:extLst>
                    <a:ext uri="{9D8B030D-6E8A-4147-A177-3AD203B41FA5}">
                      <a16:colId xmlns:a16="http://schemas.microsoft.com/office/drawing/2014/main" val="2642337986"/>
                    </a:ext>
                  </a:extLst>
                </a:gridCol>
              </a:tblGrid>
              <a:tr h="370840">
                <a:tc>
                  <a:txBody>
                    <a:bodyPr/>
                    <a:lstStyle/>
                    <a:p>
                      <a:pPr algn="ctr">
                        <a:lnSpc>
                          <a:spcPct val="110000"/>
                        </a:lnSpc>
                        <a:spcBef>
                          <a:spcPts val="300"/>
                        </a:spcBef>
                        <a:spcAft>
                          <a:spcPts val="300"/>
                        </a:spcAft>
                      </a:pPr>
                      <a:r>
                        <a:rPr lang="en-GB" sz="1450"/>
                        <a:t>Thought</a:t>
                      </a:r>
                      <a:endParaRPr lang="en-GB" sz="1450">
                        <a:latin typeface="Jacobs Chronos Light" panose="020B0403030503030204" pitchFamily="34" charset="0"/>
                        <a:cs typeface="Jacobs Chronos Light" panose="020B0403030503030204" pitchFamily="34" charset="0"/>
                      </a:endParaRPr>
                    </a:p>
                  </a:txBody>
                  <a:tcPr/>
                </a:tc>
                <a:tc>
                  <a:txBody>
                    <a:bodyPr/>
                    <a:lstStyle/>
                    <a:p>
                      <a:pPr algn="ctr">
                        <a:lnSpc>
                          <a:spcPct val="110000"/>
                        </a:lnSpc>
                        <a:spcBef>
                          <a:spcPts val="300"/>
                        </a:spcBef>
                        <a:spcAft>
                          <a:spcPts val="300"/>
                        </a:spcAft>
                      </a:pPr>
                      <a:r>
                        <a:rPr lang="en-GB" sz="1450"/>
                        <a:t>Purpose</a:t>
                      </a:r>
                      <a:endParaRPr lang="en-GB" sz="1450">
                        <a:latin typeface="Jacobs Chronos Light" panose="020B0403030503030204" pitchFamily="34" charset="0"/>
                        <a:cs typeface="Jacobs Chronos Light" panose="020B0403030503030204" pitchFamily="34" charset="0"/>
                      </a:endParaRPr>
                    </a:p>
                  </a:txBody>
                  <a:tcPr/>
                </a:tc>
                <a:extLst>
                  <a:ext uri="{0D108BD9-81ED-4DB2-BD59-A6C34878D82A}">
                    <a16:rowId xmlns:a16="http://schemas.microsoft.com/office/drawing/2014/main" val="4046202090"/>
                  </a:ext>
                </a:extLst>
              </a:tr>
              <a:tr h="370840">
                <a:tc>
                  <a:txBody>
                    <a:bodyPr/>
                    <a:lstStyle/>
                    <a:p>
                      <a:pPr algn="l">
                        <a:lnSpc>
                          <a:spcPct val="11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Hazard elimination or reduction</a:t>
                      </a:r>
                    </a:p>
                  </a:txBody>
                  <a:tcPr marL="68580" marR="68580" marT="0" marB="0"/>
                </a:tc>
                <a:tc>
                  <a:txBody>
                    <a:bodyPr/>
                    <a:lstStyle/>
                    <a:p>
                      <a:pPr algn="l">
                        <a:lnSpc>
                          <a:spcPct val="11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Basic application of the principles of prevention. </a:t>
                      </a:r>
                    </a:p>
                    <a:p>
                      <a:pPr algn="l">
                        <a:lnSpc>
                          <a:spcPct val="11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Greatest opportunity to eliminate or reduce risk to the health and safety of the construction worker and the end user and the environment lies with the designer.</a:t>
                      </a:r>
                    </a:p>
                  </a:txBody>
                  <a:tcPr marL="68580" marR="68580" marT="0" marB="0"/>
                </a:tc>
                <a:extLst>
                  <a:ext uri="{0D108BD9-81ED-4DB2-BD59-A6C34878D82A}">
                    <a16:rowId xmlns:a16="http://schemas.microsoft.com/office/drawing/2014/main" val="1033194534"/>
                  </a:ext>
                </a:extLst>
              </a:tr>
              <a:tr h="370840">
                <a:tc>
                  <a:txBody>
                    <a:bodyPr/>
                    <a:lstStyle/>
                    <a:p>
                      <a:pPr algn="l">
                        <a:lnSpc>
                          <a:spcPct val="11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Confined spaces</a:t>
                      </a:r>
                    </a:p>
                  </a:txBody>
                  <a:tcPr marL="68580" marR="68580" marT="0" marB="0"/>
                </a:tc>
                <a:tc>
                  <a:txBody>
                    <a:bodyPr/>
                    <a:lstStyle/>
                    <a:p>
                      <a:pPr algn="l">
                        <a:lnSpc>
                          <a:spcPct val="11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Design out confined spaces or removal of vital equipment/controls from the confined space.</a:t>
                      </a:r>
                    </a:p>
                  </a:txBody>
                  <a:tcPr marL="68580" marR="68580" marT="0" marB="0"/>
                </a:tc>
                <a:extLst>
                  <a:ext uri="{0D108BD9-81ED-4DB2-BD59-A6C34878D82A}">
                    <a16:rowId xmlns:a16="http://schemas.microsoft.com/office/drawing/2014/main" val="4125874834"/>
                  </a:ext>
                </a:extLst>
              </a:tr>
              <a:tr h="370840">
                <a:tc>
                  <a:txBody>
                    <a:bodyPr/>
                    <a:lstStyle/>
                    <a:p>
                      <a:pPr algn="l">
                        <a:lnSpc>
                          <a:spcPct val="11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Construction sequencing</a:t>
                      </a:r>
                    </a:p>
                  </a:txBody>
                  <a:tcPr marL="68580" marR="68580" marT="0" marB="0"/>
                </a:tc>
                <a:tc>
                  <a:txBody>
                    <a:bodyPr/>
                    <a:lstStyle/>
                    <a:p>
                      <a:pPr algn="l">
                        <a:lnSpc>
                          <a:spcPct val="11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Communicating defined construction methodology which forms the basis of the design, space to facilitate the temporary works, how materials will be imported or exported, specialised installation equipment, defined safe construction timeframe.</a:t>
                      </a:r>
                    </a:p>
                  </a:txBody>
                  <a:tcPr marL="68580" marR="68580" marT="0" marB="0"/>
                </a:tc>
                <a:extLst>
                  <a:ext uri="{0D108BD9-81ED-4DB2-BD59-A6C34878D82A}">
                    <a16:rowId xmlns:a16="http://schemas.microsoft.com/office/drawing/2014/main" val="827636680"/>
                  </a:ext>
                </a:extLst>
              </a:tr>
              <a:tr h="370840">
                <a:tc>
                  <a:txBody>
                    <a:bodyPr/>
                    <a:lstStyle/>
                    <a:p>
                      <a:pPr marL="0" algn="l" defTabSz="914400" rtl="0" eaLnBrk="1" latinLnBrk="0" hangingPunct="1">
                        <a:lnSpc>
                          <a:spcPct val="110000"/>
                        </a:lnSpc>
                        <a:spcBef>
                          <a:spcPts val="300"/>
                        </a:spcBef>
                        <a:spcAft>
                          <a:spcPts val="300"/>
                        </a:spcAft>
                      </a:pPr>
                      <a:r>
                        <a:rPr lang="en-GB" sz="1450" kern="1200">
                          <a:solidFill>
                            <a:schemeClr val="dk1"/>
                          </a:solidFill>
                          <a:effectLst/>
                          <a:latin typeface="Jacobs Chronos Light" panose="020B0403030503030204" pitchFamily="34" charset="0"/>
                          <a:ea typeface="+mn-ea"/>
                          <a:cs typeface="Jacobs Chronos Light" panose="020B0403030503030204" pitchFamily="34" charset="0"/>
                        </a:rPr>
                        <a:t>Modern methods of construction </a:t>
                      </a:r>
                      <a:endParaRPr lang="en-GB" sz="1450" kern="1200">
                        <a:solidFill>
                          <a:schemeClr val="dk1"/>
                        </a:solidFill>
                        <a:effectLst/>
                        <a:latin typeface="Jacobs Chronos Light" panose="020B0403030503030204" pitchFamily="34" charset="0"/>
                        <a:ea typeface="Calibri" panose="020F0502020204030204" pitchFamily="34" charset="0"/>
                        <a:cs typeface="Jacobs Chronos Light" panose="020B0403030503030204" pitchFamily="34" charset="0"/>
                      </a:endParaRPr>
                    </a:p>
                  </a:txBody>
                  <a:tcPr marL="68580" marR="68580" marT="0" marB="0"/>
                </a:tc>
                <a:tc>
                  <a:txBody>
                    <a:bodyPr/>
                    <a:lstStyle/>
                    <a:p>
                      <a:pPr marL="0" algn="l" defTabSz="914400" rtl="0" eaLnBrk="1" latinLnBrk="0" hangingPunct="1">
                        <a:lnSpc>
                          <a:spcPct val="110000"/>
                        </a:lnSpc>
                        <a:spcBef>
                          <a:spcPts val="300"/>
                        </a:spcBef>
                        <a:spcAft>
                          <a:spcPts val="300"/>
                        </a:spcAft>
                      </a:pPr>
                      <a:r>
                        <a:rPr lang="en-GB" sz="1450" kern="1200">
                          <a:solidFill>
                            <a:schemeClr val="dk1"/>
                          </a:solidFill>
                          <a:effectLst/>
                          <a:latin typeface="Jacobs Chronos Light" panose="020B0403030503030204" pitchFamily="34" charset="0"/>
                          <a:ea typeface="+mn-ea"/>
                          <a:cs typeface="Jacobs Chronos Light" panose="020B0403030503030204" pitchFamily="34" charset="0"/>
                        </a:rPr>
                        <a:t>Off site construction, reduction of on-site fabrication, non-structural assemblies on-site, modular panelling, digital delivery, improved quality.</a:t>
                      </a:r>
                      <a:endParaRPr lang="en-GB" sz="1450" kern="1200">
                        <a:solidFill>
                          <a:schemeClr val="dk1"/>
                        </a:solidFill>
                        <a:effectLst/>
                        <a:latin typeface="Jacobs Chronos Light" panose="020B0403030503030204" pitchFamily="34" charset="0"/>
                        <a:ea typeface="Calibri" panose="020F0502020204030204" pitchFamily="34" charset="0"/>
                        <a:cs typeface="Jacobs Chronos Light" panose="020B0403030503030204" pitchFamily="34" charset="0"/>
                      </a:endParaRPr>
                    </a:p>
                  </a:txBody>
                  <a:tcPr marL="68580" marR="68580" marT="0" marB="0"/>
                </a:tc>
                <a:extLst>
                  <a:ext uri="{0D108BD9-81ED-4DB2-BD59-A6C34878D82A}">
                    <a16:rowId xmlns:a16="http://schemas.microsoft.com/office/drawing/2014/main" val="2511316951"/>
                  </a:ext>
                </a:extLst>
              </a:tr>
              <a:tr h="370840">
                <a:tc>
                  <a:txBody>
                    <a:bodyPr/>
                    <a:lstStyle/>
                    <a:p>
                      <a:pPr algn="l">
                        <a:lnSpc>
                          <a:spcPct val="11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Operation &amp; Maintenance</a:t>
                      </a:r>
                    </a:p>
                  </a:txBody>
                  <a:tcPr marL="68580" marR="68580" marT="0" marB="0"/>
                </a:tc>
                <a:tc>
                  <a:txBody>
                    <a:bodyPr/>
                    <a:lstStyle/>
                    <a:p>
                      <a:pPr algn="l">
                        <a:lnSpc>
                          <a:spcPct val="11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Communicating design assumptions to the end user which may impact O&amp;M, safe access/egress, fall protection, accommodation of shift working, adverse weather, lighting, physical security, design safety for working over/near liquids.</a:t>
                      </a:r>
                    </a:p>
                  </a:txBody>
                  <a:tcPr marL="68580" marR="68580" marT="0" marB="0"/>
                </a:tc>
                <a:extLst>
                  <a:ext uri="{0D108BD9-81ED-4DB2-BD59-A6C34878D82A}">
                    <a16:rowId xmlns:a16="http://schemas.microsoft.com/office/drawing/2014/main" val="2439317080"/>
                  </a:ext>
                </a:extLst>
              </a:tr>
              <a:tr h="0">
                <a:tc>
                  <a:txBody>
                    <a:bodyPr/>
                    <a:lstStyle/>
                    <a:p>
                      <a:pPr algn="l">
                        <a:lnSpc>
                          <a:spcPct val="11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Emergencies</a:t>
                      </a:r>
                    </a:p>
                  </a:txBody>
                  <a:tcPr marL="68580" marR="68580" marT="0" marB="0"/>
                </a:tc>
                <a:tc>
                  <a:txBody>
                    <a:bodyPr/>
                    <a:lstStyle/>
                    <a:p>
                      <a:pPr algn="l">
                        <a:lnSpc>
                          <a:spcPct val="11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Elimination of fire risk activities/materials, design for incapacitated workers, emergency clearway, muster points, explosive atmospheres</a:t>
                      </a:r>
                    </a:p>
                  </a:txBody>
                  <a:tcPr marL="68580" marR="68580" marT="0" marB="0"/>
                </a:tc>
                <a:extLst>
                  <a:ext uri="{0D108BD9-81ED-4DB2-BD59-A6C34878D82A}">
                    <a16:rowId xmlns:a16="http://schemas.microsoft.com/office/drawing/2014/main" val="3579208222"/>
                  </a:ext>
                </a:extLst>
              </a:tr>
              <a:tr h="370840">
                <a:tc>
                  <a:txBody>
                    <a:bodyPr/>
                    <a:lstStyle/>
                    <a:p>
                      <a:pPr algn="l">
                        <a:lnSpc>
                          <a:spcPct val="11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Demolition</a:t>
                      </a:r>
                    </a:p>
                  </a:txBody>
                  <a:tcPr marL="68580" marR="68580" marT="0" marB="0"/>
                </a:tc>
                <a:tc>
                  <a:txBody>
                    <a:bodyPr/>
                    <a:lstStyle/>
                    <a:p>
                      <a:pPr algn="l">
                        <a:lnSpc>
                          <a:spcPct val="110000"/>
                        </a:lnSpc>
                        <a:spcBef>
                          <a:spcPts val="300"/>
                        </a:spcBef>
                        <a:spcAft>
                          <a:spcPts val="300"/>
                        </a:spcAft>
                      </a:pPr>
                      <a:r>
                        <a:rPr lang="en-GB" sz="1450">
                          <a:effectLst/>
                          <a:latin typeface="Jacobs Chronos Light" panose="020B0403030503030204" pitchFamily="34" charset="0"/>
                          <a:ea typeface="Calibri" panose="020F0502020204030204" pitchFamily="34" charset="0"/>
                          <a:cs typeface="Jacobs Chronos Light" panose="020B0403030503030204" pitchFamily="34" charset="0"/>
                        </a:rPr>
                        <a:t>Data sharing of historical site use, determine inherent hazardous materials and/or contaminated ground, stored energy sources, unusual stability concepts, identify materials for repurposing, reuse and recycling at end of serviceable life </a:t>
                      </a:r>
                    </a:p>
                  </a:txBody>
                  <a:tcPr marL="68580" marR="68580" marT="0" marB="0"/>
                </a:tc>
                <a:extLst>
                  <a:ext uri="{0D108BD9-81ED-4DB2-BD59-A6C34878D82A}">
                    <a16:rowId xmlns:a16="http://schemas.microsoft.com/office/drawing/2014/main" val="110190780"/>
                  </a:ext>
                </a:extLst>
              </a:tr>
            </a:tbl>
          </a:graphicData>
        </a:graphic>
      </p:graphicFrame>
    </p:spTree>
    <p:extLst>
      <p:ext uri="{BB962C8B-B14F-4D97-AF65-F5344CB8AC3E}">
        <p14:creationId xmlns:p14="http://schemas.microsoft.com/office/powerpoint/2010/main" val="41400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AACE5-A99F-418A-A7C0-5E4D5CC68F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325" y="6267242"/>
            <a:ext cx="1414916" cy="338554"/>
          </a:xfrm>
          <a:prstGeom prst="rect">
            <a:avLst/>
          </a:prstGeom>
        </p:spPr>
      </p:pic>
      <p:sp>
        <p:nvSpPr>
          <p:cNvPr id="4" name="Title 3">
            <a:extLst>
              <a:ext uri="{FF2B5EF4-FFF2-40B4-BE49-F238E27FC236}">
                <a16:creationId xmlns:a16="http://schemas.microsoft.com/office/drawing/2014/main" id="{E7AB9E01-D50B-4396-904F-D1A343F0CD11}"/>
              </a:ext>
            </a:extLst>
          </p:cNvPr>
          <p:cNvSpPr>
            <a:spLocks noGrp="1"/>
          </p:cNvSpPr>
          <p:nvPr>
            <p:ph type="title"/>
          </p:nvPr>
        </p:nvSpPr>
        <p:spPr>
          <a:xfrm>
            <a:off x="335280" y="252204"/>
            <a:ext cx="11521440" cy="640080"/>
          </a:xfrm>
        </p:spPr>
        <p:txBody>
          <a:bodyPr>
            <a:normAutofit/>
          </a:bodyPr>
          <a:lstStyle/>
          <a:p>
            <a:r>
              <a:rPr lang="en-GB">
                <a:solidFill>
                  <a:srgbClr val="201F1E"/>
                </a:solidFill>
                <a:latin typeface="+mn-lt"/>
              </a:rPr>
              <a:t>d</a:t>
            </a:r>
            <a:r>
              <a:rPr lang="en-GB" sz="2800" i="0">
                <a:solidFill>
                  <a:srgbClr val="201F1E"/>
                </a:solidFill>
                <a:effectLst/>
                <a:latin typeface="+mn-lt"/>
              </a:rPr>
              <a:t>e5ign</a:t>
            </a:r>
            <a:endParaRPr lang="en-GB"/>
          </a:p>
        </p:txBody>
      </p:sp>
      <p:sp>
        <p:nvSpPr>
          <p:cNvPr id="7" name="AutoShape 4" descr="Close">
            <a:extLst>
              <a:ext uri="{FF2B5EF4-FFF2-40B4-BE49-F238E27FC236}">
                <a16:creationId xmlns:a16="http://schemas.microsoft.com/office/drawing/2014/main" id="{265A82AF-EB7E-4449-A1E6-EEB14E6634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F53E6E9C-744E-403C-8D79-25D1C86AAE8A}"/>
              </a:ext>
            </a:extLst>
          </p:cNvPr>
          <p:cNvSpPr txBox="1"/>
          <p:nvPr/>
        </p:nvSpPr>
        <p:spPr>
          <a:xfrm>
            <a:off x="9545578" y="3427511"/>
            <a:ext cx="980702" cy="307777"/>
          </a:xfrm>
          <a:prstGeom prst="rect">
            <a:avLst/>
          </a:prstGeom>
          <a:noFill/>
        </p:spPr>
        <p:txBody>
          <a:bodyPr wrap="square" rtlCol="0">
            <a:spAutoFit/>
          </a:bodyPr>
          <a:lstStyle/>
          <a:p>
            <a:pPr algn="ctr"/>
            <a:endParaRPr lang="en-GB" sz="1400"/>
          </a:p>
        </p:txBody>
      </p:sp>
      <p:sp>
        <p:nvSpPr>
          <p:cNvPr id="6" name="TextBox 5">
            <a:extLst>
              <a:ext uri="{FF2B5EF4-FFF2-40B4-BE49-F238E27FC236}">
                <a16:creationId xmlns:a16="http://schemas.microsoft.com/office/drawing/2014/main" id="{E95615D3-513C-444B-941E-CE19F202F29C}"/>
              </a:ext>
            </a:extLst>
          </p:cNvPr>
          <p:cNvSpPr txBox="1"/>
          <p:nvPr/>
        </p:nvSpPr>
        <p:spPr>
          <a:xfrm>
            <a:off x="1814050" y="127456"/>
            <a:ext cx="10193979" cy="830997"/>
          </a:xfrm>
          <a:prstGeom prst="rect">
            <a:avLst/>
          </a:prstGeom>
          <a:noFill/>
        </p:spPr>
        <p:txBody>
          <a:bodyPr wrap="square" lIns="91440" tIns="45720" rIns="91440" bIns="45720" rtlCol="0" anchor="t">
            <a:spAutoFit/>
          </a:bodyPr>
          <a:lstStyle/>
          <a:p>
            <a:r>
              <a:rPr lang="en-GB" sz="1600" b="1"/>
              <a:t>Project Name </a:t>
            </a:r>
            <a:r>
              <a:rPr lang="en-GB" sz="1600"/>
              <a:t>– </a:t>
            </a:r>
            <a:r>
              <a:rPr lang="en-GB" sz="1600">
                <a:solidFill>
                  <a:srgbClr val="000000"/>
                </a:solidFill>
                <a:latin typeface="JacobsChronos"/>
              </a:rPr>
              <a:t>Flask Maintenance Facility, Sellafield nuclear site, U.K</a:t>
            </a:r>
          </a:p>
          <a:p>
            <a:r>
              <a:rPr lang="en-GB" sz="1600" b="1"/>
              <a:t>Business Unit</a:t>
            </a:r>
            <a:r>
              <a:rPr lang="en-GB" sz="1600"/>
              <a:t> – </a:t>
            </a:r>
            <a:r>
              <a:rPr lang="en-GB" sz="1600">
                <a:solidFill>
                  <a:srgbClr val="000000"/>
                </a:solidFill>
                <a:latin typeface="JacobsChronos"/>
              </a:rPr>
              <a:t>ES&amp;T, CMS</a:t>
            </a:r>
          </a:p>
          <a:p>
            <a:r>
              <a:rPr lang="en-GB" sz="1600" b="1"/>
              <a:t>Risk removed </a:t>
            </a:r>
            <a:r>
              <a:rPr lang="en-GB" sz="1600"/>
              <a:t>– </a:t>
            </a:r>
            <a:r>
              <a:rPr lang="en-GB" sz="1600">
                <a:solidFill>
                  <a:srgbClr val="000000"/>
                </a:solidFill>
                <a:latin typeface="JacobsChronos"/>
              </a:rPr>
              <a:t>Immersive visuals using gaming software to benefit design, construction sequencing and programme</a:t>
            </a:r>
            <a:endParaRPr lang="en-GB" sz="1600"/>
          </a:p>
        </p:txBody>
      </p:sp>
      <p:sp>
        <p:nvSpPr>
          <p:cNvPr id="8" name="Text Placeholder 4">
            <a:extLst>
              <a:ext uri="{FF2B5EF4-FFF2-40B4-BE49-F238E27FC236}">
                <a16:creationId xmlns:a16="http://schemas.microsoft.com/office/drawing/2014/main" id="{9C1C4702-D9BE-409B-9217-1273298AE6D6}"/>
              </a:ext>
            </a:extLst>
          </p:cNvPr>
          <p:cNvSpPr>
            <a:spLocks noGrp="1"/>
          </p:cNvSpPr>
          <p:nvPr>
            <p:ph type="body" sz="quarter" idx="12"/>
          </p:nvPr>
        </p:nvSpPr>
        <p:spPr>
          <a:xfrm>
            <a:off x="335281" y="1113978"/>
            <a:ext cx="7061044" cy="5400033"/>
          </a:xfrm>
        </p:spPr>
        <p:txBody>
          <a:bodyPr vert="horz" lIns="91440" tIns="45720" rIns="91440" bIns="45720" rtlCol="0" anchor="t">
            <a:noAutofit/>
          </a:bodyPr>
          <a:lstStyle/>
          <a:p>
            <a:pPr marL="0" indent="0">
              <a:lnSpc>
                <a:spcPct val="110000"/>
              </a:lnSpc>
              <a:buNone/>
            </a:pPr>
            <a:r>
              <a:rPr lang="en-GB" sz="1400" b="1">
                <a:latin typeface="+mn-lt"/>
              </a:rPr>
              <a:t>Original Design Requirements </a:t>
            </a:r>
          </a:p>
          <a:p>
            <a:pPr fontAlgn="base">
              <a:spcBef>
                <a:spcPts val="600"/>
              </a:spcBef>
            </a:pPr>
            <a:r>
              <a:rPr lang="en-GB" sz="1400">
                <a:solidFill>
                  <a:srgbClr val="000000"/>
                </a:solidFill>
                <a:latin typeface="+mn-lt"/>
              </a:rPr>
              <a:t>Upgrade capability and reduce risk by repurposing the existing plant. </a:t>
            </a:r>
          </a:p>
          <a:p>
            <a:pPr fontAlgn="base">
              <a:spcBef>
                <a:spcPts val="600"/>
              </a:spcBef>
            </a:pPr>
            <a:r>
              <a:rPr lang="en-GB" sz="1400">
                <a:solidFill>
                  <a:srgbClr val="000000"/>
                </a:solidFill>
                <a:latin typeface="+mn-lt"/>
              </a:rPr>
              <a:t>To be used for decontamination and effluent management, flask handling, flask machining, paint removal and application, redundant equipment strip-out and service provision.</a:t>
            </a:r>
          </a:p>
          <a:p>
            <a:pPr marL="0" indent="0" fontAlgn="base">
              <a:spcBef>
                <a:spcPts val="600"/>
              </a:spcBef>
              <a:buNone/>
            </a:pPr>
            <a:r>
              <a:rPr lang="en-GB" sz="1400" b="1">
                <a:latin typeface="+mn-lt"/>
              </a:rPr>
              <a:t>Opportunities for improvement:</a:t>
            </a:r>
          </a:p>
          <a:p>
            <a:pPr fontAlgn="base">
              <a:spcBef>
                <a:spcPts val="600"/>
              </a:spcBef>
            </a:pPr>
            <a:r>
              <a:rPr lang="en-GB" sz="1400">
                <a:solidFill>
                  <a:srgbClr val="000000"/>
                </a:solidFill>
                <a:latin typeface="+mn-lt"/>
              </a:rPr>
              <a:t>Jacobs’ Visual Media team, used the Unreal Engine (an advanced real-time 3D creation tool used in the gaming industry), to create immersive visuals and experiences to assist with the design of the project and improve project delivery.</a:t>
            </a:r>
            <a:endParaRPr lang="en-GB" sz="1400" b="0" i="0">
              <a:solidFill>
                <a:srgbClr val="000000"/>
              </a:solidFill>
              <a:effectLst/>
              <a:latin typeface="+mn-lt"/>
            </a:endParaRPr>
          </a:p>
          <a:p>
            <a:pPr marL="0" indent="0">
              <a:lnSpc>
                <a:spcPct val="110000"/>
              </a:lnSpc>
              <a:spcBef>
                <a:spcPts val="600"/>
              </a:spcBef>
              <a:buNone/>
            </a:pPr>
            <a:r>
              <a:rPr lang="en-GB" sz="1400" b="1">
                <a:latin typeface="+mn-lt"/>
              </a:rPr>
              <a:t>de5ign outcome</a:t>
            </a:r>
            <a:endParaRPr lang="en-GB" sz="1400" b="1">
              <a:latin typeface="+mn-lt"/>
              <a:cs typeface="Calibri"/>
            </a:endParaRPr>
          </a:p>
          <a:p>
            <a:pPr fontAlgn="base">
              <a:spcBef>
                <a:spcPts val="600"/>
              </a:spcBef>
            </a:pPr>
            <a:r>
              <a:rPr lang="en-GB" sz="1400" b="0" i="0">
                <a:solidFill>
                  <a:srgbClr val="000000"/>
                </a:solidFill>
                <a:effectLst/>
                <a:latin typeface="+mn-lt"/>
              </a:rPr>
              <a:t>Laser scan of the facility for use throughout design, construction, commissioning and operation. </a:t>
            </a:r>
          </a:p>
          <a:p>
            <a:pPr fontAlgn="base">
              <a:spcBef>
                <a:spcPts val="600"/>
              </a:spcBef>
            </a:pPr>
            <a:r>
              <a:rPr lang="en-GB" sz="1400" b="0" i="0">
                <a:solidFill>
                  <a:srgbClr val="000000"/>
                </a:solidFill>
                <a:effectLst/>
                <a:latin typeface="+mn-lt"/>
              </a:rPr>
              <a:t>The scans were overlaid onto a model to validate positioning and show the relationship between existing and new plant.</a:t>
            </a:r>
          </a:p>
          <a:p>
            <a:pPr fontAlgn="base">
              <a:spcBef>
                <a:spcPts val="600"/>
              </a:spcBef>
            </a:pPr>
            <a:r>
              <a:rPr lang="en-GB" sz="1400">
                <a:solidFill>
                  <a:srgbClr val="000000"/>
                </a:solidFill>
                <a:latin typeface="+mn-lt"/>
              </a:rPr>
              <a:t>E</a:t>
            </a:r>
            <a:r>
              <a:rPr lang="en-GB" sz="1400" b="0" i="0">
                <a:solidFill>
                  <a:srgbClr val="000000"/>
                </a:solidFill>
                <a:effectLst/>
                <a:latin typeface="+mn-lt"/>
              </a:rPr>
              <a:t>nabled designers to move easily and quickly between 3D and virtual reality and also formed the basis of a digital twin. </a:t>
            </a:r>
          </a:p>
          <a:p>
            <a:pPr fontAlgn="base">
              <a:spcBef>
                <a:spcPts val="600"/>
              </a:spcBef>
            </a:pPr>
            <a:r>
              <a:rPr lang="en-GB" sz="1400" b="0" i="0">
                <a:solidFill>
                  <a:srgbClr val="000000"/>
                </a:solidFill>
                <a:effectLst/>
                <a:latin typeface="+mn-lt"/>
              </a:rPr>
              <a:t>Visualisations </a:t>
            </a:r>
            <a:r>
              <a:rPr lang="en-GB" sz="1400">
                <a:solidFill>
                  <a:srgbClr val="000000"/>
                </a:solidFill>
                <a:latin typeface="+mn-lt"/>
              </a:rPr>
              <a:t>used for planning of </a:t>
            </a:r>
            <a:r>
              <a:rPr lang="en-GB" sz="1400" b="0" i="0">
                <a:solidFill>
                  <a:srgbClr val="000000"/>
                </a:solidFill>
                <a:effectLst/>
                <a:latin typeface="+mn-lt"/>
              </a:rPr>
              <a:t>preparatory works and initial construction sequencing against the project timeline.</a:t>
            </a:r>
          </a:p>
          <a:p>
            <a:pPr marL="0" indent="0" fontAlgn="base">
              <a:spcBef>
                <a:spcPts val="600"/>
              </a:spcBef>
              <a:buNone/>
            </a:pPr>
            <a:r>
              <a:rPr lang="en-GB" sz="1400" b="0" i="0">
                <a:solidFill>
                  <a:srgbClr val="000000"/>
                </a:solidFill>
                <a:effectLst/>
                <a:latin typeface="+mn-lt"/>
              </a:rPr>
              <a:t>Relatively small investment, produced large benefits :</a:t>
            </a:r>
          </a:p>
          <a:p>
            <a:pPr fontAlgn="base">
              <a:spcBef>
                <a:spcPts val="600"/>
              </a:spcBef>
            </a:pPr>
            <a:r>
              <a:rPr lang="en-GB" sz="1400">
                <a:solidFill>
                  <a:srgbClr val="000000"/>
                </a:solidFill>
                <a:latin typeface="+mn-lt"/>
              </a:rPr>
              <a:t>Communicating designs which, in-turn, facilitated rapid feedback and rapid turnaround.  </a:t>
            </a:r>
          </a:p>
          <a:p>
            <a:pPr fontAlgn="base">
              <a:spcBef>
                <a:spcPts val="600"/>
              </a:spcBef>
            </a:pPr>
            <a:r>
              <a:rPr lang="en-GB" sz="1400">
                <a:solidFill>
                  <a:srgbClr val="000000"/>
                </a:solidFill>
                <a:latin typeface="+mn-lt"/>
              </a:rPr>
              <a:t>Th</a:t>
            </a:r>
            <a:r>
              <a:rPr lang="en-GB" sz="1400" b="0" i="0">
                <a:solidFill>
                  <a:srgbClr val="000000"/>
                </a:solidFill>
                <a:effectLst/>
                <a:latin typeface="+mn-lt"/>
              </a:rPr>
              <a:t>e flexibility of the platform also proved beneficial for the resultant design output, including the ease of transformation into Virtual Reality (VR).</a:t>
            </a:r>
            <a:r>
              <a:rPr lang="en-GB" sz="1400">
                <a:solidFill>
                  <a:srgbClr val="000000"/>
                </a:solidFill>
                <a:latin typeface="+mn-lt"/>
              </a:rPr>
              <a:t> </a:t>
            </a:r>
          </a:p>
        </p:txBody>
      </p:sp>
      <p:pic>
        <p:nvPicPr>
          <p:cNvPr id="10" name="Picture 9">
            <a:extLst>
              <a:ext uri="{FF2B5EF4-FFF2-40B4-BE49-F238E27FC236}">
                <a16:creationId xmlns:a16="http://schemas.microsoft.com/office/drawing/2014/main" id="{FE7EF86A-6D38-4876-A76A-FF75144A9913}"/>
              </a:ext>
            </a:extLst>
          </p:cNvPr>
          <p:cNvPicPr>
            <a:picLocks noChangeAspect="1"/>
          </p:cNvPicPr>
          <p:nvPr/>
        </p:nvPicPr>
        <p:blipFill>
          <a:blip r:embed="rId4"/>
          <a:stretch>
            <a:fillRect/>
          </a:stretch>
        </p:blipFill>
        <p:spPr>
          <a:xfrm>
            <a:off x="7396325" y="1812880"/>
            <a:ext cx="4611705" cy="2706870"/>
          </a:xfrm>
          <a:prstGeom prst="rect">
            <a:avLst/>
          </a:prstGeom>
        </p:spPr>
      </p:pic>
    </p:spTree>
    <p:extLst>
      <p:ext uri="{BB962C8B-B14F-4D97-AF65-F5344CB8AC3E}">
        <p14:creationId xmlns:p14="http://schemas.microsoft.com/office/powerpoint/2010/main" val="858641255"/>
      </p:ext>
    </p:extLst>
  </p:cSld>
  <p:clrMapOvr>
    <a:masterClrMapping/>
  </p:clrMapOvr>
</p:sld>
</file>

<file path=ppt/theme/theme1.xml><?xml version="1.0" encoding="utf-8"?>
<a:theme xmlns:a="http://schemas.openxmlformats.org/drawingml/2006/main" name="Dividers Slide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7400D640-EF4A-46E9-BB93-688E265BD11D}"/>
    </a:ext>
  </a:extLst>
</a:theme>
</file>

<file path=ppt/theme/theme10.xml><?xml version="1.0" encoding="utf-8"?>
<a:theme xmlns:a="http://schemas.openxmlformats.org/drawingml/2006/main" name="Values Slide">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2BAFB7C-2B94-4AEE-A6E2-5D795632C663}"/>
    </a:ext>
  </a:extLst>
</a:theme>
</file>

<file path=ppt/theme/theme11.xml><?xml version="1.0" encoding="utf-8"?>
<a:theme xmlns:a="http://schemas.openxmlformats.org/drawingml/2006/main" name="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E7DABEC5-70C8-4EAE-8D33-3C4A4FFE1DE6}"/>
    </a:ext>
  </a:extLst>
</a:theme>
</file>

<file path=ppt/theme/theme12.xml><?xml version="1.0" encoding="utf-8"?>
<a:theme xmlns:a="http://schemas.openxmlformats.org/drawingml/2006/main" name="1_Map">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D5CE57C6-21C2-44BE-8453-4F718591CF7C}"/>
    </a:ext>
  </a:extLst>
</a:theme>
</file>

<file path=ppt/theme/theme13.xml><?xml version="1.0" encoding="utf-8"?>
<a:theme xmlns:a="http://schemas.openxmlformats.org/drawingml/2006/main" name="2_Map">
  <a:themeElements>
    <a:clrScheme name="Custom 1">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3229C8D-81F9-41CA-8215-4E6C30F6C8E0}"/>
    </a:ext>
  </a:extLst>
</a:theme>
</file>

<file path=ppt/theme/theme14.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7059610-2EB1-425C-B00F-F81535AC0968}"/>
    </a:ext>
  </a:extLst>
</a:theme>
</file>

<file path=ppt/theme/theme15.xml><?xml version="1.0" encoding="utf-8"?>
<a:theme xmlns:a="http://schemas.openxmlformats.org/drawingml/2006/main" name="Jacobs PowerPoint">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4989FB5-C365-492E-8918-FA1B52802865}"/>
    </a:ext>
  </a:extLst>
</a:theme>
</file>

<file path=ppt/theme/theme3.xml><?xml version="1.0" encoding="utf-8"?>
<a:theme xmlns:a="http://schemas.openxmlformats.org/drawingml/2006/main" name="Agenda">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BC0991B-61B6-4672-9C8C-AFD0EAE0E6D5}"/>
    </a:ext>
  </a:extLst>
</a:theme>
</file>

<file path=ppt/theme/theme4.xml><?xml version="1.0" encoding="utf-8"?>
<a:theme xmlns:a="http://schemas.openxmlformats.org/drawingml/2006/main" name="Content Colored Option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21B0A0B-D14D-4217-9F9B-3A0E27A6FECE}"/>
    </a:ext>
  </a:extLst>
</a:theme>
</file>

<file path=ppt/theme/theme5.xml><?xml version="1.0" encoding="utf-8"?>
<a:theme xmlns:a="http://schemas.openxmlformats.org/drawingml/2006/main" name="Night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37F62C33-A62D-480D-8378-B36433DEACA3}"/>
    </a:ext>
  </a:extLst>
</a:theme>
</file>

<file path=ppt/theme/theme6.xml><?xml version="1.0" encoding="utf-8"?>
<a:theme xmlns:a="http://schemas.openxmlformats.org/drawingml/2006/main" name="Miscellaneous Layouts Mono">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EBD0211-E5DB-4D3B-9D0C-BBC588E03411}"/>
    </a:ext>
  </a:extLst>
</a:theme>
</file>

<file path=ppt/theme/theme7.xml><?xml version="1.0" encoding="utf-8"?>
<a:theme xmlns:a="http://schemas.openxmlformats.org/drawingml/2006/main" name="Miscellaneous Layouts Color">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67B11B7-A59A-47BD-BE38-E684CA001890}"/>
    </a:ext>
  </a:extLst>
</a:theme>
</file>

<file path=ppt/theme/theme8.xml><?xml version="1.0" encoding="utf-8"?>
<a:theme xmlns:a="http://schemas.openxmlformats.org/drawingml/2006/main" name="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5EEB56D-7539-48DC-8D7D-A0DCAC36C687}"/>
    </a:ext>
  </a:extLst>
</a:theme>
</file>

<file path=ppt/theme/theme9.xml><?xml version="1.0" encoding="utf-8"?>
<a:theme xmlns:a="http://schemas.openxmlformats.org/drawingml/2006/main" name="1_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55A60E4-18E3-4540-9D65-1C4B6A9601F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442813D4B09146868739A6F2DCD7DF" ma:contentTypeVersion="15" ma:contentTypeDescription="Create a new document." ma:contentTypeScope="" ma:versionID="8693178607000e77ac7337f7d00853c2">
  <xsd:schema xmlns:xsd="http://www.w3.org/2001/XMLSchema" xmlns:xs="http://www.w3.org/2001/XMLSchema" xmlns:p="http://schemas.microsoft.com/office/2006/metadata/properties" xmlns:ns2="7659743b-1c78-4689-95fd-057763cdadd8" xmlns:ns3="bfc0c1ff-744a-49e6-944b-7660ed49aba1" xmlns:ns4="c3a8d1a6-0167-4884-a8b2-3d72a0b3493c" targetNamespace="http://schemas.microsoft.com/office/2006/metadata/properties" ma:root="true" ma:fieldsID="aab04dfdd05e80342bf0f13217c6f703" ns2:_="" ns3:_="" ns4:_="">
    <xsd:import namespace="7659743b-1c78-4689-95fd-057763cdadd8"/>
    <xsd:import namespace="bfc0c1ff-744a-49e6-944b-7660ed49aba1"/>
    <xsd:import namespace="c3a8d1a6-0167-4884-a8b2-3d72a0b349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59743b-1c78-4689-95fd-057763cdad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afd165-6beb-44bd-9039-5187b9f5b6e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fc0c1ff-744a-49e6-944b-7660ed49aba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a8d1a6-0167-4884-a8b2-3d72a0b3493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ee58cc3-dcea-4f84-b398-802ec0d3e799}" ma:internalName="TaxCatchAll" ma:showField="CatchAllData" ma:web="bfc0c1ff-744a-49e6-944b-7660ed49ab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a8d1a6-0167-4884-a8b2-3d72a0b3493c" xsi:nil="true"/>
    <lcf76f155ced4ddcb4097134ff3c332f xmlns="7659743b-1c78-4689-95fd-057763cdadd8">
      <Terms xmlns="http://schemas.microsoft.com/office/infopath/2007/PartnerControls"/>
    </lcf76f155ced4ddcb4097134ff3c332f>
    <SharedWithUsers xmlns="bfc0c1ff-744a-49e6-944b-7660ed49aba1">
      <UserInfo>
        <DisplayName>Barnett, Will</DisplayName>
        <AccountId>104</AccountId>
        <AccountType/>
      </UserInfo>
    </SharedWithUsers>
  </documentManagement>
</p:properties>
</file>

<file path=customXml/itemProps1.xml><?xml version="1.0" encoding="utf-8"?>
<ds:datastoreItem xmlns:ds="http://schemas.openxmlformats.org/officeDocument/2006/customXml" ds:itemID="{36F2F373-DE33-463C-BE1B-A7505090F8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59743b-1c78-4689-95fd-057763cdadd8"/>
    <ds:schemaRef ds:uri="bfc0c1ff-744a-49e6-944b-7660ed49aba1"/>
    <ds:schemaRef ds:uri="c3a8d1a6-0167-4884-a8b2-3d72a0b34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5B9D3B-03B8-4B8E-A28C-7824CC5CE56E}">
  <ds:schemaRefs>
    <ds:schemaRef ds:uri="http://schemas.microsoft.com/sharepoint/v3/contenttype/forms"/>
  </ds:schemaRefs>
</ds:datastoreItem>
</file>

<file path=customXml/itemProps3.xml><?xml version="1.0" encoding="utf-8"?>
<ds:datastoreItem xmlns:ds="http://schemas.openxmlformats.org/officeDocument/2006/customXml" ds:itemID="{E813671E-A10A-497D-BBE3-4087D6077454}">
  <ds:schemaRef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c3a8d1a6-0167-4884-a8b2-3d72a0b3493c"/>
    <ds:schemaRef ds:uri="bfc0c1ff-744a-49e6-944b-7660ed49aba1"/>
    <ds:schemaRef ds:uri="7659743b-1c78-4689-95fd-057763cdadd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Jacobs_PowerPoint_V7-01</Template>
  <TotalTime>33</TotalTime>
  <Words>2767</Words>
  <Application>Microsoft Office PowerPoint</Application>
  <PresentationFormat>Widescreen</PresentationFormat>
  <Paragraphs>248</Paragraphs>
  <Slides>23</Slides>
  <Notes>22</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23</vt:i4>
      </vt:variant>
    </vt:vector>
  </HeadingPairs>
  <TitlesOfParts>
    <vt:vector size="44" baseType="lpstr">
      <vt:lpstr>Jacobs Chronos Light</vt:lpstr>
      <vt:lpstr>Wingdings</vt:lpstr>
      <vt:lpstr>Calibri</vt:lpstr>
      <vt:lpstr>Jacobs Chronos</vt:lpstr>
      <vt:lpstr>Arial</vt:lpstr>
      <vt:lpstr>JacobsChronos</vt:lpstr>
      <vt:lpstr>Dividers Slides</vt:lpstr>
      <vt:lpstr>Custom Design</vt:lpstr>
      <vt:lpstr>Agenda</vt:lpstr>
      <vt:lpstr>Content Colored Options</vt:lpstr>
      <vt:lpstr>Night Layouts</vt:lpstr>
      <vt:lpstr>Miscellaneous Layouts Mono</vt:lpstr>
      <vt:lpstr>Miscellaneous Layouts Color</vt:lpstr>
      <vt:lpstr>Sequence Frame Layouts</vt:lpstr>
      <vt:lpstr>1_Sequence Frame Layouts</vt:lpstr>
      <vt:lpstr>Values Slide</vt:lpstr>
      <vt:lpstr>Map</vt:lpstr>
      <vt:lpstr>1_Map</vt:lpstr>
      <vt:lpstr>2_Map</vt:lpstr>
      <vt:lpstr>3_Map</vt:lpstr>
      <vt:lpstr>Jacobs PowerPoint</vt:lpstr>
      <vt:lpstr>de5ign Framework for HSE in Design</vt:lpstr>
      <vt:lpstr>Global Infrastructure Challenge</vt:lpstr>
      <vt:lpstr>Safety in Design Definitions </vt:lpstr>
      <vt:lpstr>Safety in Design Definition – National Highways</vt:lpstr>
      <vt:lpstr>de5ign Definition </vt:lpstr>
      <vt:lpstr>Five Behaviors of de5ign</vt:lpstr>
      <vt:lpstr>Why de5ign?</vt:lpstr>
      <vt:lpstr>Safety in Design</vt:lpstr>
      <vt:lpstr>de5ign</vt:lpstr>
      <vt:lpstr>de5ign</vt:lpstr>
      <vt:lpstr>Occupational Disease in Design</vt:lpstr>
      <vt:lpstr>Mental Health and Wellbeing in Design</vt:lpstr>
      <vt:lpstr>de5ign</vt:lpstr>
      <vt:lpstr>Environment, Climate and Sustainability in Design</vt:lpstr>
      <vt:lpstr>de5ign</vt:lpstr>
      <vt:lpstr>Practical Application of de5ign</vt:lpstr>
      <vt:lpstr>Practical Application of de5ign</vt:lpstr>
      <vt:lpstr>Practical Application of de5ign</vt:lpstr>
      <vt:lpstr>Practical Application of de5ign</vt:lpstr>
      <vt:lpstr>Practical Application of de5ign</vt:lpstr>
      <vt:lpstr>Innovation in HSE in Design</vt:lpstr>
      <vt:lpstr>Awards</vt:lpstr>
      <vt:lpstr>Questions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this template – PLEASE READ BEFORE CONTINUING</dc:title>
  <dc:creator>Gray, Amanda</dc:creator>
  <cp:lastModifiedBy>Potter, Doug</cp:lastModifiedBy>
  <cp:revision>5</cp:revision>
  <cp:lastPrinted>2022-04-13T13:15:08Z</cp:lastPrinted>
  <dcterms:created xsi:type="dcterms:W3CDTF">2019-10-29T21:59:11Z</dcterms:created>
  <dcterms:modified xsi:type="dcterms:W3CDTF">2023-01-19T15:08:27Z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0x0101002B442813D4B09146868739A6F2DCD7DF</vt:lpwstr>
  </property>
  <property fmtid="{D5CDD505-2E9C-101B-9397-08002B2CF9AE}" pid="3" name="MediaServiceImageTags">
    <vt:lpwstr/>
  </property>
</Properties>
</file>