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23" r:id="rId3"/>
    <p:sldId id="328" r:id="rId4"/>
    <p:sldId id="332" r:id="rId5"/>
    <p:sldId id="333" r:id="rId6"/>
    <p:sldId id="335" r:id="rId7"/>
    <p:sldId id="336" r:id="rId8"/>
    <p:sldId id="334" r:id="rId9"/>
    <p:sldId id="338" r:id="rId10"/>
    <p:sldId id="337" r:id="rId11"/>
    <p:sldId id="339" r:id="rId12"/>
    <p:sldId id="340" r:id="rId13"/>
    <p:sldId id="330" r:id="rId14"/>
    <p:sldId id="329" r:id="rId15"/>
    <p:sldId id="33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FFD3DE-2904-4A97-86A4-1FD4ACB0095A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CF68EEA1-465F-4856-83F6-F1D04A2F769B}">
      <dgm:prSet phldrT="[Text]"/>
      <dgm:spPr/>
      <dgm:t>
        <a:bodyPr/>
        <a:lstStyle/>
        <a:p>
          <a:r>
            <a:rPr lang="en-GB" b="1" dirty="0"/>
            <a:t>July</a:t>
          </a:r>
          <a:br>
            <a:rPr lang="en-GB" b="1" dirty="0"/>
          </a:br>
          <a:br>
            <a:rPr lang="en-GB" dirty="0"/>
          </a:br>
          <a:r>
            <a:rPr lang="en-GB" dirty="0"/>
            <a:t>* Draft template</a:t>
          </a:r>
          <a:br>
            <a:rPr lang="en-GB" dirty="0"/>
          </a:br>
          <a:r>
            <a:rPr lang="en-GB" dirty="0"/>
            <a:t>* First draft samples</a:t>
          </a:r>
        </a:p>
      </dgm:t>
    </dgm:pt>
    <dgm:pt modelId="{E2CD0BFD-D60D-4272-8CB8-0F7E415B4519}" type="parTrans" cxnId="{40A71A2D-D0D4-454C-B130-024826D65FFE}">
      <dgm:prSet/>
      <dgm:spPr/>
      <dgm:t>
        <a:bodyPr/>
        <a:lstStyle/>
        <a:p>
          <a:endParaRPr lang="en-GB"/>
        </a:p>
      </dgm:t>
    </dgm:pt>
    <dgm:pt modelId="{768295CE-32B7-4E78-9CFC-E0D928259FF6}" type="sibTrans" cxnId="{40A71A2D-D0D4-454C-B130-024826D65FFE}">
      <dgm:prSet/>
      <dgm:spPr/>
      <dgm:t>
        <a:bodyPr/>
        <a:lstStyle/>
        <a:p>
          <a:endParaRPr lang="en-GB"/>
        </a:p>
      </dgm:t>
    </dgm:pt>
    <dgm:pt modelId="{A584692E-E26B-4940-B8D6-E2805352A17C}">
      <dgm:prSet phldrT="[Text]"/>
      <dgm:spPr/>
      <dgm:t>
        <a:bodyPr/>
        <a:lstStyle/>
        <a:p>
          <a:r>
            <a:rPr lang="en-GB" b="1" dirty="0"/>
            <a:t>October / November</a:t>
          </a:r>
          <a:br>
            <a:rPr lang="en-GB" b="1" dirty="0"/>
          </a:br>
          <a:br>
            <a:rPr lang="en-GB" dirty="0"/>
          </a:br>
          <a:r>
            <a:rPr lang="en-GB" dirty="0"/>
            <a:t>* Final versions to PD WG</a:t>
          </a:r>
          <a:br>
            <a:rPr lang="en-GB" dirty="0"/>
          </a:br>
          <a:r>
            <a:rPr lang="en-GB" dirty="0"/>
            <a:t>* Finalise web / app</a:t>
          </a:r>
        </a:p>
      </dgm:t>
    </dgm:pt>
    <dgm:pt modelId="{5D51B25F-DEBF-493B-9162-C35795DE49C6}" type="parTrans" cxnId="{09ABF250-3534-4BEA-B52C-8F011A49D909}">
      <dgm:prSet/>
      <dgm:spPr/>
      <dgm:t>
        <a:bodyPr/>
        <a:lstStyle/>
        <a:p>
          <a:endParaRPr lang="en-GB"/>
        </a:p>
      </dgm:t>
    </dgm:pt>
    <dgm:pt modelId="{50A9359F-23C2-4616-9967-E895ED95392F}" type="sibTrans" cxnId="{09ABF250-3534-4BEA-B52C-8F011A49D909}">
      <dgm:prSet/>
      <dgm:spPr/>
      <dgm:t>
        <a:bodyPr/>
        <a:lstStyle/>
        <a:p>
          <a:endParaRPr lang="en-GB"/>
        </a:p>
      </dgm:t>
    </dgm:pt>
    <dgm:pt modelId="{32DD9C34-2AB2-4D8E-B108-ADCF79155B28}">
      <dgm:prSet phldrT="[Text]"/>
      <dgm:spPr/>
      <dgm:t>
        <a:bodyPr/>
        <a:lstStyle/>
        <a:p>
          <a:r>
            <a:rPr lang="en-GB" b="1" dirty="0"/>
            <a:t>August / September</a:t>
          </a:r>
          <a:br>
            <a:rPr lang="en-GB" b="1" dirty="0"/>
          </a:br>
          <a:br>
            <a:rPr lang="en-GB" dirty="0"/>
          </a:br>
          <a:r>
            <a:rPr lang="en-GB" dirty="0"/>
            <a:t>* Web / app development</a:t>
          </a:r>
          <a:br>
            <a:rPr lang="en-GB" dirty="0"/>
          </a:br>
          <a:r>
            <a:rPr lang="en-GB" dirty="0"/>
            <a:t>* Add examples</a:t>
          </a:r>
        </a:p>
      </dgm:t>
    </dgm:pt>
    <dgm:pt modelId="{AE512C0B-9450-41C7-8D7F-0433623DCE35}" type="parTrans" cxnId="{9572D4B0-0522-4AFD-812E-B12C7831152B}">
      <dgm:prSet/>
      <dgm:spPr/>
      <dgm:t>
        <a:bodyPr/>
        <a:lstStyle/>
        <a:p>
          <a:endParaRPr lang="en-GB"/>
        </a:p>
      </dgm:t>
    </dgm:pt>
    <dgm:pt modelId="{7C07B409-1A2E-43B1-AA1E-E88E45534C47}" type="sibTrans" cxnId="{9572D4B0-0522-4AFD-812E-B12C7831152B}">
      <dgm:prSet/>
      <dgm:spPr/>
      <dgm:t>
        <a:bodyPr/>
        <a:lstStyle/>
        <a:p>
          <a:endParaRPr lang="en-GB"/>
        </a:p>
      </dgm:t>
    </dgm:pt>
    <dgm:pt modelId="{AC961F65-AC3A-4FA4-86BF-964EF209A628}">
      <dgm:prSet phldrT="[Text]"/>
      <dgm:spPr/>
      <dgm:t>
        <a:bodyPr/>
        <a:lstStyle/>
        <a:p>
          <a:r>
            <a:rPr lang="en-GB" b="1" dirty="0"/>
            <a:t>December</a:t>
          </a:r>
          <a:br>
            <a:rPr lang="en-GB" b="1" dirty="0"/>
          </a:br>
          <a:br>
            <a:rPr lang="en-GB" dirty="0"/>
          </a:br>
          <a:r>
            <a:rPr lang="en-GB" dirty="0"/>
            <a:t>* Launch</a:t>
          </a:r>
        </a:p>
      </dgm:t>
    </dgm:pt>
    <dgm:pt modelId="{C4DA8437-9410-45C3-A6E7-127828726196}" type="parTrans" cxnId="{BFA130B3-DE66-44E7-809A-7FE8FE089442}">
      <dgm:prSet/>
      <dgm:spPr/>
      <dgm:t>
        <a:bodyPr/>
        <a:lstStyle/>
        <a:p>
          <a:endParaRPr lang="en-GB"/>
        </a:p>
      </dgm:t>
    </dgm:pt>
    <dgm:pt modelId="{A45A4A2F-06BE-41D2-BE80-D0224610FDB0}" type="sibTrans" cxnId="{BFA130B3-DE66-44E7-809A-7FE8FE089442}">
      <dgm:prSet/>
      <dgm:spPr/>
      <dgm:t>
        <a:bodyPr/>
        <a:lstStyle/>
        <a:p>
          <a:endParaRPr lang="en-GB"/>
        </a:p>
      </dgm:t>
    </dgm:pt>
    <dgm:pt modelId="{16760DC0-2048-4A8C-920F-1957BA1894FF}" type="pres">
      <dgm:prSet presAssocID="{FBFFD3DE-2904-4A97-86A4-1FD4ACB0095A}" presName="Name0" presStyleCnt="0">
        <dgm:presLayoutVars>
          <dgm:dir/>
          <dgm:resizeHandles val="exact"/>
        </dgm:presLayoutVars>
      </dgm:prSet>
      <dgm:spPr/>
    </dgm:pt>
    <dgm:pt modelId="{1BA1C52D-3852-483E-BFC8-0B0A7AD05DD6}" type="pres">
      <dgm:prSet presAssocID="{CF68EEA1-465F-4856-83F6-F1D04A2F769B}" presName="composite" presStyleCnt="0"/>
      <dgm:spPr/>
    </dgm:pt>
    <dgm:pt modelId="{DEC5F9B7-7C92-441D-BB0A-83B5B6B8E5FB}" type="pres">
      <dgm:prSet presAssocID="{CF68EEA1-465F-4856-83F6-F1D04A2F769B}" presName="bgChev" presStyleLbl="node1" presStyleIdx="0" presStyleCnt="4"/>
      <dgm:spPr>
        <a:solidFill>
          <a:schemeClr val="accent1">
            <a:lumMod val="40000"/>
            <a:lumOff val="60000"/>
          </a:schemeClr>
        </a:solidFill>
        <a:ln>
          <a:solidFill>
            <a:schemeClr val="accent1"/>
          </a:solidFill>
        </a:ln>
      </dgm:spPr>
    </dgm:pt>
    <dgm:pt modelId="{80442C37-6E58-4F39-AD09-2A2C9A5F5924}" type="pres">
      <dgm:prSet presAssocID="{CF68EEA1-465F-4856-83F6-F1D04A2F769B}" presName="txNode" presStyleLbl="fgAcc1" presStyleIdx="0" presStyleCnt="4">
        <dgm:presLayoutVars>
          <dgm:bulletEnabled val="1"/>
        </dgm:presLayoutVars>
      </dgm:prSet>
      <dgm:spPr/>
    </dgm:pt>
    <dgm:pt modelId="{DDAE07F1-A094-4729-9423-8D92F9CF5EFB}" type="pres">
      <dgm:prSet presAssocID="{768295CE-32B7-4E78-9CFC-E0D928259FF6}" presName="compositeSpace" presStyleCnt="0"/>
      <dgm:spPr/>
    </dgm:pt>
    <dgm:pt modelId="{7DA43D3B-0683-41EC-A47B-8595DCECE858}" type="pres">
      <dgm:prSet presAssocID="{32DD9C34-2AB2-4D8E-B108-ADCF79155B28}" presName="composite" presStyleCnt="0"/>
      <dgm:spPr/>
    </dgm:pt>
    <dgm:pt modelId="{BEF4B6EA-48F2-4F5A-A46F-EFFF6AA0385F}" type="pres">
      <dgm:prSet presAssocID="{32DD9C34-2AB2-4D8E-B108-ADCF79155B28}" presName="bgChev" presStyleLbl="node1" presStyleIdx="1" presStyleCnt="4"/>
      <dgm:spPr>
        <a:xfrm>
          <a:off x="2512266" y="2431689"/>
          <a:ext cx="2195371" cy="847413"/>
        </a:xfrm>
        <a:prstGeom prst="chevron">
          <a:avLst>
            <a:gd name="adj" fmla="val 40000"/>
          </a:avLst>
        </a:prstGeom>
        <a:solidFill>
          <a:srgbClr val="4472C4">
            <a:lumMod val="40000"/>
            <a:lumOff val="60000"/>
          </a:srgbClr>
        </a:solidFill>
        <a:ln w="12700" cap="flat" cmpd="sng" algn="ctr">
          <a:solidFill>
            <a:srgbClr val="4472C4"/>
          </a:solidFill>
          <a:prstDash val="solid"/>
          <a:miter lim="800000"/>
        </a:ln>
        <a:effectLst/>
      </dgm:spPr>
    </dgm:pt>
    <dgm:pt modelId="{AB4C958A-BE38-45C1-BE62-587FA0E82129}" type="pres">
      <dgm:prSet presAssocID="{32DD9C34-2AB2-4D8E-B108-ADCF79155B28}" presName="txNode" presStyleLbl="fgAcc1" presStyleIdx="1" presStyleCnt="4">
        <dgm:presLayoutVars>
          <dgm:bulletEnabled val="1"/>
        </dgm:presLayoutVars>
      </dgm:prSet>
      <dgm:spPr/>
    </dgm:pt>
    <dgm:pt modelId="{E6E1EF3C-6363-4686-8EF9-0888BB8ED398}" type="pres">
      <dgm:prSet presAssocID="{7C07B409-1A2E-43B1-AA1E-E88E45534C47}" presName="compositeSpace" presStyleCnt="0"/>
      <dgm:spPr/>
    </dgm:pt>
    <dgm:pt modelId="{F35A8934-16C7-45D0-B8C0-4F7F4ABFFDCC}" type="pres">
      <dgm:prSet presAssocID="{A584692E-E26B-4940-B8D6-E2805352A17C}" presName="composite" presStyleCnt="0"/>
      <dgm:spPr/>
    </dgm:pt>
    <dgm:pt modelId="{9A76C835-07A6-45B6-812D-74ECC5E40BEB}" type="pres">
      <dgm:prSet presAssocID="{A584692E-E26B-4940-B8D6-E2805352A17C}" presName="bgChev" presStyleLbl="node1" presStyleIdx="2" presStyleCnt="4"/>
      <dgm:spPr>
        <a:xfrm>
          <a:off x="5019868" y="2431689"/>
          <a:ext cx="2195371" cy="847413"/>
        </a:xfrm>
        <a:prstGeom prst="chevron">
          <a:avLst>
            <a:gd name="adj" fmla="val 40000"/>
          </a:avLst>
        </a:prstGeom>
        <a:solidFill>
          <a:srgbClr val="4472C4">
            <a:lumMod val="40000"/>
            <a:lumOff val="60000"/>
          </a:srgbClr>
        </a:solidFill>
        <a:ln w="12700" cap="flat" cmpd="sng" algn="ctr">
          <a:solidFill>
            <a:srgbClr val="4472C4"/>
          </a:solidFill>
          <a:prstDash val="solid"/>
          <a:miter lim="800000"/>
        </a:ln>
        <a:effectLst/>
      </dgm:spPr>
    </dgm:pt>
    <dgm:pt modelId="{FD3DCE31-E4E5-448B-A48B-26D13B409C78}" type="pres">
      <dgm:prSet presAssocID="{A584692E-E26B-4940-B8D6-E2805352A17C}" presName="txNode" presStyleLbl="fgAcc1" presStyleIdx="2" presStyleCnt="4">
        <dgm:presLayoutVars>
          <dgm:bulletEnabled val="1"/>
        </dgm:presLayoutVars>
      </dgm:prSet>
      <dgm:spPr/>
    </dgm:pt>
    <dgm:pt modelId="{D58A6EFF-3628-4D64-AAF8-40C4F706C3C8}" type="pres">
      <dgm:prSet presAssocID="{50A9359F-23C2-4616-9967-E895ED95392F}" presName="compositeSpace" presStyleCnt="0"/>
      <dgm:spPr/>
    </dgm:pt>
    <dgm:pt modelId="{D436D89E-EA55-4130-B14B-6581C67F8774}" type="pres">
      <dgm:prSet presAssocID="{AC961F65-AC3A-4FA4-86BF-964EF209A628}" presName="composite" presStyleCnt="0"/>
      <dgm:spPr/>
    </dgm:pt>
    <dgm:pt modelId="{25E81828-C664-4DF5-BFCB-D9FB9E0C67DE}" type="pres">
      <dgm:prSet presAssocID="{AC961F65-AC3A-4FA4-86BF-964EF209A628}" presName="bgChev" presStyleLbl="node1" presStyleIdx="3" presStyleCnt="4"/>
      <dgm:spPr>
        <a:xfrm>
          <a:off x="7527470" y="2431689"/>
          <a:ext cx="2195371" cy="847413"/>
        </a:xfrm>
        <a:prstGeom prst="chevron">
          <a:avLst>
            <a:gd name="adj" fmla="val 40000"/>
          </a:avLst>
        </a:prstGeom>
        <a:solidFill>
          <a:srgbClr val="4472C4">
            <a:lumMod val="40000"/>
            <a:lumOff val="60000"/>
          </a:srgbClr>
        </a:solidFill>
        <a:ln w="12700" cap="flat" cmpd="sng" algn="ctr">
          <a:solidFill>
            <a:srgbClr val="4472C4"/>
          </a:solidFill>
          <a:prstDash val="solid"/>
          <a:miter lim="800000"/>
        </a:ln>
        <a:effectLst/>
      </dgm:spPr>
    </dgm:pt>
    <dgm:pt modelId="{C24F2951-58AA-467B-981C-4754AF0DCC1C}" type="pres">
      <dgm:prSet presAssocID="{AC961F65-AC3A-4FA4-86BF-964EF209A628}" presName="txNode" presStyleLbl="fgAcc1" presStyleIdx="3" presStyleCnt="4">
        <dgm:presLayoutVars>
          <dgm:bulletEnabled val="1"/>
        </dgm:presLayoutVars>
      </dgm:prSet>
      <dgm:spPr/>
    </dgm:pt>
  </dgm:ptLst>
  <dgm:cxnLst>
    <dgm:cxn modelId="{B264A810-B754-4FFB-A467-18EDC425C19A}" type="presOf" srcId="{CF68EEA1-465F-4856-83F6-F1D04A2F769B}" destId="{80442C37-6E58-4F39-AD09-2A2C9A5F5924}" srcOrd="0" destOrd="0" presId="urn:microsoft.com/office/officeart/2005/8/layout/chevronAccent+Icon"/>
    <dgm:cxn modelId="{B2005216-3BE6-48F1-BB3E-CAFE86D84677}" type="presOf" srcId="{FBFFD3DE-2904-4A97-86A4-1FD4ACB0095A}" destId="{16760DC0-2048-4A8C-920F-1957BA1894FF}" srcOrd="0" destOrd="0" presId="urn:microsoft.com/office/officeart/2005/8/layout/chevronAccent+Icon"/>
    <dgm:cxn modelId="{40A71A2D-D0D4-454C-B130-024826D65FFE}" srcId="{FBFFD3DE-2904-4A97-86A4-1FD4ACB0095A}" destId="{CF68EEA1-465F-4856-83F6-F1D04A2F769B}" srcOrd="0" destOrd="0" parTransId="{E2CD0BFD-D60D-4272-8CB8-0F7E415B4519}" sibTransId="{768295CE-32B7-4E78-9CFC-E0D928259FF6}"/>
    <dgm:cxn modelId="{B9FB0D30-68E9-4B6A-98C6-95BF05C16B2A}" type="presOf" srcId="{32DD9C34-2AB2-4D8E-B108-ADCF79155B28}" destId="{AB4C958A-BE38-45C1-BE62-587FA0E82129}" srcOrd="0" destOrd="0" presId="urn:microsoft.com/office/officeart/2005/8/layout/chevronAccent+Icon"/>
    <dgm:cxn modelId="{09ABF250-3534-4BEA-B52C-8F011A49D909}" srcId="{FBFFD3DE-2904-4A97-86A4-1FD4ACB0095A}" destId="{A584692E-E26B-4940-B8D6-E2805352A17C}" srcOrd="2" destOrd="0" parTransId="{5D51B25F-DEBF-493B-9162-C35795DE49C6}" sibTransId="{50A9359F-23C2-4616-9967-E895ED95392F}"/>
    <dgm:cxn modelId="{E98FCD82-736F-4576-9E7B-A14E38613336}" type="presOf" srcId="{AC961F65-AC3A-4FA4-86BF-964EF209A628}" destId="{C24F2951-58AA-467B-981C-4754AF0DCC1C}" srcOrd="0" destOrd="0" presId="urn:microsoft.com/office/officeart/2005/8/layout/chevronAccent+Icon"/>
    <dgm:cxn modelId="{9572D4B0-0522-4AFD-812E-B12C7831152B}" srcId="{FBFFD3DE-2904-4A97-86A4-1FD4ACB0095A}" destId="{32DD9C34-2AB2-4D8E-B108-ADCF79155B28}" srcOrd="1" destOrd="0" parTransId="{AE512C0B-9450-41C7-8D7F-0433623DCE35}" sibTransId="{7C07B409-1A2E-43B1-AA1E-E88E45534C47}"/>
    <dgm:cxn modelId="{BFA130B3-DE66-44E7-809A-7FE8FE089442}" srcId="{FBFFD3DE-2904-4A97-86A4-1FD4ACB0095A}" destId="{AC961F65-AC3A-4FA4-86BF-964EF209A628}" srcOrd="3" destOrd="0" parTransId="{C4DA8437-9410-45C3-A6E7-127828726196}" sibTransId="{A45A4A2F-06BE-41D2-BE80-D0224610FDB0}"/>
    <dgm:cxn modelId="{5C3FBAF7-8EBC-487B-8BA2-D5AB81B76DFF}" type="presOf" srcId="{A584692E-E26B-4940-B8D6-E2805352A17C}" destId="{FD3DCE31-E4E5-448B-A48B-26D13B409C78}" srcOrd="0" destOrd="0" presId="urn:microsoft.com/office/officeart/2005/8/layout/chevronAccent+Icon"/>
    <dgm:cxn modelId="{F1B45656-4482-43D6-9B58-C514E11A610D}" type="presParOf" srcId="{16760DC0-2048-4A8C-920F-1957BA1894FF}" destId="{1BA1C52D-3852-483E-BFC8-0B0A7AD05DD6}" srcOrd="0" destOrd="0" presId="urn:microsoft.com/office/officeart/2005/8/layout/chevronAccent+Icon"/>
    <dgm:cxn modelId="{BEA4EA30-01F9-41CC-AC47-05AE4EB986DE}" type="presParOf" srcId="{1BA1C52D-3852-483E-BFC8-0B0A7AD05DD6}" destId="{DEC5F9B7-7C92-441D-BB0A-83B5B6B8E5FB}" srcOrd="0" destOrd="0" presId="urn:microsoft.com/office/officeart/2005/8/layout/chevronAccent+Icon"/>
    <dgm:cxn modelId="{D5EFC25F-322D-47EC-A705-6D36ADC8BDC3}" type="presParOf" srcId="{1BA1C52D-3852-483E-BFC8-0B0A7AD05DD6}" destId="{80442C37-6E58-4F39-AD09-2A2C9A5F5924}" srcOrd="1" destOrd="0" presId="urn:microsoft.com/office/officeart/2005/8/layout/chevronAccent+Icon"/>
    <dgm:cxn modelId="{A1E9BA24-05FC-41DD-932F-0E69148A6479}" type="presParOf" srcId="{16760DC0-2048-4A8C-920F-1957BA1894FF}" destId="{DDAE07F1-A094-4729-9423-8D92F9CF5EFB}" srcOrd="1" destOrd="0" presId="urn:microsoft.com/office/officeart/2005/8/layout/chevronAccent+Icon"/>
    <dgm:cxn modelId="{C817E2E9-7672-4797-AD55-F44D17493AD0}" type="presParOf" srcId="{16760DC0-2048-4A8C-920F-1957BA1894FF}" destId="{7DA43D3B-0683-41EC-A47B-8595DCECE858}" srcOrd="2" destOrd="0" presId="urn:microsoft.com/office/officeart/2005/8/layout/chevronAccent+Icon"/>
    <dgm:cxn modelId="{026F2E7B-F1EB-4EE5-8F30-C6118726FBED}" type="presParOf" srcId="{7DA43D3B-0683-41EC-A47B-8595DCECE858}" destId="{BEF4B6EA-48F2-4F5A-A46F-EFFF6AA0385F}" srcOrd="0" destOrd="0" presId="urn:microsoft.com/office/officeart/2005/8/layout/chevronAccent+Icon"/>
    <dgm:cxn modelId="{B7B97372-DD29-4DBF-BA22-AC497192249C}" type="presParOf" srcId="{7DA43D3B-0683-41EC-A47B-8595DCECE858}" destId="{AB4C958A-BE38-45C1-BE62-587FA0E82129}" srcOrd="1" destOrd="0" presId="urn:microsoft.com/office/officeart/2005/8/layout/chevronAccent+Icon"/>
    <dgm:cxn modelId="{35D5C166-4ED3-4677-BAED-4713C145C06E}" type="presParOf" srcId="{16760DC0-2048-4A8C-920F-1957BA1894FF}" destId="{E6E1EF3C-6363-4686-8EF9-0888BB8ED398}" srcOrd="3" destOrd="0" presId="urn:microsoft.com/office/officeart/2005/8/layout/chevronAccent+Icon"/>
    <dgm:cxn modelId="{C43EA189-0B32-4F10-AA98-F0BFF9C3103A}" type="presParOf" srcId="{16760DC0-2048-4A8C-920F-1957BA1894FF}" destId="{F35A8934-16C7-45D0-B8C0-4F7F4ABFFDCC}" srcOrd="4" destOrd="0" presId="urn:microsoft.com/office/officeart/2005/8/layout/chevronAccent+Icon"/>
    <dgm:cxn modelId="{DE27A50B-49AA-42A9-B651-B373FB6B704E}" type="presParOf" srcId="{F35A8934-16C7-45D0-B8C0-4F7F4ABFFDCC}" destId="{9A76C835-07A6-45B6-812D-74ECC5E40BEB}" srcOrd="0" destOrd="0" presId="urn:microsoft.com/office/officeart/2005/8/layout/chevronAccent+Icon"/>
    <dgm:cxn modelId="{DA3D9F1E-5DF5-4A46-B82E-66F00AE828A0}" type="presParOf" srcId="{F35A8934-16C7-45D0-B8C0-4F7F4ABFFDCC}" destId="{FD3DCE31-E4E5-448B-A48B-26D13B409C78}" srcOrd="1" destOrd="0" presId="urn:microsoft.com/office/officeart/2005/8/layout/chevronAccent+Icon"/>
    <dgm:cxn modelId="{5D8FE527-F515-4EDE-8571-B067828B69B9}" type="presParOf" srcId="{16760DC0-2048-4A8C-920F-1957BA1894FF}" destId="{D58A6EFF-3628-4D64-AAF8-40C4F706C3C8}" srcOrd="5" destOrd="0" presId="urn:microsoft.com/office/officeart/2005/8/layout/chevronAccent+Icon"/>
    <dgm:cxn modelId="{2E8879B1-1433-4A8F-AC5E-7DA2624EA5FC}" type="presParOf" srcId="{16760DC0-2048-4A8C-920F-1957BA1894FF}" destId="{D436D89E-EA55-4130-B14B-6581C67F8774}" srcOrd="6" destOrd="0" presId="urn:microsoft.com/office/officeart/2005/8/layout/chevronAccent+Icon"/>
    <dgm:cxn modelId="{9BCA6D05-958C-4B7E-8315-D0F2EADDDC68}" type="presParOf" srcId="{D436D89E-EA55-4130-B14B-6581C67F8774}" destId="{25E81828-C664-4DF5-BFCB-D9FB9E0C67DE}" srcOrd="0" destOrd="0" presId="urn:microsoft.com/office/officeart/2005/8/layout/chevronAccent+Icon"/>
    <dgm:cxn modelId="{93B81BEE-3C5F-48AD-9732-0CD19C868447}" type="presParOf" srcId="{D436D89E-EA55-4130-B14B-6581C67F8774}" destId="{C24F2951-58AA-467B-981C-4754AF0DCC1C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5F9B7-7C92-441D-BB0A-83B5B6B8E5FB}">
      <dsp:nvSpPr>
        <dsp:cNvPr id="0" name=""/>
        <dsp:cNvSpPr/>
      </dsp:nvSpPr>
      <dsp:spPr>
        <a:xfrm>
          <a:off x="5106" y="2483547"/>
          <a:ext cx="2403516" cy="927757"/>
        </a:xfrm>
        <a:prstGeom prst="chevron">
          <a:avLst>
            <a:gd name="adj" fmla="val 4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42C37-6E58-4F39-AD09-2A2C9A5F5924}">
      <dsp:nvSpPr>
        <dsp:cNvPr id="0" name=""/>
        <dsp:cNvSpPr/>
      </dsp:nvSpPr>
      <dsp:spPr>
        <a:xfrm>
          <a:off x="646044" y="2715487"/>
          <a:ext cx="2029635" cy="9277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July</a:t>
          </a:r>
          <a:br>
            <a:rPr lang="en-GB" sz="1200" b="1" kern="1200" dirty="0"/>
          </a:br>
          <a:br>
            <a:rPr lang="en-GB" sz="1200" kern="1200" dirty="0"/>
          </a:br>
          <a:r>
            <a:rPr lang="en-GB" sz="1200" kern="1200" dirty="0"/>
            <a:t>* Draft template</a:t>
          </a:r>
          <a:br>
            <a:rPr lang="en-GB" sz="1200" kern="1200" dirty="0"/>
          </a:br>
          <a:r>
            <a:rPr lang="en-GB" sz="1200" kern="1200" dirty="0"/>
            <a:t>* First draft samples</a:t>
          </a:r>
        </a:p>
      </dsp:txBody>
      <dsp:txXfrm>
        <a:off x="673217" y="2742660"/>
        <a:ext cx="1975289" cy="873411"/>
      </dsp:txXfrm>
    </dsp:sp>
    <dsp:sp modelId="{BEF4B6EA-48F2-4F5A-A46F-EFFF6AA0385F}">
      <dsp:nvSpPr>
        <dsp:cNvPr id="0" name=""/>
        <dsp:cNvSpPr/>
      </dsp:nvSpPr>
      <dsp:spPr>
        <a:xfrm>
          <a:off x="2750456" y="2483547"/>
          <a:ext cx="2403516" cy="927757"/>
        </a:xfrm>
        <a:prstGeom prst="chevron">
          <a:avLst>
            <a:gd name="adj" fmla="val 40000"/>
          </a:avLst>
        </a:prstGeom>
        <a:solidFill>
          <a:srgbClr val="4472C4">
            <a:lumMod val="40000"/>
            <a:lumOff val="60000"/>
          </a:srgbClr>
        </a:solidFill>
        <a:ln w="12700" cap="flat" cmpd="sng" algn="ctr">
          <a:solidFill>
            <a:srgbClr val="4472C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4C958A-BE38-45C1-BE62-587FA0E82129}">
      <dsp:nvSpPr>
        <dsp:cNvPr id="0" name=""/>
        <dsp:cNvSpPr/>
      </dsp:nvSpPr>
      <dsp:spPr>
        <a:xfrm>
          <a:off x="3391393" y="2715487"/>
          <a:ext cx="2029635" cy="9277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August / September</a:t>
          </a:r>
          <a:br>
            <a:rPr lang="en-GB" sz="1200" b="1" kern="1200" dirty="0"/>
          </a:br>
          <a:br>
            <a:rPr lang="en-GB" sz="1200" kern="1200" dirty="0"/>
          </a:br>
          <a:r>
            <a:rPr lang="en-GB" sz="1200" kern="1200" dirty="0"/>
            <a:t>* Web / app development</a:t>
          </a:r>
          <a:br>
            <a:rPr lang="en-GB" sz="1200" kern="1200" dirty="0"/>
          </a:br>
          <a:r>
            <a:rPr lang="en-GB" sz="1200" kern="1200" dirty="0"/>
            <a:t>* Add examples</a:t>
          </a:r>
        </a:p>
      </dsp:txBody>
      <dsp:txXfrm>
        <a:off x="3418566" y="2742660"/>
        <a:ext cx="1975289" cy="873411"/>
      </dsp:txXfrm>
    </dsp:sp>
    <dsp:sp modelId="{9A76C835-07A6-45B6-812D-74ECC5E40BEB}">
      <dsp:nvSpPr>
        <dsp:cNvPr id="0" name=""/>
        <dsp:cNvSpPr/>
      </dsp:nvSpPr>
      <dsp:spPr>
        <a:xfrm>
          <a:off x="5495806" y="2483547"/>
          <a:ext cx="2403516" cy="927757"/>
        </a:xfrm>
        <a:prstGeom prst="chevron">
          <a:avLst>
            <a:gd name="adj" fmla="val 40000"/>
          </a:avLst>
        </a:prstGeom>
        <a:solidFill>
          <a:srgbClr val="4472C4">
            <a:lumMod val="40000"/>
            <a:lumOff val="60000"/>
          </a:srgbClr>
        </a:solidFill>
        <a:ln w="12700" cap="flat" cmpd="sng" algn="ctr">
          <a:solidFill>
            <a:srgbClr val="4472C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DCE31-E4E5-448B-A48B-26D13B409C78}">
      <dsp:nvSpPr>
        <dsp:cNvPr id="0" name=""/>
        <dsp:cNvSpPr/>
      </dsp:nvSpPr>
      <dsp:spPr>
        <a:xfrm>
          <a:off x="6136743" y="2715487"/>
          <a:ext cx="2029635" cy="9277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October / November</a:t>
          </a:r>
          <a:br>
            <a:rPr lang="en-GB" sz="1200" b="1" kern="1200" dirty="0"/>
          </a:br>
          <a:br>
            <a:rPr lang="en-GB" sz="1200" kern="1200" dirty="0"/>
          </a:br>
          <a:r>
            <a:rPr lang="en-GB" sz="1200" kern="1200" dirty="0"/>
            <a:t>* Final versions to PD WG</a:t>
          </a:r>
          <a:br>
            <a:rPr lang="en-GB" sz="1200" kern="1200" dirty="0"/>
          </a:br>
          <a:r>
            <a:rPr lang="en-GB" sz="1200" kern="1200" dirty="0"/>
            <a:t>* Finalise web / app</a:t>
          </a:r>
        </a:p>
      </dsp:txBody>
      <dsp:txXfrm>
        <a:off x="6163916" y="2742660"/>
        <a:ext cx="1975289" cy="873411"/>
      </dsp:txXfrm>
    </dsp:sp>
    <dsp:sp modelId="{25E81828-C664-4DF5-BFCB-D9FB9E0C67DE}">
      <dsp:nvSpPr>
        <dsp:cNvPr id="0" name=""/>
        <dsp:cNvSpPr/>
      </dsp:nvSpPr>
      <dsp:spPr>
        <a:xfrm>
          <a:off x="8241155" y="2483547"/>
          <a:ext cx="2403516" cy="927757"/>
        </a:xfrm>
        <a:prstGeom prst="chevron">
          <a:avLst>
            <a:gd name="adj" fmla="val 40000"/>
          </a:avLst>
        </a:prstGeom>
        <a:solidFill>
          <a:srgbClr val="4472C4">
            <a:lumMod val="40000"/>
            <a:lumOff val="60000"/>
          </a:srgbClr>
        </a:solidFill>
        <a:ln w="12700" cap="flat" cmpd="sng" algn="ctr">
          <a:solidFill>
            <a:srgbClr val="4472C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4F2951-58AA-467B-981C-4754AF0DCC1C}">
      <dsp:nvSpPr>
        <dsp:cNvPr id="0" name=""/>
        <dsp:cNvSpPr/>
      </dsp:nvSpPr>
      <dsp:spPr>
        <a:xfrm>
          <a:off x="8882093" y="2715487"/>
          <a:ext cx="2029635" cy="9277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December</a:t>
          </a:r>
          <a:br>
            <a:rPr lang="en-GB" sz="1200" b="1" kern="1200" dirty="0"/>
          </a:br>
          <a:br>
            <a:rPr lang="en-GB" sz="1200" kern="1200" dirty="0"/>
          </a:br>
          <a:r>
            <a:rPr lang="en-GB" sz="1200" kern="1200" dirty="0"/>
            <a:t>* Launch</a:t>
          </a:r>
        </a:p>
      </dsp:txBody>
      <dsp:txXfrm>
        <a:off x="8909266" y="2742660"/>
        <a:ext cx="1975289" cy="8734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04627-42F6-44AC-AD08-FDC1790F5E1C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B77EB-C0AB-42BE-AE14-251A4D445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127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860BF-F20A-48D5-8224-CAE1BB7F00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F1D9C-8D14-4A20-8603-E199E5A7A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3ADDC-9120-45F2-821A-F6AB007A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43050-8928-4DBF-8462-F7C7CC151016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BB922-80C3-4217-B05A-F2A121F84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2AFFC-475E-4814-8264-B0F4228C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E3D-97CC-4C5A-9268-A8EA912DF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242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3084D-E8E0-4333-B4D1-BC44453DC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36E36-B0D7-4EBE-BDE3-961CAA551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54411-F4BD-42D5-8E22-C369E694A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43050-8928-4DBF-8462-F7C7CC151016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23B43-89FC-4FDB-9C6C-7E4CDF003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8843B-0BAB-4D25-BCAD-B1321E118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E3D-97CC-4C5A-9268-A8EA912DF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310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DB535B-6ABC-442B-AA13-DAD691A34C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F93FD6-2347-473B-A7E3-104178224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4A26E-CD99-4FF6-9D2E-30BC8637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43050-8928-4DBF-8462-F7C7CC151016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1C711-E478-4156-AF94-D5FF381B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087E6-B54D-40DF-BBA4-B47F0822C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E3D-97CC-4C5A-9268-A8EA912DF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446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1DE9C-F67A-4A8A-A1F7-2441C4978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311E4-B6F2-4A6E-982A-030AACF7C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99277-5B61-44D7-8846-57CA1AD4A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43050-8928-4DBF-8462-F7C7CC151016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2C0FA-8332-4186-8899-54BECE153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47EDA-ECD7-43BC-B136-709317801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E3D-97CC-4C5A-9268-A8EA912DF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477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77E17-4B2C-429E-BAB7-DC085C13B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9211F-C3BE-42DA-9D8F-DDE9E5ECD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250E7-0678-4529-9B92-F096370E6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43050-8928-4DBF-8462-F7C7CC151016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5F9C7-7C90-4D82-8BD4-C61F67919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45DAF-8981-4642-A411-6EFDA091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E3D-97CC-4C5A-9268-A8EA912DF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412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20E13-C578-41E1-8A9F-DEFAE4F7D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E8EAF-E2F1-463F-81F5-F2DC951906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81892-B06A-456E-840D-31E973037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E35A0-AA40-4B8A-8E89-E58BC2E7E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43050-8928-4DBF-8462-F7C7CC151016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C20B1-D2F5-4BBF-9960-78336BC59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6F450-A637-4BDF-A082-15EEA046E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E3D-97CC-4C5A-9268-A8EA912DF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74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52E5-4133-4EB1-A58E-B446E769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12781-E5FD-4875-B07F-34471AD9A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EB193-9CCB-4D86-851D-3CA1AD0A3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65E44C-756B-4369-94BD-489223F1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5B14B1-E9EA-4959-B8A6-417B8C6072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B6A75D-BA6A-4D36-8186-FB50344B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43050-8928-4DBF-8462-F7C7CC151016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BCC0B-E718-4220-AEF7-5AA143B0D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671B4E-0E36-4666-BC88-6A90F7D3C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E3D-97CC-4C5A-9268-A8EA912DF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58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190AE-9718-4D11-BE46-62617FA3D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092AE5-4ED3-4595-8BC1-DA6D195D8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43050-8928-4DBF-8462-F7C7CC151016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F5172-6E6E-4F1F-91B7-3CCF1EA5E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18ADB8-AC5A-4EF7-9F9F-AB5FDA9FF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E3D-97CC-4C5A-9268-A8EA912DF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4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6B14A0-4273-44BD-A980-89CF016F1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43050-8928-4DBF-8462-F7C7CC151016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A9EEA-05A8-490F-91D7-5C814796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F6C23-6CA5-48C8-956E-DA9770C31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E3D-97CC-4C5A-9268-A8EA912DF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04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9A968-0E84-4405-84C1-98EB552E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EAEB0-05AE-49FF-AF63-9C18FEC10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792EB4-3162-434F-BD11-C90341229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81782-B272-4D97-BB50-8A5D30591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43050-8928-4DBF-8462-F7C7CC151016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92DCD-59BF-4797-A28D-EFDF26EDB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23A59-1401-499C-858B-3E0B62ACE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E3D-97CC-4C5A-9268-A8EA912DF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11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E43AB-0E9C-4D1A-A415-A9932869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3B140A-6A56-4E5A-987E-E198EE38E3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89F86-B68D-4A92-918E-BA488FEF1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B2462-A469-4073-ACAE-21D7F8E55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43050-8928-4DBF-8462-F7C7CC151016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68474-9A95-4C07-A2C7-E8630948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8A04A-07E8-4E12-8175-8354131C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E3D-97CC-4C5A-9268-A8EA912DF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395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3F6CB0-95DB-4476-8927-9C80801F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6C4B7-4A69-46D4-8480-624E70D95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02600-F39B-4ED8-B5A8-0EB7D0A36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43050-8928-4DBF-8462-F7C7CC151016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ADB3A-CC93-4440-A394-50DB96992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96951-BE00-4F33-9E88-54FF7C7CA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F0E3D-97CC-4C5A-9268-A8EA912DF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51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.png"/><Relationship Id="rId7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5.jpg"/><Relationship Id="rId5" Type="http://schemas.openxmlformats.org/officeDocument/2006/relationships/image" Target="../media/image4.png"/><Relationship Id="rId10" Type="http://schemas.openxmlformats.org/officeDocument/2006/relationships/image" Target="../media/image24.jpg"/><Relationship Id="rId4" Type="http://schemas.openxmlformats.org/officeDocument/2006/relationships/image" Target="../media/image3.jpeg"/><Relationship Id="rId9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.png"/><Relationship Id="rId7" Type="http://schemas.openxmlformats.org/officeDocument/2006/relationships/diagramData" Target="../diagrams/data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.jpeg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3DA57-8C02-4F5E-BF62-B9B1AAFA0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8083" y="1122363"/>
            <a:ext cx="9842740" cy="987791"/>
          </a:xfrm>
        </p:spPr>
        <p:txBody>
          <a:bodyPr/>
          <a:lstStyle/>
          <a:p>
            <a:r>
              <a:rPr lang="en-GB" dirty="0">
                <a:solidFill>
                  <a:srgbClr val="006699"/>
                </a:solidFill>
              </a:rPr>
              <a:t>Whole Life Design Task Group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A1DDCF-7F42-4D54-9768-9728E9271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590606"/>
            <a:ext cx="9144000" cy="2869100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rgbClr val="006699"/>
                </a:solidFill>
              </a:rPr>
              <a:t>Membership</a:t>
            </a:r>
          </a:p>
          <a:p>
            <a:r>
              <a:rPr lang="en-GB" dirty="0"/>
              <a:t>Andrew Finch, Chair (Jacobs)</a:t>
            </a:r>
          </a:p>
          <a:p>
            <a:r>
              <a:rPr lang="en-GB" dirty="0"/>
              <a:t>Richard Wilson (Highways England)</a:t>
            </a:r>
          </a:p>
          <a:p>
            <a:r>
              <a:rPr lang="en-GB" dirty="0"/>
              <a:t>Ian Scott (Highways England)</a:t>
            </a:r>
          </a:p>
          <a:p>
            <a:r>
              <a:rPr lang="en-GB" dirty="0"/>
              <a:t>Martin Partington (Jacobs)</a:t>
            </a:r>
          </a:p>
          <a:p>
            <a:r>
              <a:rPr lang="en-GB" dirty="0"/>
              <a:t>Doug Potter (Arcadis)</a:t>
            </a:r>
          </a:p>
          <a:p>
            <a:r>
              <a:rPr lang="en-GB" dirty="0"/>
              <a:t>Tim Goddard (Arcadis)</a:t>
            </a:r>
          </a:p>
          <a:p>
            <a:r>
              <a:rPr lang="en-GB" dirty="0"/>
              <a:t>Paul Brown (WSP)</a:t>
            </a:r>
          </a:p>
          <a:p>
            <a:r>
              <a:rPr lang="en-GB" dirty="0"/>
              <a:t>Simon Bourne (Mott MacDonald)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DCCF27-0A69-4F13-AC2E-D2BBC8DB5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366" y="104182"/>
            <a:ext cx="1975771" cy="1105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476C84-1A97-4602-ABB6-9BFA7F016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997" y="6136733"/>
            <a:ext cx="573074" cy="268247"/>
          </a:xfrm>
          <a:prstGeom prst="rect">
            <a:avLst/>
          </a:prstGeom>
        </p:spPr>
      </p:pic>
      <p:pic>
        <p:nvPicPr>
          <p:cNvPr id="9" name="jacobs cover logo">
            <a:extLst>
              <a:ext uri="{FF2B5EF4-FFF2-40B4-BE49-F238E27FC236}">
                <a16:creationId xmlns:a16="http://schemas.microsoft.com/office/drawing/2014/main" id="{78CD728D-3D43-44F5-A402-2E5E0A0E9A4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0367" y="6099862"/>
            <a:ext cx="1129665" cy="17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391F2F-BD42-43DD-88C3-0ADEDE807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7638" y="6116363"/>
            <a:ext cx="1066892" cy="176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44ACD4-BA50-4340-9A7B-B3FCA08A30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8149" y="6000528"/>
            <a:ext cx="481626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43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1E1570-3CCA-4720-8E39-048CA4CAD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8"/>
          <a:stretch/>
        </p:blipFill>
        <p:spPr>
          <a:xfrm>
            <a:off x="10836059" y="104182"/>
            <a:ext cx="1366954" cy="862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898DE3-0012-478E-A838-D6599DDDE35B}"/>
              </a:ext>
            </a:extLst>
          </p:cNvPr>
          <p:cNvSpPr/>
          <p:nvPr/>
        </p:nvSpPr>
        <p:spPr>
          <a:xfrm>
            <a:off x="4509714" y="215688"/>
            <a:ext cx="2594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dirty="0">
                <a:solidFill>
                  <a:srgbClr val="006699"/>
                </a:solidFill>
              </a:rPr>
              <a:t>O&amp;M Safety Shares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720FC-DBA3-4C93-AE55-EE2D5AD59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526" y="6370050"/>
            <a:ext cx="573074" cy="268247"/>
          </a:xfrm>
          <a:prstGeom prst="rect">
            <a:avLst/>
          </a:prstGeom>
        </p:spPr>
      </p:pic>
      <p:pic>
        <p:nvPicPr>
          <p:cNvPr id="11" name="jacobs cover logo">
            <a:extLst>
              <a:ext uri="{FF2B5EF4-FFF2-40B4-BE49-F238E27FC236}">
                <a16:creationId xmlns:a16="http://schemas.microsoft.com/office/drawing/2014/main" id="{BAC022AC-CA1A-4243-89C8-56EA4FF3DD1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896" y="6333179"/>
            <a:ext cx="1129665" cy="17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7725A-17E7-4C06-A6B5-66D80857E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167" y="6349680"/>
            <a:ext cx="1066892" cy="176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F1F-BD64-4B02-AEEE-FCB2A36E0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678" y="6233845"/>
            <a:ext cx="481626" cy="4084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5B4B5E-3587-4331-B8E9-5177BA617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4650" y="585787"/>
            <a:ext cx="636270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93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1E1570-3CCA-4720-8E39-048CA4CAD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8"/>
          <a:stretch/>
        </p:blipFill>
        <p:spPr>
          <a:xfrm>
            <a:off x="10836059" y="104182"/>
            <a:ext cx="1366954" cy="862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898DE3-0012-478E-A838-D6599DDDE35B}"/>
              </a:ext>
            </a:extLst>
          </p:cNvPr>
          <p:cNvSpPr/>
          <p:nvPr/>
        </p:nvSpPr>
        <p:spPr>
          <a:xfrm>
            <a:off x="4509714" y="215688"/>
            <a:ext cx="2594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dirty="0">
                <a:solidFill>
                  <a:srgbClr val="006699"/>
                </a:solidFill>
              </a:rPr>
              <a:t>O&amp;M Safety Shares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720FC-DBA3-4C93-AE55-EE2D5AD59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526" y="6370050"/>
            <a:ext cx="573074" cy="268247"/>
          </a:xfrm>
          <a:prstGeom prst="rect">
            <a:avLst/>
          </a:prstGeom>
        </p:spPr>
      </p:pic>
      <p:pic>
        <p:nvPicPr>
          <p:cNvPr id="11" name="jacobs cover logo">
            <a:extLst>
              <a:ext uri="{FF2B5EF4-FFF2-40B4-BE49-F238E27FC236}">
                <a16:creationId xmlns:a16="http://schemas.microsoft.com/office/drawing/2014/main" id="{BAC022AC-CA1A-4243-89C8-56EA4FF3DD1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896" y="6333179"/>
            <a:ext cx="1129665" cy="17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7725A-17E7-4C06-A6B5-66D80857E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167" y="6349680"/>
            <a:ext cx="1066892" cy="176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F1F-BD64-4B02-AEEE-FCB2A36E0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678" y="6233845"/>
            <a:ext cx="481626" cy="4084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90A507-7DE2-4939-A354-577B28F39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3110" y="667025"/>
            <a:ext cx="9105780" cy="552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46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1E1570-3CCA-4720-8E39-048CA4CAD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8"/>
          <a:stretch/>
        </p:blipFill>
        <p:spPr>
          <a:xfrm>
            <a:off x="10836059" y="104182"/>
            <a:ext cx="1366954" cy="862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898DE3-0012-478E-A838-D6599DDDE35B}"/>
              </a:ext>
            </a:extLst>
          </p:cNvPr>
          <p:cNvSpPr/>
          <p:nvPr/>
        </p:nvSpPr>
        <p:spPr>
          <a:xfrm>
            <a:off x="4509714" y="215688"/>
            <a:ext cx="2594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dirty="0">
                <a:solidFill>
                  <a:srgbClr val="006699"/>
                </a:solidFill>
              </a:rPr>
              <a:t>O&amp;M Safety Shares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720FC-DBA3-4C93-AE55-EE2D5AD59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526" y="6370050"/>
            <a:ext cx="573074" cy="268247"/>
          </a:xfrm>
          <a:prstGeom prst="rect">
            <a:avLst/>
          </a:prstGeom>
        </p:spPr>
      </p:pic>
      <p:pic>
        <p:nvPicPr>
          <p:cNvPr id="11" name="jacobs cover logo">
            <a:extLst>
              <a:ext uri="{FF2B5EF4-FFF2-40B4-BE49-F238E27FC236}">
                <a16:creationId xmlns:a16="http://schemas.microsoft.com/office/drawing/2014/main" id="{BAC022AC-CA1A-4243-89C8-56EA4FF3DD1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896" y="6333179"/>
            <a:ext cx="1129665" cy="17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7725A-17E7-4C06-A6B5-66D80857E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167" y="6349680"/>
            <a:ext cx="1066892" cy="176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F1F-BD64-4B02-AEEE-FCB2A36E0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678" y="6233845"/>
            <a:ext cx="481626" cy="4084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221F44-B300-446E-BA24-9B179B8BBC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8099" y="2036189"/>
            <a:ext cx="5472384" cy="4105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4B0763-8029-4946-B967-6A091E4629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736" y="782423"/>
            <a:ext cx="5472384" cy="411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68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1E1570-3CCA-4720-8E39-048CA4CAD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8"/>
          <a:stretch/>
        </p:blipFill>
        <p:spPr>
          <a:xfrm>
            <a:off x="10836059" y="104182"/>
            <a:ext cx="1366954" cy="862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898DE3-0012-478E-A838-D6599DDDE35B}"/>
              </a:ext>
            </a:extLst>
          </p:cNvPr>
          <p:cNvSpPr/>
          <p:nvPr/>
        </p:nvSpPr>
        <p:spPr>
          <a:xfrm>
            <a:off x="4509714" y="215688"/>
            <a:ext cx="2594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dirty="0">
                <a:solidFill>
                  <a:srgbClr val="006699"/>
                </a:solidFill>
              </a:rPr>
              <a:t>O&amp;M Safety Shares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720FC-DBA3-4C93-AE55-EE2D5AD59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526" y="6370050"/>
            <a:ext cx="573074" cy="268247"/>
          </a:xfrm>
          <a:prstGeom prst="rect">
            <a:avLst/>
          </a:prstGeom>
        </p:spPr>
      </p:pic>
      <p:pic>
        <p:nvPicPr>
          <p:cNvPr id="11" name="jacobs cover logo">
            <a:extLst>
              <a:ext uri="{FF2B5EF4-FFF2-40B4-BE49-F238E27FC236}">
                <a16:creationId xmlns:a16="http://schemas.microsoft.com/office/drawing/2014/main" id="{BAC022AC-CA1A-4243-89C8-56EA4FF3DD1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896" y="6333179"/>
            <a:ext cx="1129665" cy="17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7725A-17E7-4C06-A6B5-66D80857E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167" y="6349680"/>
            <a:ext cx="1066892" cy="176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F1F-BD64-4B02-AEEE-FCB2A36E0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678" y="6233845"/>
            <a:ext cx="481626" cy="4084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2D7FAB-783B-43DC-9DB2-9F196E017A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5485" y="677353"/>
            <a:ext cx="7103269" cy="534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78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1E1570-3CCA-4720-8E39-048CA4CAD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8"/>
          <a:stretch/>
        </p:blipFill>
        <p:spPr>
          <a:xfrm>
            <a:off x="10836059" y="104182"/>
            <a:ext cx="1366954" cy="862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898DE3-0012-478E-A838-D6599DDDE35B}"/>
              </a:ext>
            </a:extLst>
          </p:cNvPr>
          <p:cNvSpPr/>
          <p:nvPr/>
        </p:nvSpPr>
        <p:spPr>
          <a:xfrm>
            <a:off x="4509714" y="215688"/>
            <a:ext cx="2594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dirty="0">
                <a:solidFill>
                  <a:srgbClr val="006699"/>
                </a:solidFill>
              </a:rPr>
              <a:t>O&amp;M Safety Shares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720FC-DBA3-4C93-AE55-EE2D5AD59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526" y="6370050"/>
            <a:ext cx="573074" cy="268247"/>
          </a:xfrm>
          <a:prstGeom prst="rect">
            <a:avLst/>
          </a:prstGeom>
        </p:spPr>
      </p:pic>
      <p:pic>
        <p:nvPicPr>
          <p:cNvPr id="11" name="jacobs cover logo">
            <a:extLst>
              <a:ext uri="{FF2B5EF4-FFF2-40B4-BE49-F238E27FC236}">
                <a16:creationId xmlns:a16="http://schemas.microsoft.com/office/drawing/2014/main" id="{BAC022AC-CA1A-4243-89C8-56EA4FF3DD1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896" y="6333179"/>
            <a:ext cx="1129665" cy="17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7725A-17E7-4C06-A6B5-66D80857E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167" y="6349680"/>
            <a:ext cx="1066892" cy="176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F1F-BD64-4B02-AEEE-FCB2A36E0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678" y="6233845"/>
            <a:ext cx="481626" cy="4084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D58658-6C3F-4164-B4BA-8F9430012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2080" y="677353"/>
            <a:ext cx="7272687" cy="54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8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1E1570-3CCA-4720-8E39-048CA4CAD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8"/>
          <a:stretch/>
        </p:blipFill>
        <p:spPr>
          <a:xfrm>
            <a:off x="10836059" y="104182"/>
            <a:ext cx="1366954" cy="862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898DE3-0012-478E-A838-D6599DDDE35B}"/>
              </a:ext>
            </a:extLst>
          </p:cNvPr>
          <p:cNvSpPr/>
          <p:nvPr/>
        </p:nvSpPr>
        <p:spPr>
          <a:xfrm>
            <a:off x="5570198" y="256869"/>
            <a:ext cx="1606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dirty="0">
                <a:solidFill>
                  <a:srgbClr val="006699"/>
                </a:solidFill>
              </a:rPr>
              <a:t>Mobile app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720FC-DBA3-4C93-AE55-EE2D5AD59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526" y="6370050"/>
            <a:ext cx="573074" cy="268247"/>
          </a:xfrm>
          <a:prstGeom prst="rect">
            <a:avLst/>
          </a:prstGeom>
        </p:spPr>
      </p:pic>
      <p:pic>
        <p:nvPicPr>
          <p:cNvPr id="11" name="jacobs cover logo">
            <a:extLst>
              <a:ext uri="{FF2B5EF4-FFF2-40B4-BE49-F238E27FC236}">
                <a16:creationId xmlns:a16="http://schemas.microsoft.com/office/drawing/2014/main" id="{BAC022AC-CA1A-4243-89C8-56EA4FF3DD1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896" y="6333179"/>
            <a:ext cx="1129665" cy="17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7725A-17E7-4C06-A6B5-66D80857E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167" y="6349680"/>
            <a:ext cx="1066892" cy="176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F1F-BD64-4B02-AEEE-FCB2A36E0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678" y="6233845"/>
            <a:ext cx="481626" cy="4084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5A98A0-BE58-456A-84E0-B6AB3A3D28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5" b="4718"/>
          <a:stretch/>
        </p:blipFill>
        <p:spPr>
          <a:xfrm rot="16200000">
            <a:off x="1547072" y="208546"/>
            <a:ext cx="3301006" cy="443728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25758AA-1CB6-4749-9131-F05F9F5ECC23}"/>
              </a:ext>
            </a:extLst>
          </p:cNvPr>
          <p:cNvGrpSpPr/>
          <p:nvPr/>
        </p:nvGrpSpPr>
        <p:grpSpPr>
          <a:xfrm>
            <a:off x="4539540" y="1563115"/>
            <a:ext cx="2131932" cy="3304516"/>
            <a:chOff x="3766635" y="932720"/>
            <a:chExt cx="2600804" cy="509674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25084F8-FA1F-4E23-9966-E766AFB9767B}"/>
                </a:ext>
              </a:extLst>
            </p:cNvPr>
            <p:cNvGrpSpPr/>
            <p:nvPr/>
          </p:nvGrpSpPr>
          <p:grpSpPr>
            <a:xfrm>
              <a:off x="3766635" y="932720"/>
              <a:ext cx="2600804" cy="5096742"/>
              <a:chOff x="3766635" y="932720"/>
              <a:chExt cx="2600804" cy="509674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D86019B-6612-4C68-8F85-44D8C18D1B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77" r="35165" b="1974"/>
              <a:stretch/>
            </p:blipFill>
            <p:spPr>
              <a:xfrm rot="10800000">
                <a:off x="3942572" y="1112103"/>
                <a:ext cx="2248930" cy="4740527"/>
              </a:xfrm>
              <a:prstGeom prst="rect">
                <a:avLst/>
              </a:prstGeo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9" name="Block Arc 18">
                <a:extLst>
                  <a:ext uri="{FF2B5EF4-FFF2-40B4-BE49-F238E27FC236}">
                    <a16:creationId xmlns:a16="http://schemas.microsoft.com/office/drawing/2014/main" id="{0780FE1A-6F8E-4A93-9139-10306B2BF4A9}"/>
                  </a:ext>
                </a:extLst>
              </p:cNvPr>
              <p:cNvSpPr/>
              <p:nvPr/>
            </p:nvSpPr>
            <p:spPr>
              <a:xfrm rot="10800000">
                <a:off x="3766635" y="5255101"/>
                <a:ext cx="712857" cy="774361"/>
              </a:xfrm>
              <a:prstGeom prst="blockArc">
                <a:avLst>
                  <a:gd name="adj1" fmla="val 15729217"/>
                  <a:gd name="adj2" fmla="val 0"/>
                  <a:gd name="adj3" fmla="val 25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Block Arc 19">
                <a:extLst>
                  <a:ext uri="{FF2B5EF4-FFF2-40B4-BE49-F238E27FC236}">
                    <a16:creationId xmlns:a16="http://schemas.microsoft.com/office/drawing/2014/main" id="{348803A1-5E2A-4B7A-B10A-2AEBA007677E}"/>
                  </a:ext>
                </a:extLst>
              </p:cNvPr>
              <p:cNvSpPr/>
              <p:nvPr/>
            </p:nvSpPr>
            <p:spPr>
              <a:xfrm>
                <a:off x="5654582" y="932720"/>
                <a:ext cx="712857" cy="774361"/>
              </a:xfrm>
              <a:prstGeom prst="blockArc">
                <a:avLst>
                  <a:gd name="adj1" fmla="val 15729217"/>
                  <a:gd name="adj2" fmla="val 0"/>
                  <a:gd name="adj3" fmla="val 25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F2E02135-E7AC-44C8-8295-91DC21A30C91}"/>
                </a:ext>
              </a:extLst>
            </p:cNvPr>
            <p:cNvSpPr/>
            <p:nvPr/>
          </p:nvSpPr>
          <p:spPr>
            <a:xfrm rot="5400000">
              <a:off x="5623830" y="5285854"/>
              <a:ext cx="712857" cy="774361"/>
            </a:xfrm>
            <a:prstGeom prst="blockArc">
              <a:avLst>
                <a:gd name="adj1" fmla="val 15729217"/>
                <a:gd name="adj2" fmla="val 0"/>
                <a:gd name="adj3" fmla="val 25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8E146A-1439-4632-A614-7E1FC5054401}"/>
              </a:ext>
            </a:extLst>
          </p:cNvPr>
          <p:cNvGrpSpPr/>
          <p:nvPr/>
        </p:nvGrpSpPr>
        <p:grpSpPr>
          <a:xfrm>
            <a:off x="6048698" y="2021269"/>
            <a:ext cx="2140066" cy="3315996"/>
            <a:chOff x="4038222" y="1290599"/>
            <a:chExt cx="2610729" cy="511444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F5C5DB5-7FDB-4DE5-92B6-E04702BC29A8}"/>
                </a:ext>
              </a:extLst>
            </p:cNvPr>
            <p:cNvGrpSpPr/>
            <p:nvPr/>
          </p:nvGrpSpPr>
          <p:grpSpPr>
            <a:xfrm>
              <a:off x="4038222" y="1290599"/>
              <a:ext cx="2604906" cy="5107434"/>
              <a:chOff x="4038222" y="1290599"/>
              <a:chExt cx="2604906" cy="510743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FAEC3A6-1FCD-44D4-AA3B-E088D5678B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439" r="35192" b="920"/>
              <a:stretch/>
            </p:blipFill>
            <p:spPr>
              <a:xfrm rot="10800000">
                <a:off x="4218554" y="1465013"/>
                <a:ext cx="2248931" cy="4753225"/>
              </a:xfrm>
              <a:prstGeom prst="rect">
                <a:avLst/>
              </a:prstGeom>
            </p:spPr>
          </p:pic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3BA21BB6-67C0-4447-8FE7-8589178CC151}"/>
                  </a:ext>
                </a:extLst>
              </p:cNvPr>
              <p:cNvSpPr/>
              <p:nvPr/>
            </p:nvSpPr>
            <p:spPr>
              <a:xfrm rot="10966282">
                <a:off x="4038222" y="5623672"/>
                <a:ext cx="712857" cy="774361"/>
              </a:xfrm>
              <a:prstGeom prst="blockArc">
                <a:avLst>
                  <a:gd name="adj1" fmla="val 15729217"/>
                  <a:gd name="adj2" fmla="val 0"/>
                  <a:gd name="adj3" fmla="val 25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Block Arc 25">
                <a:extLst>
                  <a:ext uri="{FF2B5EF4-FFF2-40B4-BE49-F238E27FC236}">
                    <a16:creationId xmlns:a16="http://schemas.microsoft.com/office/drawing/2014/main" id="{D2020092-BB53-42DE-8805-F6471CB80D4C}"/>
                  </a:ext>
                </a:extLst>
              </p:cNvPr>
              <p:cNvSpPr/>
              <p:nvPr/>
            </p:nvSpPr>
            <p:spPr>
              <a:xfrm>
                <a:off x="5930271" y="1290599"/>
                <a:ext cx="712857" cy="774361"/>
              </a:xfrm>
              <a:prstGeom prst="blockArc">
                <a:avLst>
                  <a:gd name="adj1" fmla="val 15729217"/>
                  <a:gd name="adj2" fmla="val 0"/>
                  <a:gd name="adj3" fmla="val 25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Block Arc 22">
              <a:extLst>
                <a:ext uri="{FF2B5EF4-FFF2-40B4-BE49-F238E27FC236}">
                  <a16:creationId xmlns:a16="http://schemas.microsoft.com/office/drawing/2014/main" id="{AE1E8776-6FD4-4942-910B-A6591B5BFC56}"/>
                </a:ext>
              </a:extLst>
            </p:cNvPr>
            <p:cNvSpPr/>
            <p:nvPr/>
          </p:nvSpPr>
          <p:spPr>
            <a:xfrm rot="5400000">
              <a:off x="5905342" y="5661438"/>
              <a:ext cx="712857" cy="774361"/>
            </a:xfrm>
            <a:prstGeom prst="blockArc">
              <a:avLst>
                <a:gd name="adj1" fmla="val 15729217"/>
                <a:gd name="adj2" fmla="val 0"/>
                <a:gd name="adj3" fmla="val 25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8002174-7E34-4159-88B3-03B5C647BD41}"/>
              </a:ext>
            </a:extLst>
          </p:cNvPr>
          <p:cNvGrpSpPr/>
          <p:nvPr/>
        </p:nvGrpSpPr>
        <p:grpSpPr>
          <a:xfrm>
            <a:off x="7575275" y="2465447"/>
            <a:ext cx="2142874" cy="3329430"/>
            <a:chOff x="6633763" y="1110440"/>
            <a:chExt cx="2614152" cy="513516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4E313C2-7349-4238-B0F4-46CF18DF0F0E}"/>
                </a:ext>
              </a:extLst>
            </p:cNvPr>
            <p:cNvGrpSpPr/>
            <p:nvPr/>
          </p:nvGrpSpPr>
          <p:grpSpPr>
            <a:xfrm>
              <a:off x="6633763" y="1110440"/>
              <a:ext cx="2614152" cy="5135168"/>
              <a:chOff x="6633763" y="1110440"/>
              <a:chExt cx="2614152" cy="5135168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EBB2E08-D3C8-45AB-82D2-5E8FA795F2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89" t="1021" r="34797" b="906"/>
              <a:stretch/>
            </p:blipFill>
            <p:spPr>
              <a:xfrm rot="10800000">
                <a:off x="6813238" y="1297249"/>
                <a:ext cx="2248931" cy="4769230"/>
              </a:xfrm>
              <a:prstGeom prst="rect">
                <a:avLst/>
              </a:prstGeom>
            </p:spPr>
          </p:pic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F9A1D497-0672-4A56-ADD4-24F2B93204C0}"/>
                  </a:ext>
                </a:extLst>
              </p:cNvPr>
              <p:cNvSpPr/>
              <p:nvPr/>
            </p:nvSpPr>
            <p:spPr>
              <a:xfrm rot="10800000">
                <a:off x="6633763" y="5471247"/>
                <a:ext cx="712857" cy="774361"/>
              </a:xfrm>
              <a:prstGeom prst="blockArc">
                <a:avLst>
                  <a:gd name="adj1" fmla="val 15729217"/>
                  <a:gd name="adj2" fmla="val 0"/>
                  <a:gd name="adj3" fmla="val 25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Block Arc 31">
                <a:extLst>
                  <a:ext uri="{FF2B5EF4-FFF2-40B4-BE49-F238E27FC236}">
                    <a16:creationId xmlns:a16="http://schemas.microsoft.com/office/drawing/2014/main" id="{770703E5-B00A-47ED-8697-7726D3CCB59A}"/>
                  </a:ext>
                </a:extLst>
              </p:cNvPr>
              <p:cNvSpPr/>
              <p:nvPr/>
            </p:nvSpPr>
            <p:spPr>
              <a:xfrm>
                <a:off x="8535058" y="1110440"/>
                <a:ext cx="712857" cy="774361"/>
              </a:xfrm>
              <a:prstGeom prst="blockArc">
                <a:avLst>
                  <a:gd name="adj1" fmla="val 15729217"/>
                  <a:gd name="adj2" fmla="val 0"/>
                  <a:gd name="adj3" fmla="val 25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Block Arc 28">
              <a:extLst>
                <a:ext uri="{FF2B5EF4-FFF2-40B4-BE49-F238E27FC236}">
                  <a16:creationId xmlns:a16="http://schemas.microsoft.com/office/drawing/2014/main" id="{34570D7D-58D5-475C-B86A-A2E5E9D8F744}"/>
                </a:ext>
              </a:extLst>
            </p:cNvPr>
            <p:cNvSpPr/>
            <p:nvPr/>
          </p:nvSpPr>
          <p:spPr>
            <a:xfrm rot="5400000">
              <a:off x="8494654" y="5501006"/>
              <a:ext cx="712857" cy="774361"/>
            </a:xfrm>
            <a:prstGeom prst="blockArc">
              <a:avLst>
                <a:gd name="adj1" fmla="val 15729217"/>
                <a:gd name="adj2" fmla="val 0"/>
                <a:gd name="adj3" fmla="val 25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8034A1A-9627-4BEE-B3DF-61B312F086F4}"/>
              </a:ext>
            </a:extLst>
          </p:cNvPr>
          <p:cNvGrpSpPr/>
          <p:nvPr/>
        </p:nvGrpSpPr>
        <p:grpSpPr>
          <a:xfrm>
            <a:off x="9101790" y="3007095"/>
            <a:ext cx="2134961" cy="3326084"/>
            <a:chOff x="9490929" y="1696983"/>
            <a:chExt cx="2604500" cy="513000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8D34020-E9E4-40AA-A3B6-68DBFFEAE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43" t="1634" r="38919" b="2289"/>
            <a:stretch/>
          </p:blipFill>
          <p:spPr>
            <a:xfrm rot="10800000">
              <a:off x="9676675" y="1881768"/>
              <a:ext cx="2236037" cy="4769230"/>
            </a:xfrm>
            <a:prstGeom prst="rect">
              <a:avLst/>
            </a:prstGeom>
          </p:spPr>
        </p:pic>
        <p:sp>
          <p:nvSpPr>
            <p:cNvPr id="35" name="Block Arc 34">
              <a:extLst>
                <a:ext uri="{FF2B5EF4-FFF2-40B4-BE49-F238E27FC236}">
                  <a16:creationId xmlns:a16="http://schemas.microsoft.com/office/drawing/2014/main" id="{64C0847B-51B0-4D33-BB72-70BC6E21218C}"/>
                </a:ext>
              </a:extLst>
            </p:cNvPr>
            <p:cNvSpPr/>
            <p:nvPr/>
          </p:nvSpPr>
          <p:spPr>
            <a:xfrm rot="10800000">
              <a:off x="9490929" y="6052630"/>
              <a:ext cx="712857" cy="774361"/>
            </a:xfrm>
            <a:prstGeom prst="blockArc">
              <a:avLst>
                <a:gd name="adj1" fmla="val 15729217"/>
                <a:gd name="adj2" fmla="val 0"/>
                <a:gd name="adj3" fmla="val 25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6" name="Block Arc 35">
              <a:extLst>
                <a:ext uri="{FF2B5EF4-FFF2-40B4-BE49-F238E27FC236}">
                  <a16:creationId xmlns:a16="http://schemas.microsoft.com/office/drawing/2014/main" id="{047A8A36-B6F4-4984-8ECC-2A1EC0DF5364}"/>
                </a:ext>
              </a:extLst>
            </p:cNvPr>
            <p:cNvSpPr/>
            <p:nvPr/>
          </p:nvSpPr>
          <p:spPr>
            <a:xfrm>
              <a:off x="11375586" y="1696983"/>
              <a:ext cx="712857" cy="774361"/>
            </a:xfrm>
            <a:prstGeom prst="blockArc">
              <a:avLst>
                <a:gd name="adj1" fmla="val 15729217"/>
                <a:gd name="adj2" fmla="val 0"/>
                <a:gd name="adj3" fmla="val 25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7" name="Block Arc 36">
              <a:extLst>
                <a:ext uri="{FF2B5EF4-FFF2-40B4-BE49-F238E27FC236}">
                  <a16:creationId xmlns:a16="http://schemas.microsoft.com/office/drawing/2014/main" id="{BF9D06B6-6037-461F-8289-8FB760492D19}"/>
                </a:ext>
              </a:extLst>
            </p:cNvPr>
            <p:cNvSpPr/>
            <p:nvPr/>
          </p:nvSpPr>
          <p:spPr>
            <a:xfrm rot="5400000">
              <a:off x="11351820" y="6083383"/>
              <a:ext cx="712857" cy="774361"/>
            </a:xfrm>
            <a:prstGeom prst="blockArc">
              <a:avLst>
                <a:gd name="adj1" fmla="val 15729217"/>
                <a:gd name="adj2" fmla="val 0"/>
                <a:gd name="adj3" fmla="val 25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66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1E1570-3CCA-4720-8E39-048CA4CAD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8"/>
          <a:stretch/>
        </p:blipFill>
        <p:spPr>
          <a:xfrm>
            <a:off x="10836059" y="104182"/>
            <a:ext cx="1366954" cy="862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898DE3-0012-478E-A838-D6599DDDE35B}"/>
              </a:ext>
            </a:extLst>
          </p:cNvPr>
          <p:cNvSpPr/>
          <p:nvPr/>
        </p:nvSpPr>
        <p:spPr>
          <a:xfrm>
            <a:off x="5332215" y="1556291"/>
            <a:ext cx="16450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dirty="0">
                <a:solidFill>
                  <a:srgbClr val="006699"/>
                </a:solidFill>
              </a:rPr>
              <a:t>Programme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720FC-DBA3-4C93-AE55-EE2D5AD59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526" y="6370050"/>
            <a:ext cx="573074" cy="268247"/>
          </a:xfrm>
          <a:prstGeom prst="rect">
            <a:avLst/>
          </a:prstGeom>
        </p:spPr>
      </p:pic>
      <p:pic>
        <p:nvPicPr>
          <p:cNvPr id="11" name="jacobs cover logo">
            <a:extLst>
              <a:ext uri="{FF2B5EF4-FFF2-40B4-BE49-F238E27FC236}">
                <a16:creationId xmlns:a16="http://schemas.microsoft.com/office/drawing/2014/main" id="{BAC022AC-CA1A-4243-89C8-56EA4FF3DD1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896" y="6333179"/>
            <a:ext cx="1129665" cy="17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7725A-17E7-4C06-A6B5-66D80857E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167" y="6349680"/>
            <a:ext cx="1066892" cy="176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F1F-BD64-4B02-AEEE-FCB2A36E0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678" y="6233845"/>
            <a:ext cx="481626" cy="408467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BF770968-6541-40B8-96F9-3A8EA1521A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896385"/>
              </p:ext>
            </p:extLst>
          </p:nvPr>
        </p:nvGraphicFramePr>
        <p:xfrm>
          <a:off x="696298" y="535668"/>
          <a:ext cx="10916836" cy="6126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357623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1E1570-3CCA-4720-8E39-048CA4CAD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8"/>
          <a:stretch/>
        </p:blipFill>
        <p:spPr>
          <a:xfrm>
            <a:off x="10836059" y="104182"/>
            <a:ext cx="1366954" cy="862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898DE3-0012-478E-A838-D6599DDDE35B}"/>
              </a:ext>
            </a:extLst>
          </p:cNvPr>
          <p:cNvSpPr/>
          <p:nvPr/>
        </p:nvSpPr>
        <p:spPr>
          <a:xfrm>
            <a:off x="5668653" y="168955"/>
            <a:ext cx="1337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dirty="0">
                <a:solidFill>
                  <a:srgbClr val="006699"/>
                </a:solidFill>
              </a:rPr>
              <a:t>Template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720FC-DBA3-4C93-AE55-EE2D5AD59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526" y="6370050"/>
            <a:ext cx="573074" cy="268247"/>
          </a:xfrm>
          <a:prstGeom prst="rect">
            <a:avLst/>
          </a:prstGeom>
        </p:spPr>
      </p:pic>
      <p:pic>
        <p:nvPicPr>
          <p:cNvPr id="11" name="jacobs cover logo">
            <a:extLst>
              <a:ext uri="{FF2B5EF4-FFF2-40B4-BE49-F238E27FC236}">
                <a16:creationId xmlns:a16="http://schemas.microsoft.com/office/drawing/2014/main" id="{BAC022AC-CA1A-4243-89C8-56EA4FF3DD1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896" y="6333179"/>
            <a:ext cx="1129665" cy="17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7725A-17E7-4C06-A6B5-66D80857E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167" y="6349680"/>
            <a:ext cx="1066892" cy="176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F1F-BD64-4B02-AEEE-FCB2A36E0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678" y="6233845"/>
            <a:ext cx="481626" cy="4084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86280B-0A56-4411-9E4C-7A3A1D544B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1929" y="535668"/>
            <a:ext cx="3944071" cy="56985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49EDB3-9E58-4FA2-BE35-0DFF38ACA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9640" y="535667"/>
            <a:ext cx="3944332" cy="56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9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7400D8-267E-479C-BAFB-86C3290B0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218" y="481454"/>
            <a:ext cx="4891235" cy="5851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E1570-3CCA-4720-8E39-048CA4CAD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48"/>
          <a:stretch/>
        </p:blipFill>
        <p:spPr>
          <a:xfrm>
            <a:off x="10836059" y="104182"/>
            <a:ext cx="1366954" cy="862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898DE3-0012-478E-A838-D6599DDDE35B}"/>
              </a:ext>
            </a:extLst>
          </p:cNvPr>
          <p:cNvSpPr/>
          <p:nvPr/>
        </p:nvSpPr>
        <p:spPr>
          <a:xfrm>
            <a:off x="4509714" y="215688"/>
            <a:ext cx="2594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dirty="0">
                <a:solidFill>
                  <a:srgbClr val="006699"/>
                </a:solidFill>
              </a:rPr>
              <a:t>O&amp;M Safety Shares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720FC-DBA3-4C93-AE55-EE2D5AD59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526" y="6370050"/>
            <a:ext cx="573074" cy="268247"/>
          </a:xfrm>
          <a:prstGeom prst="rect">
            <a:avLst/>
          </a:prstGeom>
        </p:spPr>
      </p:pic>
      <p:pic>
        <p:nvPicPr>
          <p:cNvPr id="11" name="jacobs cover logo">
            <a:extLst>
              <a:ext uri="{FF2B5EF4-FFF2-40B4-BE49-F238E27FC236}">
                <a16:creationId xmlns:a16="http://schemas.microsoft.com/office/drawing/2014/main" id="{BAC022AC-CA1A-4243-89C8-56EA4FF3DD1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896" y="6333179"/>
            <a:ext cx="1129665" cy="17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7725A-17E7-4C06-A6B5-66D80857E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9167" y="6349680"/>
            <a:ext cx="1066892" cy="176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F1F-BD64-4B02-AEEE-FCB2A36E00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678" y="6233845"/>
            <a:ext cx="481626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12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1E1570-3CCA-4720-8E39-048CA4CAD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8"/>
          <a:stretch/>
        </p:blipFill>
        <p:spPr>
          <a:xfrm>
            <a:off x="10836059" y="104182"/>
            <a:ext cx="1366954" cy="862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898DE3-0012-478E-A838-D6599DDDE35B}"/>
              </a:ext>
            </a:extLst>
          </p:cNvPr>
          <p:cNvSpPr/>
          <p:nvPr/>
        </p:nvSpPr>
        <p:spPr>
          <a:xfrm>
            <a:off x="4509714" y="215688"/>
            <a:ext cx="2594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dirty="0">
                <a:solidFill>
                  <a:srgbClr val="006699"/>
                </a:solidFill>
              </a:rPr>
              <a:t>O&amp;M Safety Shares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720FC-DBA3-4C93-AE55-EE2D5AD59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526" y="6370050"/>
            <a:ext cx="573074" cy="268247"/>
          </a:xfrm>
          <a:prstGeom prst="rect">
            <a:avLst/>
          </a:prstGeom>
        </p:spPr>
      </p:pic>
      <p:pic>
        <p:nvPicPr>
          <p:cNvPr id="11" name="jacobs cover logo">
            <a:extLst>
              <a:ext uri="{FF2B5EF4-FFF2-40B4-BE49-F238E27FC236}">
                <a16:creationId xmlns:a16="http://schemas.microsoft.com/office/drawing/2014/main" id="{BAC022AC-CA1A-4243-89C8-56EA4FF3DD1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896" y="6333179"/>
            <a:ext cx="1129665" cy="17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7725A-17E7-4C06-A6B5-66D80857E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167" y="6349680"/>
            <a:ext cx="1066892" cy="176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F1F-BD64-4B02-AEEE-FCB2A36E0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678" y="6233845"/>
            <a:ext cx="481626" cy="4084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CB37F2-57D4-48BD-BE8E-899B9FF34E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3162" y="614362"/>
            <a:ext cx="7305675" cy="5629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487F48-0072-4819-BB6B-70DA044F60A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871"/>
          <a:stretch/>
        </p:blipFill>
        <p:spPr>
          <a:xfrm>
            <a:off x="1939908" y="5417550"/>
            <a:ext cx="8010525" cy="91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8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1E1570-3CCA-4720-8E39-048CA4CAD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8"/>
          <a:stretch/>
        </p:blipFill>
        <p:spPr>
          <a:xfrm>
            <a:off x="10836059" y="104182"/>
            <a:ext cx="1366954" cy="862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898DE3-0012-478E-A838-D6599DDDE35B}"/>
              </a:ext>
            </a:extLst>
          </p:cNvPr>
          <p:cNvSpPr/>
          <p:nvPr/>
        </p:nvSpPr>
        <p:spPr>
          <a:xfrm>
            <a:off x="4509714" y="215688"/>
            <a:ext cx="2594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dirty="0">
                <a:solidFill>
                  <a:srgbClr val="006699"/>
                </a:solidFill>
              </a:rPr>
              <a:t>O&amp;M Safety Shares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720FC-DBA3-4C93-AE55-EE2D5AD59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526" y="6370050"/>
            <a:ext cx="573074" cy="268247"/>
          </a:xfrm>
          <a:prstGeom prst="rect">
            <a:avLst/>
          </a:prstGeom>
        </p:spPr>
      </p:pic>
      <p:pic>
        <p:nvPicPr>
          <p:cNvPr id="11" name="jacobs cover logo">
            <a:extLst>
              <a:ext uri="{FF2B5EF4-FFF2-40B4-BE49-F238E27FC236}">
                <a16:creationId xmlns:a16="http://schemas.microsoft.com/office/drawing/2014/main" id="{BAC022AC-CA1A-4243-89C8-56EA4FF3DD1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896" y="6333179"/>
            <a:ext cx="1129665" cy="17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7725A-17E7-4C06-A6B5-66D80857E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167" y="6349680"/>
            <a:ext cx="1066892" cy="176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F1F-BD64-4B02-AEEE-FCB2A36E0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678" y="6233845"/>
            <a:ext cx="481626" cy="4084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48EC3C-4D9F-497A-B17F-6ADB3C498F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6401" y="598215"/>
            <a:ext cx="5979197" cy="573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4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1E1570-3CCA-4720-8E39-048CA4CAD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8"/>
          <a:stretch/>
        </p:blipFill>
        <p:spPr>
          <a:xfrm>
            <a:off x="10836059" y="104182"/>
            <a:ext cx="1366954" cy="862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898DE3-0012-478E-A838-D6599DDDE35B}"/>
              </a:ext>
            </a:extLst>
          </p:cNvPr>
          <p:cNvSpPr/>
          <p:nvPr/>
        </p:nvSpPr>
        <p:spPr>
          <a:xfrm>
            <a:off x="4509714" y="215688"/>
            <a:ext cx="2594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dirty="0">
                <a:solidFill>
                  <a:srgbClr val="006699"/>
                </a:solidFill>
              </a:rPr>
              <a:t>O&amp;M Safety Shares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720FC-DBA3-4C93-AE55-EE2D5AD59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526" y="6370050"/>
            <a:ext cx="573074" cy="268247"/>
          </a:xfrm>
          <a:prstGeom prst="rect">
            <a:avLst/>
          </a:prstGeom>
        </p:spPr>
      </p:pic>
      <p:pic>
        <p:nvPicPr>
          <p:cNvPr id="11" name="jacobs cover logo">
            <a:extLst>
              <a:ext uri="{FF2B5EF4-FFF2-40B4-BE49-F238E27FC236}">
                <a16:creationId xmlns:a16="http://schemas.microsoft.com/office/drawing/2014/main" id="{BAC022AC-CA1A-4243-89C8-56EA4FF3DD1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896" y="6333179"/>
            <a:ext cx="1129665" cy="17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7725A-17E7-4C06-A6B5-66D80857E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167" y="6349680"/>
            <a:ext cx="1066892" cy="176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F1F-BD64-4B02-AEEE-FCB2A36E0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678" y="6233845"/>
            <a:ext cx="481626" cy="4084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5DDE8C-BEC6-4A3C-89BB-6C8F03D722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6550" y="600075"/>
            <a:ext cx="64389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95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1E1570-3CCA-4720-8E39-048CA4CAD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8"/>
          <a:stretch/>
        </p:blipFill>
        <p:spPr>
          <a:xfrm>
            <a:off x="10836059" y="104182"/>
            <a:ext cx="1366954" cy="862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898DE3-0012-478E-A838-D6599DDDE35B}"/>
              </a:ext>
            </a:extLst>
          </p:cNvPr>
          <p:cNvSpPr/>
          <p:nvPr/>
        </p:nvSpPr>
        <p:spPr>
          <a:xfrm>
            <a:off x="4509714" y="215688"/>
            <a:ext cx="2594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dirty="0">
                <a:solidFill>
                  <a:srgbClr val="006699"/>
                </a:solidFill>
              </a:rPr>
              <a:t>O&amp;M Safety Shares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720FC-DBA3-4C93-AE55-EE2D5AD59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526" y="6370050"/>
            <a:ext cx="573074" cy="268247"/>
          </a:xfrm>
          <a:prstGeom prst="rect">
            <a:avLst/>
          </a:prstGeom>
        </p:spPr>
      </p:pic>
      <p:pic>
        <p:nvPicPr>
          <p:cNvPr id="11" name="jacobs cover logo">
            <a:extLst>
              <a:ext uri="{FF2B5EF4-FFF2-40B4-BE49-F238E27FC236}">
                <a16:creationId xmlns:a16="http://schemas.microsoft.com/office/drawing/2014/main" id="{BAC022AC-CA1A-4243-89C8-56EA4FF3DD1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896" y="6333179"/>
            <a:ext cx="1129665" cy="17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7725A-17E7-4C06-A6B5-66D80857E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167" y="6349680"/>
            <a:ext cx="1066892" cy="176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F1F-BD64-4B02-AEEE-FCB2A36E0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678" y="6233845"/>
            <a:ext cx="481626" cy="4084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EBEC7F-2CD5-4673-9AAF-8FDE7098AE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0837" y="685800"/>
            <a:ext cx="64103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37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1E1570-3CCA-4720-8E39-048CA4CAD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8"/>
          <a:stretch/>
        </p:blipFill>
        <p:spPr>
          <a:xfrm>
            <a:off x="10836059" y="104182"/>
            <a:ext cx="1366954" cy="862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898DE3-0012-478E-A838-D6599DDDE35B}"/>
              </a:ext>
            </a:extLst>
          </p:cNvPr>
          <p:cNvSpPr/>
          <p:nvPr/>
        </p:nvSpPr>
        <p:spPr>
          <a:xfrm>
            <a:off x="4509714" y="215688"/>
            <a:ext cx="2594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dirty="0">
                <a:solidFill>
                  <a:srgbClr val="006699"/>
                </a:solidFill>
              </a:rPr>
              <a:t>O&amp;M Safety Shares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720FC-DBA3-4C93-AE55-EE2D5AD59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526" y="6370050"/>
            <a:ext cx="573074" cy="268247"/>
          </a:xfrm>
          <a:prstGeom prst="rect">
            <a:avLst/>
          </a:prstGeom>
        </p:spPr>
      </p:pic>
      <p:pic>
        <p:nvPicPr>
          <p:cNvPr id="11" name="jacobs cover logo">
            <a:extLst>
              <a:ext uri="{FF2B5EF4-FFF2-40B4-BE49-F238E27FC236}">
                <a16:creationId xmlns:a16="http://schemas.microsoft.com/office/drawing/2014/main" id="{BAC022AC-CA1A-4243-89C8-56EA4FF3DD1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896" y="6333179"/>
            <a:ext cx="1129665" cy="17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7725A-17E7-4C06-A6B5-66D80857E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167" y="6349680"/>
            <a:ext cx="1066892" cy="176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DEF1F-BD64-4B02-AEEE-FCB2A36E0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678" y="6233845"/>
            <a:ext cx="481626" cy="4084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0B85BA-FA3D-4C96-90E3-DECD8C36A3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8526" y="173355"/>
            <a:ext cx="4363704" cy="598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77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118</Words>
  <Application>Microsoft Office PowerPoint</Application>
  <PresentationFormat>Widescreen</PresentationFormat>
  <Paragraphs>28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Whole Life Design Task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Whole Life Design Task Group</dc:title>
  <dc:creator>Finch, Andrew</dc:creator>
  <cp:lastModifiedBy>Potter, Doug</cp:lastModifiedBy>
  <cp:revision>31</cp:revision>
  <dcterms:created xsi:type="dcterms:W3CDTF">2019-05-15T15:09:35Z</dcterms:created>
  <dcterms:modified xsi:type="dcterms:W3CDTF">2019-07-24T17:43:05Z</dcterms:modified>
</cp:coreProperties>
</file>