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sldIdLst>
    <p:sldId id="271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5" userDrawn="1">
          <p15:clr>
            <a:srgbClr val="A4A3A4"/>
          </p15:clr>
        </p15:guide>
        <p15:guide id="4" pos="72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CB"/>
    <a:srgbClr val="4A4A4A"/>
    <a:srgbClr val="009FD7"/>
    <a:srgbClr val="002E5F"/>
    <a:srgbClr val="CB2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EF9C23-EC69-4C20-8A8B-419C5C9B4337}" v="16" dt="2022-10-10T13:20:46.6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852" autoAdjust="0"/>
  </p:normalViewPr>
  <p:slideViewPr>
    <p:cSldViewPr snapToGrid="0" showGuides="1">
      <p:cViewPr varScale="1">
        <p:scale>
          <a:sx n="97" d="100"/>
          <a:sy n="97" d="100"/>
        </p:scale>
        <p:origin x="58" y="58"/>
      </p:cViewPr>
      <p:guideLst>
        <p:guide orient="horz" pos="2160"/>
        <p:guide pos="3840"/>
        <p:guide pos="415"/>
        <p:guide pos="72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tter, Doug" userId="a34cf12c-2bab-4082-93f5-0f48b44c0e6e" providerId="ADAL" clId="{8BEF9C23-EC69-4C20-8A8B-419C5C9B4337}"/>
    <pc:docChg chg="undo custSel delSld modSld modShowInfo">
      <pc:chgData name="Potter, Doug" userId="a34cf12c-2bab-4082-93f5-0f48b44c0e6e" providerId="ADAL" clId="{8BEF9C23-EC69-4C20-8A8B-419C5C9B4337}" dt="2022-10-12T16:06:25.553" v="550" actId="20577"/>
      <pc:docMkLst>
        <pc:docMk/>
      </pc:docMkLst>
      <pc:sldChg chg="modSp mod">
        <pc:chgData name="Potter, Doug" userId="a34cf12c-2bab-4082-93f5-0f48b44c0e6e" providerId="ADAL" clId="{8BEF9C23-EC69-4C20-8A8B-419C5C9B4337}" dt="2022-10-10T12:55:45.161" v="391" actId="6549"/>
        <pc:sldMkLst>
          <pc:docMk/>
          <pc:sldMk cId="3637671702" sldId="271"/>
        </pc:sldMkLst>
        <pc:spChg chg="mod">
          <ac:chgData name="Potter, Doug" userId="a34cf12c-2bab-4082-93f5-0f48b44c0e6e" providerId="ADAL" clId="{8BEF9C23-EC69-4C20-8A8B-419C5C9B4337}" dt="2022-10-10T12:55:45.161" v="391" actId="6549"/>
          <ac:spMkLst>
            <pc:docMk/>
            <pc:sldMk cId="3637671702" sldId="271"/>
            <ac:spMk id="2" creationId="{00000000-0000-0000-0000-000000000000}"/>
          </ac:spMkLst>
        </pc:spChg>
      </pc:sldChg>
      <pc:sldChg chg="addSp delSp del mod">
        <pc:chgData name="Potter, Doug" userId="a34cf12c-2bab-4082-93f5-0f48b44c0e6e" providerId="ADAL" clId="{8BEF9C23-EC69-4C20-8A8B-419C5C9B4337}" dt="2022-10-10T13:21:20.447" v="480" actId="47"/>
        <pc:sldMkLst>
          <pc:docMk/>
          <pc:sldMk cId="2451445840" sldId="275"/>
        </pc:sldMkLst>
        <pc:picChg chg="add del">
          <ac:chgData name="Potter, Doug" userId="a34cf12c-2bab-4082-93f5-0f48b44c0e6e" providerId="ADAL" clId="{8BEF9C23-EC69-4C20-8A8B-419C5C9B4337}" dt="2022-10-10T13:05:35.232" v="398" actId="21"/>
          <ac:picMkLst>
            <pc:docMk/>
            <pc:sldMk cId="2451445840" sldId="275"/>
            <ac:picMk id="2" creationId="{41AF99EB-2439-21D0-208D-756BD78EF024}"/>
          </ac:picMkLst>
        </pc:picChg>
        <pc:picChg chg="del">
          <ac:chgData name="Potter, Doug" userId="a34cf12c-2bab-4082-93f5-0f48b44c0e6e" providerId="ADAL" clId="{8BEF9C23-EC69-4C20-8A8B-419C5C9B4337}" dt="2022-10-10T12:46:51.022" v="21" actId="478"/>
          <ac:picMkLst>
            <pc:docMk/>
            <pc:sldMk cId="2451445840" sldId="275"/>
            <ac:picMk id="5" creationId="{B218E6EC-884D-47C8-89EE-356B8CD200A2}"/>
          </ac:picMkLst>
        </pc:picChg>
        <pc:picChg chg="del">
          <ac:chgData name="Potter, Doug" userId="a34cf12c-2bab-4082-93f5-0f48b44c0e6e" providerId="ADAL" clId="{8BEF9C23-EC69-4C20-8A8B-419C5C9B4337}" dt="2022-10-10T12:46:48.188" v="20" actId="478"/>
          <ac:picMkLst>
            <pc:docMk/>
            <pc:sldMk cId="2451445840" sldId="275"/>
            <ac:picMk id="9" creationId="{D0B88D29-D6E2-B070-475B-5473F5998D0A}"/>
          </ac:picMkLst>
        </pc:picChg>
      </pc:sldChg>
      <pc:sldChg chg="addSp delSp modSp mod">
        <pc:chgData name="Potter, Doug" userId="a34cf12c-2bab-4082-93f5-0f48b44c0e6e" providerId="ADAL" clId="{8BEF9C23-EC69-4C20-8A8B-419C5C9B4337}" dt="2022-10-12T16:06:25.553" v="550" actId="20577"/>
        <pc:sldMkLst>
          <pc:docMk/>
          <pc:sldMk cId="3979564708" sldId="276"/>
        </pc:sldMkLst>
        <pc:spChg chg="mod">
          <ac:chgData name="Potter, Doug" userId="a34cf12c-2bab-4082-93f5-0f48b44c0e6e" providerId="ADAL" clId="{8BEF9C23-EC69-4C20-8A8B-419C5C9B4337}" dt="2022-10-12T16:06:25.553" v="550" actId="20577"/>
          <ac:spMkLst>
            <pc:docMk/>
            <pc:sldMk cId="3979564708" sldId="276"/>
            <ac:spMk id="2" creationId="{00000000-0000-0000-0000-000000000000}"/>
          </ac:spMkLst>
        </pc:spChg>
        <pc:spChg chg="del mod">
          <ac:chgData name="Potter, Doug" userId="a34cf12c-2bab-4082-93f5-0f48b44c0e6e" providerId="ADAL" clId="{8BEF9C23-EC69-4C20-8A8B-419C5C9B4337}" dt="2022-10-10T12:48:58.568" v="158" actId="478"/>
          <ac:spMkLst>
            <pc:docMk/>
            <pc:sldMk cId="3979564708" sldId="276"/>
            <ac:spMk id="3" creationId="{00000000-0000-0000-0000-000000000000}"/>
          </ac:spMkLst>
        </pc:spChg>
        <pc:spChg chg="add del mod">
          <ac:chgData name="Potter, Doug" userId="a34cf12c-2bab-4082-93f5-0f48b44c0e6e" providerId="ADAL" clId="{8BEF9C23-EC69-4C20-8A8B-419C5C9B4337}" dt="2022-10-10T12:49:04.004" v="159" actId="478"/>
          <ac:spMkLst>
            <pc:docMk/>
            <pc:sldMk cId="3979564708" sldId="276"/>
            <ac:spMk id="9" creationId="{3E5C0DAE-64F3-4B6F-06F1-8B311ABE85F6}"/>
          </ac:spMkLst>
        </pc:spChg>
      </pc:sldChg>
      <pc:sldChg chg="addSp delSp modSp mod">
        <pc:chgData name="Potter, Doug" userId="a34cf12c-2bab-4082-93f5-0f48b44c0e6e" providerId="ADAL" clId="{8BEF9C23-EC69-4C20-8A8B-419C5C9B4337}" dt="2022-10-10T13:20:24.920" v="460" actId="255"/>
        <pc:sldMkLst>
          <pc:docMk/>
          <pc:sldMk cId="111774828" sldId="277"/>
        </pc:sldMkLst>
        <pc:spChg chg="mod">
          <ac:chgData name="Potter, Doug" userId="a34cf12c-2bab-4082-93f5-0f48b44c0e6e" providerId="ADAL" clId="{8BEF9C23-EC69-4C20-8A8B-419C5C9B4337}" dt="2022-10-10T13:05:21.516" v="395" actId="6549"/>
          <ac:spMkLst>
            <pc:docMk/>
            <pc:sldMk cId="111774828" sldId="277"/>
            <ac:spMk id="2" creationId="{00000000-0000-0000-0000-000000000000}"/>
          </ac:spMkLst>
        </pc:spChg>
        <pc:spChg chg="add mod">
          <ac:chgData name="Potter, Doug" userId="a34cf12c-2bab-4082-93f5-0f48b44c0e6e" providerId="ADAL" clId="{8BEF9C23-EC69-4C20-8A8B-419C5C9B4337}" dt="2022-10-10T13:20:24.920" v="460" actId="255"/>
          <ac:spMkLst>
            <pc:docMk/>
            <pc:sldMk cId="111774828" sldId="277"/>
            <ac:spMk id="11" creationId="{52D9E9FD-CD92-A861-5603-E53F3772EDA3}"/>
          </ac:spMkLst>
        </pc:spChg>
        <pc:picChg chg="add del">
          <ac:chgData name="Potter, Doug" userId="a34cf12c-2bab-4082-93f5-0f48b44c0e6e" providerId="ADAL" clId="{8BEF9C23-EC69-4C20-8A8B-419C5C9B4337}" dt="2022-10-10T13:05:29.453" v="397"/>
          <ac:picMkLst>
            <pc:docMk/>
            <pc:sldMk cId="111774828" sldId="277"/>
            <ac:picMk id="3" creationId="{F50031D5-03D1-0980-DF31-199285F38F9B}"/>
          </ac:picMkLst>
        </pc:picChg>
        <pc:picChg chg="add del mod">
          <ac:chgData name="Potter, Doug" userId="a34cf12c-2bab-4082-93f5-0f48b44c0e6e" providerId="ADAL" clId="{8BEF9C23-EC69-4C20-8A8B-419C5C9B4337}" dt="2022-10-10T13:06:06.771" v="404"/>
          <ac:picMkLst>
            <pc:docMk/>
            <pc:sldMk cId="111774828" sldId="277"/>
            <ac:picMk id="7" creationId="{31C8FCC9-5A54-D8D1-66BB-231AC0A43A2C}"/>
          </ac:picMkLst>
        </pc:picChg>
        <pc:picChg chg="add del mod">
          <ac:chgData name="Potter, Doug" userId="a34cf12c-2bab-4082-93f5-0f48b44c0e6e" providerId="ADAL" clId="{8BEF9C23-EC69-4C20-8A8B-419C5C9B4337}" dt="2022-10-10T13:08:19.748" v="408" actId="478"/>
          <ac:picMkLst>
            <pc:docMk/>
            <pc:sldMk cId="111774828" sldId="277"/>
            <ac:picMk id="9" creationId="{22A8624C-792E-446E-F0C1-46C73A1B5592}"/>
          </ac:picMkLst>
        </pc:picChg>
        <pc:picChg chg="add mod">
          <ac:chgData name="Potter, Doug" userId="a34cf12c-2bab-4082-93f5-0f48b44c0e6e" providerId="ADAL" clId="{8BEF9C23-EC69-4C20-8A8B-419C5C9B4337}" dt="2022-10-10T13:16:29.818" v="447" actId="14100"/>
          <ac:picMkLst>
            <pc:docMk/>
            <pc:sldMk cId="111774828" sldId="277"/>
            <ac:picMk id="10" creationId="{FD5BF285-08E3-4CCB-05BA-8D31C94A7684}"/>
          </ac:picMkLst>
        </pc:picChg>
      </pc:sldChg>
      <pc:sldChg chg="addSp delSp modSp mod">
        <pc:chgData name="Potter, Doug" userId="a34cf12c-2bab-4082-93f5-0f48b44c0e6e" providerId="ADAL" clId="{8BEF9C23-EC69-4C20-8A8B-419C5C9B4337}" dt="2022-10-10T13:22:11.385" v="516" actId="20577"/>
        <pc:sldMkLst>
          <pc:docMk/>
          <pc:sldMk cId="4259598467" sldId="278"/>
        </pc:sldMkLst>
        <pc:spChg chg="del mod">
          <ac:chgData name="Potter, Doug" userId="a34cf12c-2bab-4082-93f5-0f48b44c0e6e" providerId="ADAL" clId="{8BEF9C23-EC69-4C20-8A8B-419C5C9B4337}" dt="2022-10-10T13:14:07.773" v="423" actId="478"/>
          <ac:spMkLst>
            <pc:docMk/>
            <pc:sldMk cId="4259598467" sldId="278"/>
            <ac:spMk id="4" creationId="{00000000-0000-0000-0000-000000000000}"/>
          </ac:spMkLst>
        </pc:spChg>
        <pc:spChg chg="add mod">
          <ac:chgData name="Potter, Doug" userId="a34cf12c-2bab-4082-93f5-0f48b44c0e6e" providerId="ADAL" clId="{8BEF9C23-EC69-4C20-8A8B-419C5C9B4337}" dt="2022-10-10T13:22:11.385" v="516" actId="20577"/>
          <ac:spMkLst>
            <pc:docMk/>
            <pc:sldMk cId="4259598467" sldId="278"/>
            <ac:spMk id="11" creationId="{586B706A-8797-97C2-BA89-049EFA64D03A}"/>
          </ac:spMkLst>
        </pc:spChg>
        <pc:picChg chg="add del mod">
          <ac:chgData name="Potter, Doug" userId="a34cf12c-2bab-4082-93f5-0f48b44c0e6e" providerId="ADAL" clId="{8BEF9C23-EC69-4C20-8A8B-419C5C9B4337}" dt="2022-10-10T13:18:11.027" v="448" actId="478"/>
          <ac:picMkLst>
            <pc:docMk/>
            <pc:sldMk cId="4259598467" sldId="278"/>
            <ac:picMk id="3" creationId="{FD7172D1-7F62-DA30-0E33-A63FB6E0DDEE}"/>
          </ac:picMkLst>
        </pc:picChg>
        <pc:picChg chg="del">
          <ac:chgData name="Potter, Doug" userId="a34cf12c-2bab-4082-93f5-0f48b44c0e6e" providerId="ADAL" clId="{8BEF9C23-EC69-4C20-8A8B-419C5C9B4337}" dt="2022-10-10T13:13:28.052" v="416" actId="478"/>
          <ac:picMkLst>
            <pc:docMk/>
            <pc:sldMk cId="4259598467" sldId="278"/>
            <ac:picMk id="5" creationId="{B218E6EC-884D-47C8-89EE-356B8CD200A2}"/>
          </ac:picMkLst>
        </pc:picChg>
        <pc:picChg chg="add mod">
          <ac:chgData name="Potter, Doug" userId="a34cf12c-2bab-4082-93f5-0f48b44c0e6e" providerId="ADAL" clId="{8BEF9C23-EC69-4C20-8A8B-419C5C9B4337}" dt="2022-10-10T13:19:34.468" v="458" actId="14100"/>
          <ac:picMkLst>
            <pc:docMk/>
            <pc:sldMk cId="4259598467" sldId="278"/>
            <ac:picMk id="7" creationId="{E7DB4241-FFB9-DD9C-6838-6DD46ECCD5D5}"/>
          </ac:picMkLst>
        </pc:picChg>
        <pc:picChg chg="add del">
          <ac:chgData name="Potter, Doug" userId="a34cf12c-2bab-4082-93f5-0f48b44c0e6e" providerId="ADAL" clId="{8BEF9C23-EC69-4C20-8A8B-419C5C9B4337}" dt="2022-10-10T13:20:43.782" v="462"/>
          <ac:picMkLst>
            <pc:docMk/>
            <pc:sldMk cId="4259598467" sldId="278"/>
            <ac:picMk id="9" creationId="{3342101C-12ED-0D3E-D89C-207CB88D5BED}"/>
          </ac:picMkLst>
        </pc:picChg>
        <pc:picChg chg="del">
          <ac:chgData name="Potter, Doug" userId="a34cf12c-2bab-4082-93f5-0f48b44c0e6e" providerId="ADAL" clId="{8BEF9C23-EC69-4C20-8A8B-419C5C9B4337}" dt="2022-10-10T13:13:14.458" v="413" actId="478"/>
          <ac:picMkLst>
            <pc:docMk/>
            <pc:sldMk cId="4259598467" sldId="278"/>
            <ac:picMk id="10" creationId="{FD5BF285-08E3-4CCB-05BA-8D31C94A768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F92CB-7B22-4B19-8043-C7DC223868FC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4B73D-144E-4479-B300-F3AE3BB68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1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31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44B73D-144E-4479-B300-F3AE3BB680C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231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009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743EC78-88E8-451A-854F-761A6A1D0151}"/>
              </a:ext>
            </a:extLst>
          </p:cNvPr>
          <p:cNvSpPr/>
          <p:nvPr userDrawn="1"/>
        </p:nvSpPr>
        <p:spPr>
          <a:xfrm>
            <a:off x="4" y="0"/>
            <a:ext cx="9078065" cy="4430812"/>
          </a:xfrm>
          <a:custGeom>
            <a:avLst/>
            <a:gdLst>
              <a:gd name="connsiteX0" fmla="*/ 0 w 9078065"/>
              <a:gd name="connsiteY0" fmla="*/ 0 h 4430812"/>
              <a:gd name="connsiteX1" fmla="*/ 9078065 w 9078065"/>
              <a:gd name="connsiteY1" fmla="*/ 0 h 4430812"/>
              <a:gd name="connsiteX2" fmla="*/ 8614924 w 9078065"/>
              <a:gd name="connsiteY2" fmla="*/ 3393971 h 4430812"/>
              <a:gd name="connsiteX3" fmla="*/ 0 w 9078065"/>
              <a:gd name="connsiteY3" fmla="*/ 4430812 h 443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8065" h="4430812">
                <a:moveTo>
                  <a:pt x="0" y="0"/>
                </a:moveTo>
                <a:lnTo>
                  <a:pt x="9078065" y="0"/>
                </a:lnTo>
                <a:lnTo>
                  <a:pt x="8614924" y="3393971"/>
                </a:lnTo>
                <a:lnTo>
                  <a:pt x="0" y="4430812"/>
                </a:lnTo>
                <a:close/>
              </a:path>
            </a:pathLst>
          </a:custGeom>
          <a:solidFill>
            <a:srgbClr val="008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         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39166A-4ED9-47E3-A08F-F204B210E7B7}"/>
              </a:ext>
            </a:extLst>
          </p:cNvPr>
          <p:cNvSpPr/>
          <p:nvPr userDrawn="1"/>
        </p:nvSpPr>
        <p:spPr>
          <a:xfrm>
            <a:off x="0" y="-3445"/>
            <a:ext cx="12182984" cy="1633217"/>
          </a:xfrm>
          <a:custGeom>
            <a:avLst/>
            <a:gdLst>
              <a:gd name="connsiteX0" fmla="*/ 0 w 12182984"/>
              <a:gd name="connsiteY0" fmla="*/ 0 h 1633217"/>
              <a:gd name="connsiteX1" fmla="*/ 12182984 w 12182984"/>
              <a:gd name="connsiteY1" fmla="*/ 0 h 1633217"/>
              <a:gd name="connsiteX2" fmla="*/ 12182984 w 12182984"/>
              <a:gd name="connsiteY2" fmla="*/ 851811 h 1633217"/>
              <a:gd name="connsiteX3" fmla="*/ 0 w 12182984"/>
              <a:gd name="connsiteY3" fmla="*/ 1633217 h 163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2984" h="1633217">
                <a:moveTo>
                  <a:pt x="0" y="0"/>
                </a:moveTo>
                <a:lnTo>
                  <a:pt x="12182984" y="0"/>
                </a:lnTo>
                <a:lnTo>
                  <a:pt x="12182984" y="851811"/>
                </a:lnTo>
                <a:lnTo>
                  <a:pt x="0" y="16332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D73EC22-356F-46D4-8F83-97C16950632C}"/>
              </a:ext>
            </a:extLst>
          </p:cNvPr>
          <p:cNvSpPr/>
          <p:nvPr/>
        </p:nvSpPr>
        <p:spPr>
          <a:xfrm>
            <a:off x="8103039" y="2952212"/>
            <a:ext cx="4086532" cy="3905788"/>
          </a:xfrm>
          <a:custGeom>
            <a:avLst/>
            <a:gdLst>
              <a:gd name="connsiteX0" fmla="*/ 4079474 w 4086532"/>
              <a:gd name="connsiteY0" fmla="*/ 0 h 3905788"/>
              <a:gd name="connsiteX1" fmla="*/ 4086030 w 4086532"/>
              <a:gd name="connsiteY1" fmla="*/ 3694368 h 3905788"/>
              <a:gd name="connsiteX2" fmla="*/ 4086532 w 4086532"/>
              <a:gd name="connsiteY2" fmla="*/ 3905788 h 3905788"/>
              <a:gd name="connsiteX3" fmla="*/ 0 w 4086532"/>
              <a:gd name="connsiteY3" fmla="*/ 3905788 h 3905788"/>
              <a:gd name="connsiteX4" fmla="*/ 510083 w 4086532"/>
              <a:gd name="connsiteY4" fmla="*/ 443323 h 390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532" h="3905788">
                <a:moveTo>
                  <a:pt x="4079474" y="0"/>
                </a:moveTo>
                <a:cubicBezTo>
                  <a:pt x="4083337" y="1242406"/>
                  <a:pt x="4083845" y="2462912"/>
                  <a:pt x="4086030" y="3694368"/>
                </a:cubicBezTo>
                <a:lnTo>
                  <a:pt x="4086532" y="3905788"/>
                </a:lnTo>
                <a:lnTo>
                  <a:pt x="0" y="3905788"/>
                </a:lnTo>
                <a:lnTo>
                  <a:pt x="510083" y="443323"/>
                </a:lnTo>
                <a:close/>
              </a:path>
            </a:pathLst>
          </a:custGeom>
          <a:solidFill>
            <a:srgbClr val="5B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62927" y="2007605"/>
            <a:ext cx="8505915" cy="1876362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your main        </a:t>
            </a:r>
            <a:br>
              <a:rPr lang="en-US" dirty="0"/>
            </a:br>
            <a:r>
              <a:rPr lang="en-US" dirty="0"/>
              <a:t>Keep text within the shape.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62927" y="4622539"/>
            <a:ext cx="8505915" cy="1395557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You can add sub-header</a:t>
            </a:r>
          </a:p>
          <a:p>
            <a:r>
              <a:rPr lang="en-US" dirty="0"/>
              <a:t>information here.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24F8153-4C69-4DE2-80DA-9CA1D58862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0" t="15448" r="7590" b="15448"/>
          <a:stretch/>
        </p:blipFill>
        <p:spPr>
          <a:xfrm>
            <a:off x="319318" y="367292"/>
            <a:ext cx="2677791" cy="924208"/>
          </a:xfrm>
          <a:prstGeom prst="rect">
            <a:avLst/>
          </a:prstGeom>
        </p:spPr>
      </p:pic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67894DC-124B-4273-99C9-5A16A90A4EA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562929" y="6018096"/>
            <a:ext cx="85151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12 February 2019</a:t>
            </a:r>
          </a:p>
        </p:txBody>
      </p:sp>
    </p:spTree>
    <p:extLst>
      <p:ext uri="{BB962C8B-B14F-4D97-AF65-F5344CB8AC3E}">
        <p14:creationId xmlns:p14="http://schemas.microsoft.com/office/powerpoint/2010/main" val="687213917"/>
      </p:ext>
    </p:extLst>
  </p:cSld>
  <p:clrMapOvr>
    <a:masterClrMapping/>
  </p:clrMapOvr>
  <p:transition spd="slow" advClick="0" advTm="2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1457934"/>
            <a:ext cx="1109027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05928524"/>
      </p:ext>
    </p:extLst>
  </p:cSld>
  <p:clrMapOvr>
    <a:masterClrMapping/>
  </p:clrMapOvr>
  <p:transition spd="slow" advClick="0" advTm="2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042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4912958"/>
      </p:ext>
    </p:extLst>
  </p:cSld>
  <p:clrMapOvr>
    <a:masterClrMapping/>
  </p:clrMapOvr>
  <p:transition spd="slow" advClick="0" advTm="2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20311"/>
      </p:ext>
    </p:extLst>
  </p:cSld>
  <p:clrMapOvr>
    <a:masterClrMapping/>
  </p:clrMapOvr>
  <p:transition spd="slow" advClick="0" advTm="2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364338"/>
      </p:ext>
    </p:extLst>
  </p:cSld>
  <p:clrMapOvr>
    <a:masterClrMapping/>
  </p:clrMapOvr>
  <p:transition spd="slow" advClick="0" advTm="2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B2DFCE-F0CD-4680-825B-E531E78843D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959" y="5805916"/>
            <a:ext cx="2294438" cy="9720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863" y="365126"/>
            <a:ext cx="11090275" cy="942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63" y="1457934"/>
            <a:ext cx="11090275" cy="447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8122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4" r:id="rId2"/>
    <p:sldLayoutId id="2147483676" r:id="rId3"/>
    <p:sldLayoutId id="2147483678" r:id="rId4"/>
    <p:sldLayoutId id="2147483679" r:id="rId5"/>
  </p:sldLayoutIdLst>
  <p:transition spd="slow" advClick="0" advTm="2000">
    <p:wipe dir="r"/>
  </p:transition>
  <p:hf sldNum="0" hdr="0" ft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2E5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5576" indent="-255576" algn="l" defTabSz="914354" rtl="0" eaLnBrk="1" latinLnBrk="0" hangingPunct="1">
        <a:lnSpc>
          <a:spcPct val="100000"/>
        </a:lnSpc>
        <a:spcBef>
          <a:spcPts val="1000"/>
        </a:spcBef>
        <a:buClr>
          <a:srgbClr val="008BCB"/>
        </a:buClr>
        <a:buFont typeface="Wingdings" panose="05000000000000000000" pitchFamily="2" charset="2"/>
        <a:buChar char="§"/>
        <a:defRPr sz="24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5438" indent="-249226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−"/>
        <a:defRPr sz="20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90528" indent="-165092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8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28634" indent="-138107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82614" indent="-153980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47" userDrawn="1">
          <p15:clr>
            <a:srgbClr val="F26B43"/>
          </p15:clr>
        </p15:guide>
        <p15:guide id="7" pos="73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7" y="2007605"/>
            <a:ext cx="9403194" cy="1876362"/>
          </a:xfrm>
        </p:spPr>
        <p:txBody>
          <a:bodyPr>
            <a:normAutofit fontScale="90000"/>
          </a:bodyPr>
          <a:lstStyle/>
          <a:p>
            <a:r>
              <a:rPr lang="en-GB" dirty="0"/>
              <a:t>Principal Designer Working Group</a:t>
            </a:r>
            <a:br>
              <a:rPr lang="en-GB" dirty="0"/>
            </a:br>
            <a:br>
              <a:rPr lang="en-GB" sz="2800" dirty="0"/>
            </a:br>
            <a:r>
              <a:rPr lang="en-GB" sz="2800" dirty="0"/>
              <a:t>- National Highways – Operational Risk Management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- Iain Reidy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Supporting Home Safe and Well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13</a:t>
            </a:r>
            <a:r>
              <a:rPr lang="en-GB" baseline="30000" dirty="0"/>
              <a:t>th</a:t>
            </a:r>
            <a:r>
              <a:rPr lang="en-GB" dirty="0"/>
              <a:t> October 2022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09" y="0"/>
            <a:ext cx="2791927" cy="135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671702"/>
      </p:ext>
    </p:extLst>
  </p:cSld>
  <p:clrMapOvr>
    <a:masterClrMapping/>
  </p:clrMapOvr>
  <p:transition spd="slow" advClick="0" advTm="3273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9" y="1540014"/>
            <a:ext cx="9403194" cy="3561922"/>
          </a:xfrm>
        </p:spPr>
        <p:txBody>
          <a:bodyPr>
            <a:normAutofit fontScale="90000"/>
          </a:bodyPr>
          <a:lstStyle/>
          <a:p>
            <a:r>
              <a:rPr lang="en-GB" sz="3100" dirty="0"/>
              <a:t>Operational Risk Management</a:t>
            </a:r>
            <a:br>
              <a:rPr lang="en-GB" sz="3100" dirty="0"/>
            </a:br>
            <a:br>
              <a:rPr lang="en-GB" sz="3100" dirty="0"/>
            </a:br>
            <a:r>
              <a:rPr lang="en-GB" sz="2700" dirty="0"/>
              <a:t>  - Key Risk Management Topics – </a:t>
            </a:r>
            <a:r>
              <a:rPr lang="en-GB" sz="2700"/>
              <a:t>Good Practice (IR)</a:t>
            </a:r>
            <a:br>
              <a:rPr lang="en-GB" sz="2700" dirty="0"/>
            </a:br>
            <a:br>
              <a:rPr lang="en-GB" sz="2700" dirty="0"/>
            </a:br>
            <a:r>
              <a:rPr lang="en-GB" sz="2700" dirty="0"/>
              <a:t>  - 5x5 Risk Matrix (GG104 overview) (IR/DP/MP)</a:t>
            </a:r>
            <a:br>
              <a:rPr lang="en-GB" sz="2700" dirty="0"/>
            </a:br>
            <a:br>
              <a:rPr lang="en-GB" sz="2700" dirty="0"/>
            </a:br>
            <a:r>
              <a:rPr lang="en-GB" sz="2700" dirty="0"/>
              <a:t>  - Social Risk Assessments – e.g., TTM on the A63</a:t>
            </a:r>
            <a:br>
              <a:rPr lang="en-GB" sz="2700" dirty="0"/>
            </a:br>
            <a:br>
              <a:rPr lang="en-GB" sz="2700" dirty="0"/>
            </a:br>
            <a:r>
              <a:rPr lang="en-GB" sz="2700" dirty="0"/>
              <a:t>  - GG142 WCHAR Assessments - Construction</a:t>
            </a:r>
            <a:br>
              <a:rPr lang="en-GB" sz="2700" dirty="0"/>
            </a:br>
            <a:br>
              <a:rPr lang="en-GB" sz="2700" dirty="0"/>
            </a:br>
            <a:r>
              <a:rPr lang="en-GB" sz="3100" dirty="0"/>
              <a:t>Harm Rating Tool (Sam Allin – LTC)</a:t>
            </a:r>
            <a:br>
              <a:rPr lang="en-GB" sz="3100" dirty="0"/>
            </a:br>
            <a:br>
              <a:rPr lang="en-GB" sz="3100" dirty="0"/>
            </a:br>
            <a:br>
              <a:rPr lang="en-GB" dirty="0"/>
            </a:b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- Risk Management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October 2022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09" y="0"/>
            <a:ext cx="2791927" cy="135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564708"/>
      </p:ext>
    </p:extLst>
  </p:cSld>
  <p:clrMapOvr>
    <a:masterClrMapping/>
  </p:clrMapOvr>
  <p:transition spd="slow" advClick="0" advTm="3273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9" y="1540014"/>
            <a:ext cx="9403194" cy="3561922"/>
          </a:xfrm>
        </p:spPr>
        <p:txBody>
          <a:bodyPr>
            <a:normAutofit/>
          </a:bodyPr>
          <a:lstStyle/>
          <a:p>
            <a:br>
              <a:rPr lang="en-GB" dirty="0"/>
            </a:br>
            <a:br>
              <a:rPr lang="en-GB" sz="2800" dirty="0"/>
            </a:br>
            <a:br>
              <a:rPr lang="en-GB" sz="2800" dirty="0"/>
            </a:b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October 2022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18E6EC-884D-47C8-89EE-356B8CD20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609" y="0"/>
            <a:ext cx="2791927" cy="13516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5BF285-08E3-4CCB-05BA-8D31C94A76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29" y="255850"/>
            <a:ext cx="11261926" cy="55937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2D9E9FD-CD92-A861-5603-E53F3772EDA3}"/>
              </a:ext>
            </a:extLst>
          </p:cNvPr>
          <p:cNvSpPr txBox="1"/>
          <p:nvPr/>
        </p:nvSpPr>
        <p:spPr>
          <a:xfrm>
            <a:off x="4455110" y="6182415"/>
            <a:ext cx="4094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GG104 Risk Matrix</a:t>
            </a:r>
          </a:p>
        </p:txBody>
      </p:sp>
    </p:spTree>
    <p:extLst>
      <p:ext uri="{BB962C8B-B14F-4D97-AF65-F5344CB8AC3E}">
        <p14:creationId xmlns:p14="http://schemas.microsoft.com/office/powerpoint/2010/main" val="111774828"/>
      </p:ext>
    </p:extLst>
  </p:cSld>
  <p:clrMapOvr>
    <a:masterClrMapping/>
  </p:clrMapOvr>
  <p:transition spd="slow" advClick="0" advTm="3273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9" y="1540014"/>
            <a:ext cx="9403194" cy="3561922"/>
          </a:xfrm>
        </p:spPr>
        <p:txBody>
          <a:bodyPr>
            <a:normAutofit/>
          </a:bodyPr>
          <a:lstStyle/>
          <a:p>
            <a:br>
              <a:rPr lang="en-GB" dirty="0"/>
            </a:br>
            <a:br>
              <a:rPr lang="en-GB" sz="2800" dirty="0"/>
            </a:br>
            <a:br>
              <a:rPr lang="en-GB" sz="2800" dirty="0"/>
            </a:br>
            <a:endParaRPr lang="en-GB" sz="280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DB4241-FFB9-DD9C-6838-6DD46ECCD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3364" y="233795"/>
            <a:ext cx="9044209" cy="63904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86B706A-8797-97C2-BA89-049EFA64D03A}"/>
              </a:ext>
            </a:extLst>
          </p:cNvPr>
          <p:cNvSpPr txBox="1"/>
          <p:nvPr/>
        </p:nvSpPr>
        <p:spPr>
          <a:xfrm>
            <a:off x="-605263" y="3028890"/>
            <a:ext cx="4094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Suggested</a:t>
            </a:r>
          </a:p>
          <a:p>
            <a:pPr algn="ctr"/>
            <a:r>
              <a:rPr lang="en-GB" sz="2000" b="1" dirty="0"/>
              <a:t>Construction and </a:t>
            </a:r>
          </a:p>
          <a:p>
            <a:pPr algn="ctr"/>
            <a:r>
              <a:rPr lang="en-GB" sz="2000" b="1"/>
              <a:t>Maintenance based</a:t>
            </a:r>
            <a:endParaRPr lang="en-GB" sz="2000" b="1" dirty="0"/>
          </a:p>
          <a:p>
            <a:pPr algn="ctr"/>
            <a:r>
              <a:rPr lang="en-GB" sz="2000" b="1" dirty="0"/>
              <a:t> Risk Matrix</a:t>
            </a:r>
          </a:p>
        </p:txBody>
      </p:sp>
    </p:spTree>
    <p:extLst>
      <p:ext uri="{BB962C8B-B14F-4D97-AF65-F5344CB8AC3E}">
        <p14:creationId xmlns:p14="http://schemas.microsoft.com/office/powerpoint/2010/main" val="4259598467"/>
      </p:ext>
    </p:extLst>
  </p:cSld>
  <p:clrMapOvr>
    <a:masterClrMapping/>
  </p:clrMapOvr>
  <p:transition spd="slow" advClick="0" advTm="3273">
    <p:wipe dir="r"/>
  </p:transition>
</p:sld>
</file>

<file path=ppt/theme/theme1.xml><?xml version="1.0" encoding="utf-8"?>
<a:theme xmlns:a="http://schemas.openxmlformats.org/drawingml/2006/main" name="SLC 2018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56AEAE5F8ED47B0A9714D2A649856" ma:contentTypeVersion="12" ma:contentTypeDescription="Create a new document." ma:contentTypeScope="" ma:versionID="cf8dd5f6eed3d01149ff4d76d580163f">
  <xsd:schema xmlns:xsd="http://www.w3.org/2001/XMLSchema" xmlns:xs="http://www.w3.org/2001/XMLSchema" xmlns:p="http://schemas.microsoft.com/office/2006/metadata/properties" xmlns:ns3="02af8381-d0fd-4ee6-9afb-ed8bed606b7f" xmlns:ns4="6df83c54-67e6-4c7a-aebf-787bdcf9772a" targetNamespace="http://schemas.microsoft.com/office/2006/metadata/properties" ma:root="true" ma:fieldsID="cb70a346525965045cb52b7ffa593e30" ns3:_="" ns4:_="">
    <xsd:import namespace="02af8381-d0fd-4ee6-9afb-ed8bed606b7f"/>
    <xsd:import namespace="6df83c54-67e6-4c7a-aebf-787bdcf977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f8381-d0fd-4ee6-9afb-ed8bed606b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83c54-67e6-4c7a-aebf-787bdcf97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20EC5D-2655-495F-BFF6-E86759C8D6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af8381-d0fd-4ee6-9afb-ed8bed606b7f"/>
    <ds:schemaRef ds:uri="6df83c54-67e6-4c7a-aebf-787bdcf977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6DD717-D659-476C-BF9F-C5580019DC4D}">
  <ds:schemaRefs>
    <ds:schemaRef ds:uri="6df83c54-67e6-4c7a-aebf-787bdcf9772a"/>
    <ds:schemaRef ds:uri="http://purl.org/dc/elements/1.1/"/>
    <ds:schemaRef ds:uri="http://schemas.microsoft.com/office/2006/metadata/properties"/>
    <ds:schemaRef ds:uri="02af8381-d0fd-4ee6-9afb-ed8bed606b7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54F6FAA-31E7-4FF7-B635-EA8DB2C906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138</Words>
  <Application>Microsoft Office PowerPoint</Application>
  <PresentationFormat>Widescreen</PresentationFormat>
  <Paragraphs>23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SLC 2018 template</vt:lpstr>
      <vt:lpstr>Principal Designer Working Group  - National Highways – Operational Risk Management  - Iain Reidy</vt:lpstr>
      <vt:lpstr>Operational Risk Management    - Key Risk Management Topics – Good Practice (IR)    - 5x5 Risk Matrix (GG104 overview) (IR/DP/MP)    - Social Risk Assessments – e.g., TTM on the A63    - GG142 WCHAR Assessments - Construction  Harm Rating Tool (Sam Allin – LTC)     - Risk Management</vt:lpstr>
      <vt:lpstr> 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Designer Working Group Event No 18</dc:title>
  <dc:creator>Avery, Dave</dc:creator>
  <cp:lastModifiedBy>Potter, Doug</cp:lastModifiedBy>
  <cp:revision>13</cp:revision>
  <dcterms:created xsi:type="dcterms:W3CDTF">2020-11-09T10:49:37Z</dcterms:created>
  <dcterms:modified xsi:type="dcterms:W3CDTF">2022-10-12T16:06:28Z</dcterms:modified>
</cp:coreProperties>
</file>